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5143500" cx="9144000"/>
  <p:notesSz cx="6858000" cy="9144000"/>
  <p:embeddedFontLst>
    <p:embeddedFont>
      <p:font typeface="Roboto Slab Light"/>
      <p:regular r:id="rId41"/>
      <p:bold r:id="rId42"/>
    </p:embeddedFont>
    <p:embeddedFont>
      <p:font typeface="Oswald Medium"/>
      <p:regular r:id="rId43"/>
      <p:bold r:id="rId44"/>
    </p:embeddedFont>
    <p:embeddedFont>
      <p:font typeface="Raleway"/>
      <p:regular r:id="rId45"/>
      <p:bold r:id="rId46"/>
      <p:italic r:id="rId47"/>
      <p:boldItalic r:id="rId48"/>
    </p:embeddedFont>
    <p:embeddedFont>
      <p:font typeface="Hind Vadodara"/>
      <p:regular r:id="rId49"/>
      <p:bold r:id="rId50"/>
    </p:embeddedFont>
    <p:embeddedFont>
      <p:font typeface="Fira Sans Extra Condensed Medium"/>
      <p:regular r:id="rId51"/>
      <p:bold r:id="rId52"/>
      <p:italic r:id="rId53"/>
      <p:boldItalic r:id="rId54"/>
    </p:embeddedFont>
    <p:embeddedFont>
      <p:font typeface="Hind Vadodara Light"/>
      <p:regular r:id="rId55"/>
      <p:bold r:id="rId56"/>
    </p:embeddedFont>
    <p:embeddedFont>
      <p:font typeface="Quicksand SemiBold"/>
      <p:regular r:id="rId57"/>
      <p:bold r:id="rId58"/>
    </p:embeddedFont>
    <p:embeddedFont>
      <p:font typeface="Jockey One"/>
      <p:regular r:id="rId5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419">
          <p15:clr>
            <a:srgbClr val="9AA0A6"/>
          </p15:clr>
        </p15:guide>
      </p15:sldGuideLst>
    </p:ext>
    <p:ext uri="http://customooxmlschemas.google.com/">
      <go:slidesCustomData xmlns:go="http://customooxmlschemas.google.com/" r:id="rId60" roundtripDataSignature="AMtx7mjh09vsIr3hNH0Xim0HbxsXi/DS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419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font" Target="fonts/RobotoSlabLight-bold.fntdata"/><Relationship Id="rId41" Type="http://schemas.openxmlformats.org/officeDocument/2006/relationships/font" Target="fonts/RobotoSlabLight-regular.fntdata"/><Relationship Id="rId44" Type="http://schemas.openxmlformats.org/officeDocument/2006/relationships/font" Target="fonts/OswaldMedium-bold.fntdata"/><Relationship Id="rId43" Type="http://schemas.openxmlformats.org/officeDocument/2006/relationships/font" Target="fonts/OswaldMedium-regular.fntdata"/><Relationship Id="rId46" Type="http://schemas.openxmlformats.org/officeDocument/2006/relationships/font" Target="fonts/Raleway-bold.fntdata"/><Relationship Id="rId45" Type="http://schemas.openxmlformats.org/officeDocument/2006/relationships/font" Target="fonts/Raleway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Raleway-boldItalic.fntdata"/><Relationship Id="rId47" Type="http://schemas.openxmlformats.org/officeDocument/2006/relationships/font" Target="fonts/Raleway-italic.fntdata"/><Relationship Id="rId49" Type="http://schemas.openxmlformats.org/officeDocument/2006/relationships/font" Target="fonts/HindVadodar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customschemas.google.com/relationships/presentationmetadata" Target="meta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FiraSansExtraCondensedMedium-regular.fntdata"/><Relationship Id="rId50" Type="http://schemas.openxmlformats.org/officeDocument/2006/relationships/font" Target="fonts/HindVadodara-bold.fntdata"/><Relationship Id="rId53" Type="http://schemas.openxmlformats.org/officeDocument/2006/relationships/font" Target="fonts/FiraSansExtraCondensedMedium-italic.fntdata"/><Relationship Id="rId52" Type="http://schemas.openxmlformats.org/officeDocument/2006/relationships/font" Target="fonts/FiraSansExtraCondensedMedium-bold.fntdata"/><Relationship Id="rId11" Type="http://schemas.openxmlformats.org/officeDocument/2006/relationships/slide" Target="slides/slide6.xml"/><Relationship Id="rId55" Type="http://schemas.openxmlformats.org/officeDocument/2006/relationships/font" Target="fonts/HindVadodaraLight-regular.fntdata"/><Relationship Id="rId10" Type="http://schemas.openxmlformats.org/officeDocument/2006/relationships/slide" Target="slides/slide5.xml"/><Relationship Id="rId54" Type="http://schemas.openxmlformats.org/officeDocument/2006/relationships/font" Target="fonts/FiraSansExtraCondensedMedium-boldItalic.fntdata"/><Relationship Id="rId13" Type="http://schemas.openxmlformats.org/officeDocument/2006/relationships/slide" Target="slides/slide8.xml"/><Relationship Id="rId57" Type="http://schemas.openxmlformats.org/officeDocument/2006/relationships/font" Target="fonts/QuicksandSemiBold-regular.fntdata"/><Relationship Id="rId12" Type="http://schemas.openxmlformats.org/officeDocument/2006/relationships/slide" Target="slides/slide7.xml"/><Relationship Id="rId56" Type="http://schemas.openxmlformats.org/officeDocument/2006/relationships/font" Target="fonts/HindVadodaraLight-bold.fntdata"/><Relationship Id="rId15" Type="http://schemas.openxmlformats.org/officeDocument/2006/relationships/slide" Target="slides/slide10.xml"/><Relationship Id="rId59" Type="http://schemas.openxmlformats.org/officeDocument/2006/relationships/font" Target="fonts/JockeyOne-regular.fntdata"/><Relationship Id="rId14" Type="http://schemas.openxmlformats.org/officeDocument/2006/relationships/slide" Target="slides/slide9.xml"/><Relationship Id="rId58" Type="http://schemas.openxmlformats.org/officeDocument/2006/relationships/font" Target="fonts/QuicksandSemiBold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/>
              <a:t>Puntos clave: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La clase determina la línea editorial de los medios de comunicación, los cuales son hegemónicamente burgueses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/>
              <a:t>Puntos claves:</a:t>
            </a:r>
            <a:endParaRPr b="1"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Las redes sociales se convirtieron en una manera para democratizar el conocimiento y la información. 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Sin embargo, hay que tener en cuenta que no son genuinamente justos y equilibrados. Las redes tienen sus algoritmos que también son creados con un propósito, seguramente vamos a experimentar censura, posicionamiento injusto de contenidos, o simplemente que nuestros mensajes sean publicados sólo para espectadores.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/>
              <a:t>Puntos claves:</a:t>
            </a:r>
            <a:endParaRPr b="1"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Al mantenernos fuera de las redes sociales, estamos desaprovechando una oportunidad única de comunicar nuestras experiencias y encontrar la solidaridad en otros grupos sociales o de obreros que pueden unirse a nuestras luchas.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Es una manera de mantenernos vigentes y encontrar otras maneras directas de conectarnos con otros grupos que son nuestros compañeros de clase.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/>
              <a:t>Puntos claves:</a:t>
            </a:r>
            <a:endParaRPr b="1"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Poner en evidencia las ideas y prácticas incorrectas, los responsables es una estrategia para protegernos en la vulnerabilidad a la que nos expone la violencia sindical y la persecución en un país como Colombia.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/>
              <a:t>Puntos claves:</a:t>
            </a:r>
            <a:endParaRPr b="1"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Convengamos que escribir no es sencillo. Especialmente si es un ejercicio en el cual estamos incursionado, seguramente vamos a cometer muchos errores. Así que es una buena práctica de entrenamiento para saber qué funciona, qué no, para ir creciendo nuestra comunidad, para ir dándole voz a la base, para hacer cotidiana la práctica y el ejercicio de una verdadera democracia sindical.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Tomando como ejemplo el objetivo de preparar para la huelga.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Paso 1. Definir el objetivo.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¿Qué tipo de resultado persigues?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¿Cuál es el cambio que su organización está tratando de lograr en un año? En 5 años?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Son importantes para analizar y definir las cuestiones clave para la construcción de una estrategia de comunicación eficaz. Los elementos necesarios son: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La </a:t>
            </a:r>
            <a:r>
              <a:rPr b="1" lang="en">
                <a:solidFill>
                  <a:schemeClr val="dk1"/>
                </a:solidFill>
              </a:rPr>
              <a:t>meta</a:t>
            </a:r>
            <a:r>
              <a:rPr lang="en">
                <a:solidFill>
                  <a:schemeClr val="dk1"/>
                </a:solidFill>
              </a:rPr>
              <a:t> es la visión de largo plazo de la Organización. Por ejemplo: Mejorar las condiciones de trabajo en el sector minero.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Los </a:t>
            </a:r>
            <a:r>
              <a:rPr b="1" lang="en">
                <a:solidFill>
                  <a:schemeClr val="dk1"/>
                </a:solidFill>
              </a:rPr>
              <a:t>objetivos</a:t>
            </a:r>
            <a:r>
              <a:rPr lang="en">
                <a:solidFill>
                  <a:schemeClr val="dk1"/>
                </a:solidFill>
              </a:rPr>
              <a:t> son la prioridad a alcanzar en el corto plazo. Por ejemplo, para diciembre de 2022, la Organización obtendrá un incremento salarial del 15% para los trabajadores del sector público.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" name="Google Shape;33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3" name="Google Shape;38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Tomando como ejemplo el objetivo de preparar para la huelga.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Paso 2. Audiencia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¿Quiénes son los destinatarios de sus actividades de comunicación?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El público principal es su grupo objetivo y está normalmente en la mejor posición para cambiar las cosas, aunque los miembros de ese público pueden también ser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los más afectados por el problema o por la intervención sugerida.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El público secundario, son personas con influencia sobre miembros del público principal.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Y finalmente público terciario, que son esencialmente los canales orientados de medios de comunicación de masas que alcanzan a gran cantidades personas, pero que pueden ser fundamentales para llegar a los públicos principales – organizaciones aliadas, que tienen influencia sobre un gran número de personas.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2" name="Google Shape;52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Paso 3. Mensajes y publicaciones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Definir un cronograma de actividades con fechas importantes y campañas que respondan a una lógica de comunicación.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Desarrollar Mensajes Clave acorde a los lineamientos de la organización y su plataforma de lucha; los mensajes deben ser claros y concretos; deben involucrar al  público, que sientan que el mensaje va dirigido a ellos) y finalmente Persuasivo (llama a la acción). En lo posible, el mensaje debería estar respaldado por activos de comunicación, como las estadísticas, datos, publicaciones etc.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Dependiendo de los mensajes y el público objetivo, es importante para definir las plataformas digitales que son más relevantes.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1" name="Google Shape;66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Paso 4. Mediciones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En el nivel tecnológico nos apoyaremos de las métricas de transmisión proporcionadas por las redes sociales. Estas métricas permitirán evaluar la calidad y el alcance de la señal.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En el nivel comunicativo el nivel más básico de evaluación es la medición del alcance, esta medición es útil cuando se piensa en la distribución y ampliación de la comunicación. Sin embargo, existen limitaciones en sólo medir el alcance. Por ejemplo, esta medición no permite conocer si la audiencia ha sido influida por la publicación, o si le ha sido útil.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Para una medición más robusta, se evalua la calidad y utilidad de la comunicación para los espectadores. Los aspectos que contempla la evaluación de la información son: (1) la claridad y precisión, (2) mantenimiento de los lineamientos de la organización y (3) satisfacción y retroalimentación del espectador.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En el último nivel de medición se busca evidencia para demostrar que el producto genera cambios en el comportamiento de los espectadores. Este es el nivel más complejo, y las conclusiones que emerjan serán la línea de base para futuras planificaciones.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0" name="Google Shape;80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Paso 5. Finalmente, cada estrategia de comunicación debe ser evaluada y medida con el fin de ver la efectividad de la comunicación.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¿Salieron las publicaciones a tiempo y con la audiencia adecuada?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¿Qué se logró con el presupuesto y tiempo?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¿Qué aprendimos del proceso y qué podríamos hacer diferente la próxima vez?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9" name="Google Shape;93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8" name="Google Shape;94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“En sentido amplio, una Red Social es una estructura social formada por personas o entidades conectadas 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unidas entre sí por algún tipo de relación o interés común. El término se atribuye a los antropólogos británicos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Alfred Radcliffe-Brown y John Barnes”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(Fuente: Antropólogos británicos: Alfred Radcliffe-Brown y John Barnes))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“Podemos definir las Redes Sociales on-line como estructuras sociales compuestas por un grupo de personas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que comparten un interés común, relación o actividad a través de Internet, donde tienen lugar los encuentros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sociales y se muestran las preferencias de consumo de información mediante la comunicación en tiempo real,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aunque también puede darse la comunicación diferida”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(Fuente: Monográfico: Redes Sociales, Isabel ponde-k idatzia))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“Plataforma digital de comunicación global que pone en contacto a gran número de usuarios”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((Real Academia Española, 2016)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2" name="Google Shape;103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8" name="Google Shape;103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4" name="Google Shape;104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0" name="Google Shape;105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6" name="Google Shape;105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2" name="Google Shape;106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8" name="Google Shape;106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3" name="Google Shape;1123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8" name="Google Shape;117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Google Shape;1232;p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3" name="Google Shape;1233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8" name="Google Shape;1288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3" name="Google Shape;1343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0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p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2" name="Google Shape;1352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9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p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1" name="Google Shape;1361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Puntos claves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Solidaridad de organizaciones sindicales nacionales e internacionales.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Visibilización de la estrategia de los patrones para socavar el movimiento. Poner al frente a los directos responsables y empresarios con argumentos.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Comunicar a la base cada uno de los pasos que se den.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p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0" name="Google Shape;1370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Puntos claves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Es importante recuperar nuestra historia, porque los explotadores la escriben a su conveniencia. Hay un enorme esfuerzo de querer borrar o tergiversar lo que ganó el proletariado al calor de la lucha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7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9" name="Google Shape;1379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Puntos claves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Señalar los enemigos de la clase proletaria con consignas claras y contundentes: “Los hijos políticos del uribismo”, “ Tecnócratas que son gerentes de las grandes empresas y no defienden los derechos de los trabajadores”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Rechazo a las formas políticas de la democracia burguesa, con alianzas cuestionadas con los políticos de siempre para tener “gobernabilidad”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Luchar y acompañar a todas las causas populares: los derechos lgbti, la lucha contra el racismo, los derechos de las mujeres, etc. Todas estas luchas encierran el mismo objetivo que es acabar la explotación en todas sus formas.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¿Qué izquierda necesitamos para enfrentar la crisis que se viene? La renovación es clave en este sentido. Necesitamos que  nuevas generaciones de trabajadores ingresen a la vida política para construir una verdadera izquierda que haga frente a la maquinaria capitalista. Hay que fortalecer las bases para luchar por los reclamos de los trabajadores y prepararnos para construir una fuerza social que pese en la vida política nacional.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6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p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8" name="Google Shape;1388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5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p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7" name="Google Shape;1397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p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4" name="Google Shape;1404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 OPENING">
  <p:cSld name="TITLE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37"/>
          <p:cNvSpPr txBox="1"/>
          <p:nvPr>
            <p:ph idx="1" type="subTitle"/>
          </p:nvPr>
        </p:nvSpPr>
        <p:spPr>
          <a:xfrm>
            <a:off x="2914602" y="2467315"/>
            <a:ext cx="28104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8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8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8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8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8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8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8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" name="Google Shape;10;p37"/>
          <p:cNvSpPr txBox="1"/>
          <p:nvPr>
            <p:ph type="ctrTitle"/>
          </p:nvPr>
        </p:nvSpPr>
        <p:spPr>
          <a:xfrm>
            <a:off x="2880680" y="587656"/>
            <a:ext cx="64044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Jockey One"/>
              <a:buNone/>
              <a:defRPr sz="6000">
                <a:solidFill>
                  <a:schemeClr val="dk1"/>
                </a:solidFill>
                <a:latin typeface="Jockey One"/>
                <a:ea typeface="Jockey One"/>
                <a:cs typeface="Jockey One"/>
                <a:sym typeface="Jockey On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swald Medium"/>
              <a:buNone/>
              <a:defRPr sz="60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swald Medium"/>
              <a:buNone/>
              <a:defRPr sz="60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swald Medium"/>
              <a:buNone/>
              <a:defRPr sz="60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swald Medium"/>
              <a:buNone/>
              <a:defRPr sz="60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swald Medium"/>
              <a:buNone/>
              <a:defRPr sz="60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swald Medium"/>
              <a:buNone/>
              <a:defRPr sz="60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swald Medium"/>
              <a:buNone/>
              <a:defRPr sz="60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swald Medium"/>
              <a:buNone/>
              <a:defRPr sz="60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9pPr>
          </a:lstStyle>
          <a:p/>
        </p:txBody>
      </p:sp>
      <p:pic>
        <p:nvPicPr>
          <p:cNvPr id="11" name="Google Shape;1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0700" y="18710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8"/>
          <p:cNvSpPr txBox="1"/>
          <p:nvPr>
            <p:ph type="ctrTitle"/>
          </p:nvPr>
        </p:nvSpPr>
        <p:spPr>
          <a:xfrm>
            <a:off x="3280643" y="822405"/>
            <a:ext cx="18282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" name="Google Shape;14;p38"/>
          <p:cNvSpPr txBox="1"/>
          <p:nvPr>
            <p:ph idx="2" type="title"/>
          </p:nvPr>
        </p:nvSpPr>
        <p:spPr>
          <a:xfrm>
            <a:off x="2079894" y="779388"/>
            <a:ext cx="11232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15" name="Google Shape;15;p38"/>
          <p:cNvSpPr txBox="1"/>
          <p:nvPr>
            <p:ph idx="3" type="ctrTitle"/>
          </p:nvPr>
        </p:nvSpPr>
        <p:spPr>
          <a:xfrm>
            <a:off x="3850922" y="1730580"/>
            <a:ext cx="3565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" name="Google Shape;16;p38"/>
          <p:cNvSpPr txBox="1"/>
          <p:nvPr>
            <p:ph idx="4" type="title"/>
          </p:nvPr>
        </p:nvSpPr>
        <p:spPr>
          <a:xfrm>
            <a:off x="2640827" y="1673996"/>
            <a:ext cx="11232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17" name="Google Shape;17;p38"/>
          <p:cNvSpPr txBox="1"/>
          <p:nvPr>
            <p:ph idx="5" type="ctrTitle"/>
          </p:nvPr>
        </p:nvSpPr>
        <p:spPr>
          <a:xfrm>
            <a:off x="4351279" y="2581531"/>
            <a:ext cx="18282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" name="Google Shape;18;p38"/>
          <p:cNvSpPr txBox="1"/>
          <p:nvPr>
            <p:ph idx="6" type="title"/>
          </p:nvPr>
        </p:nvSpPr>
        <p:spPr>
          <a:xfrm>
            <a:off x="3125560" y="2555313"/>
            <a:ext cx="11232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19" name="Google Shape;19;p38"/>
          <p:cNvSpPr txBox="1"/>
          <p:nvPr>
            <p:ph idx="7" type="ctrTitle"/>
          </p:nvPr>
        </p:nvSpPr>
        <p:spPr>
          <a:xfrm>
            <a:off x="4897903" y="3484239"/>
            <a:ext cx="34275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" name="Google Shape;20;p38"/>
          <p:cNvSpPr txBox="1"/>
          <p:nvPr>
            <p:ph idx="8" type="title"/>
          </p:nvPr>
        </p:nvSpPr>
        <p:spPr>
          <a:xfrm>
            <a:off x="3686494" y="3423340"/>
            <a:ext cx="11232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21" name="Google Shape;21;p38"/>
          <p:cNvSpPr txBox="1"/>
          <p:nvPr>
            <p:ph idx="9" type="ctrTitle"/>
          </p:nvPr>
        </p:nvSpPr>
        <p:spPr>
          <a:xfrm>
            <a:off x="601931" y="4267871"/>
            <a:ext cx="27741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45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" name="Google Shape;22;p38"/>
          <p:cNvSpPr txBox="1"/>
          <p:nvPr>
            <p:ph idx="1" type="subTitle"/>
          </p:nvPr>
        </p:nvSpPr>
        <p:spPr>
          <a:xfrm>
            <a:off x="3292825" y="1221276"/>
            <a:ext cx="28104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" name="Google Shape;23;p38"/>
          <p:cNvSpPr txBox="1"/>
          <p:nvPr>
            <p:ph idx="13" type="subTitle"/>
          </p:nvPr>
        </p:nvSpPr>
        <p:spPr>
          <a:xfrm>
            <a:off x="3850922" y="2098177"/>
            <a:ext cx="28104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" name="Google Shape;24;p38"/>
          <p:cNvSpPr txBox="1"/>
          <p:nvPr>
            <p:ph idx="14" type="subTitle"/>
          </p:nvPr>
        </p:nvSpPr>
        <p:spPr>
          <a:xfrm>
            <a:off x="4351279" y="2981757"/>
            <a:ext cx="28104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" name="Google Shape;25;p38"/>
          <p:cNvSpPr txBox="1"/>
          <p:nvPr>
            <p:ph idx="15" type="subTitle"/>
          </p:nvPr>
        </p:nvSpPr>
        <p:spPr>
          <a:xfrm>
            <a:off x="4897903" y="3855281"/>
            <a:ext cx="28104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26" name="Google Shape;2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">
  <p:cSld name="CUSTOM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9"/>
          <p:cNvSpPr txBox="1"/>
          <p:nvPr>
            <p:ph type="ctrTitle"/>
          </p:nvPr>
        </p:nvSpPr>
        <p:spPr>
          <a:xfrm>
            <a:off x="3657050" y="3446126"/>
            <a:ext cx="18282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" name="Google Shape;29;p39"/>
          <p:cNvSpPr txBox="1"/>
          <p:nvPr>
            <p:ph idx="2" type="title"/>
          </p:nvPr>
        </p:nvSpPr>
        <p:spPr>
          <a:xfrm>
            <a:off x="4009550" y="2695838"/>
            <a:ext cx="11232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6000">
                <a:solidFill>
                  <a:schemeClr val="dk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30" name="Google Shape;30;p39"/>
          <p:cNvSpPr txBox="1"/>
          <p:nvPr>
            <p:ph idx="1" type="subTitle"/>
          </p:nvPr>
        </p:nvSpPr>
        <p:spPr>
          <a:xfrm>
            <a:off x="3435650" y="3909500"/>
            <a:ext cx="22710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1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31" name="Google Shape;3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X COLUMNS">
  <p:cSld name="CUSTOM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0"/>
          <p:cNvSpPr txBox="1"/>
          <p:nvPr>
            <p:ph type="ctrTitle"/>
          </p:nvPr>
        </p:nvSpPr>
        <p:spPr>
          <a:xfrm>
            <a:off x="1244725" y="1480497"/>
            <a:ext cx="24456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40"/>
          <p:cNvSpPr txBox="1"/>
          <p:nvPr>
            <p:ph idx="1" type="subTitle"/>
          </p:nvPr>
        </p:nvSpPr>
        <p:spPr>
          <a:xfrm>
            <a:off x="1487723" y="1764442"/>
            <a:ext cx="1959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5" name="Google Shape;35;p40"/>
          <p:cNvSpPr txBox="1"/>
          <p:nvPr>
            <p:ph idx="2" type="ctrTitle"/>
          </p:nvPr>
        </p:nvSpPr>
        <p:spPr>
          <a:xfrm>
            <a:off x="3639605" y="1480497"/>
            <a:ext cx="26268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40"/>
          <p:cNvSpPr txBox="1"/>
          <p:nvPr>
            <p:ph idx="3" type="subTitle"/>
          </p:nvPr>
        </p:nvSpPr>
        <p:spPr>
          <a:xfrm>
            <a:off x="3973198" y="1764442"/>
            <a:ext cx="1959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7" name="Google Shape;37;p40"/>
          <p:cNvSpPr txBox="1"/>
          <p:nvPr>
            <p:ph idx="4" type="ctrTitle"/>
          </p:nvPr>
        </p:nvSpPr>
        <p:spPr>
          <a:xfrm>
            <a:off x="6080446" y="1480497"/>
            <a:ext cx="26268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8" name="Google Shape;38;p40"/>
          <p:cNvSpPr txBox="1"/>
          <p:nvPr>
            <p:ph idx="5" type="subTitle"/>
          </p:nvPr>
        </p:nvSpPr>
        <p:spPr>
          <a:xfrm>
            <a:off x="6414036" y="1764442"/>
            <a:ext cx="1959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9" name="Google Shape;39;p40"/>
          <p:cNvSpPr txBox="1"/>
          <p:nvPr>
            <p:ph idx="6" type="ctrTitle"/>
          </p:nvPr>
        </p:nvSpPr>
        <p:spPr>
          <a:xfrm>
            <a:off x="1244725" y="3419972"/>
            <a:ext cx="24456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40"/>
          <p:cNvSpPr txBox="1"/>
          <p:nvPr>
            <p:ph idx="7" type="subTitle"/>
          </p:nvPr>
        </p:nvSpPr>
        <p:spPr>
          <a:xfrm>
            <a:off x="1487723" y="3703917"/>
            <a:ext cx="1959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1" name="Google Shape;41;p40"/>
          <p:cNvSpPr txBox="1"/>
          <p:nvPr>
            <p:ph idx="8" type="ctrTitle"/>
          </p:nvPr>
        </p:nvSpPr>
        <p:spPr>
          <a:xfrm>
            <a:off x="3639605" y="3419972"/>
            <a:ext cx="26268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40"/>
          <p:cNvSpPr txBox="1"/>
          <p:nvPr>
            <p:ph idx="9" type="subTitle"/>
          </p:nvPr>
        </p:nvSpPr>
        <p:spPr>
          <a:xfrm>
            <a:off x="3973198" y="3703917"/>
            <a:ext cx="1959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3" name="Google Shape;43;p40"/>
          <p:cNvSpPr txBox="1"/>
          <p:nvPr>
            <p:ph idx="13" type="ctrTitle"/>
          </p:nvPr>
        </p:nvSpPr>
        <p:spPr>
          <a:xfrm>
            <a:off x="6080446" y="3419972"/>
            <a:ext cx="26268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4" name="Google Shape;44;p40"/>
          <p:cNvSpPr txBox="1"/>
          <p:nvPr>
            <p:ph idx="14" type="subTitle"/>
          </p:nvPr>
        </p:nvSpPr>
        <p:spPr>
          <a:xfrm>
            <a:off x="6414036" y="3703917"/>
            <a:ext cx="1959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5" name="Google Shape;45;p40"/>
          <p:cNvSpPr txBox="1"/>
          <p:nvPr>
            <p:ph idx="15"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/>
        </p:txBody>
      </p:sp>
      <p:pic>
        <p:nvPicPr>
          <p:cNvPr id="46" name="Google Shape;4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+ TEXT ">
  <p:cSld name="TITLE_1_1_1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1"/>
          <p:cNvSpPr txBox="1"/>
          <p:nvPr>
            <p:ph idx="1" type="subTitle"/>
          </p:nvPr>
        </p:nvSpPr>
        <p:spPr>
          <a:xfrm>
            <a:off x="-177087" y="1019668"/>
            <a:ext cx="4365900" cy="2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9" name="Google Shape;49;p41"/>
          <p:cNvSpPr txBox="1"/>
          <p:nvPr>
            <p:ph idx="2" type="subTitle"/>
          </p:nvPr>
        </p:nvSpPr>
        <p:spPr>
          <a:xfrm>
            <a:off x="2811450" y="2023993"/>
            <a:ext cx="2290500" cy="2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41"/>
          <p:cNvSpPr txBox="1"/>
          <p:nvPr>
            <p:ph idx="3" type="subTitle"/>
          </p:nvPr>
        </p:nvSpPr>
        <p:spPr>
          <a:xfrm>
            <a:off x="3724588" y="3198960"/>
            <a:ext cx="4365900" cy="2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1" name="Google Shape;51;p41"/>
          <p:cNvSpPr txBox="1"/>
          <p:nvPr>
            <p:ph type="title"/>
          </p:nvPr>
        </p:nvSpPr>
        <p:spPr>
          <a:xfrm>
            <a:off x="2474350" y="1189350"/>
            <a:ext cx="3265200" cy="96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2" name="Google Shape;52;p41"/>
          <p:cNvSpPr txBox="1"/>
          <p:nvPr>
            <p:ph idx="4" type="title"/>
          </p:nvPr>
        </p:nvSpPr>
        <p:spPr>
          <a:xfrm>
            <a:off x="4274925" y="2327125"/>
            <a:ext cx="3265200" cy="96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3" name="Google Shape;53;p41"/>
          <p:cNvSpPr txBox="1"/>
          <p:nvPr>
            <p:ph idx="5" type="title"/>
          </p:nvPr>
        </p:nvSpPr>
        <p:spPr>
          <a:xfrm>
            <a:off x="601850" y="180600"/>
            <a:ext cx="3265200" cy="96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id="54" name="Google Shape;54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2"/>
          <p:cNvSpPr txBox="1"/>
          <p:nvPr>
            <p:ph type="ctrTitle"/>
          </p:nvPr>
        </p:nvSpPr>
        <p:spPr>
          <a:xfrm>
            <a:off x="1713076" y="1751425"/>
            <a:ext cx="28755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57" name="Google Shape;57;p42"/>
          <p:cNvSpPr txBox="1"/>
          <p:nvPr>
            <p:ph idx="1" type="subTitle"/>
          </p:nvPr>
        </p:nvSpPr>
        <p:spPr>
          <a:xfrm>
            <a:off x="687150" y="1532875"/>
            <a:ext cx="41121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600"/>
            </a:lvl9pPr>
          </a:lstStyle>
          <a:p/>
        </p:txBody>
      </p:sp>
      <p:pic>
        <p:nvPicPr>
          <p:cNvPr id="58" name="Google Shape;5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5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TITLE + DESIGN 1">
  <p:cSld name="TITLE_1_1_1_1_1_1_2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4"/>
          <p:cNvSpPr txBox="1"/>
          <p:nvPr>
            <p:ph idx="1" type="subTitle"/>
          </p:nvPr>
        </p:nvSpPr>
        <p:spPr>
          <a:xfrm>
            <a:off x="2637600" y="708175"/>
            <a:ext cx="33366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3" name="Google Shape;63;p44"/>
          <p:cNvSpPr txBox="1"/>
          <p:nvPr>
            <p:ph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/>
        </p:txBody>
      </p:sp>
      <p:pic>
        <p:nvPicPr>
          <p:cNvPr id="64" name="Google Shape;6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TITLE 2">
  <p:cSld name="TITLE_1_1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5"/>
          <p:cNvSpPr txBox="1"/>
          <p:nvPr>
            <p:ph type="ctrTitle"/>
          </p:nvPr>
        </p:nvSpPr>
        <p:spPr>
          <a:xfrm>
            <a:off x="5124601" y="1664025"/>
            <a:ext cx="2783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7" name="Google Shape;67;p45"/>
          <p:cNvSpPr txBox="1"/>
          <p:nvPr>
            <p:ph idx="1" type="subTitle"/>
          </p:nvPr>
        </p:nvSpPr>
        <p:spPr>
          <a:xfrm>
            <a:off x="5234401" y="2057625"/>
            <a:ext cx="2673600" cy="10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68" name="Google Shape;68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TITLE">
  <p:cSld name="TITLE_1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6"/>
          <p:cNvSpPr txBox="1"/>
          <p:nvPr>
            <p:ph type="ctrTitle"/>
          </p:nvPr>
        </p:nvSpPr>
        <p:spPr>
          <a:xfrm>
            <a:off x="5185650" y="1846522"/>
            <a:ext cx="26601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1" name="Google Shape;71;p46"/>
          <p:cNvSpPr txBox="1"/>
          <p:nvPr>
            <p:ph idx="1" type="subTitle"/>
          </p:nvPr>
        </p:nvSpPr>
        <p:spPr>
          <a:xfrm>
            <a:off x="3982673" y="2539125"/>
            <a:ext cx="3862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pic>
        <p:nvPicPr>
          <p:cNvPr id="72" name="Google Shape;72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WESOME WORDS">
  <p:cSld name="CUSTOM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7"/>
          <p:cNvSpPr txBox="1"/>
          <p:nvPr>
            <p:ph type="ctrTitle"/>
          </p:nvPr>
        </p:nvSpPr>
        <p:spPr>
          <a:xfrm>
            <a:off x="2433025" y="682650"/>
            <a:ext cx="42780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75" name="Google Shape;7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 1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8"/>
          <p:cNvSpPr txBox="1"/>
          <p:nvPr>
            <p:ph idx="1" type="subTitle"/>
          </p:nvPr>
        </p:nvSpPr>
        <p:spPr>
          <a:xfrm flipH="1">
            <a:off x="2412438" y="2449550"/>
            <a:ext cx="4319100" cy="137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8" name="Google Shape;78;p48"/>
          <p:cNvSpPr txBox="1"/>
          <p:nvPr>
            <p:ph type="title"/>
          </p:nvPr>
        </p:nvSpPr>
        <p:spPr>
          <a:xfrm>
            <a:off x="2363413" y="1732574"/>
            <a:ext cx="44706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/>
        </p:txBody>
      </p:sp>
      <p:pic>
        <p:nvPicPr>
          <p:cNvPr id="79" name="Google Shape;79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">
  <p:cSld name="TITLE_1_1_1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9"/>
          <p:cNvSpPr txBox="1"/>
          <p:nvPr>
            <p:ph type="ctrTitle"/>
          </p:nvPr>
        </p:nvSpPr>
        <p:spPr>
          <a:xfrm>
            <a:off x="6111202" y="536016"/>
            <a:ext cx="13962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2" name="Google Shape;82;p49"/>
          <p:cNvSpPr txBox="1"/>
          <p:nvPr>
            <p:ph idx="1" type="subTitle"/>
          </p:nvPr>
        </p:nvSpPr>
        <p:spPr>
          <a:xfrm>
            <a:off x="5712652" y="972853"/>
            <a:ext cx="21933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3" name="Google Shape;83;p49"/>
          <p:cNvSpPr txBox="1"/>
          <p:nvPr>
            <p:ph idx="2" type="subTitle"/>
          </p:nvPr>
        </p:nvSpPr>
        <p:spPr>
          <a:xfrm>
            <a:off x="2321191" y="3818131"/>
            <a:ext cx="21933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4" name="Google Shape;84;p49"/>
          <p:cNvSpPr txBox="1"/>
          <p:nvPr>
            <p:ph idx="3" type="ctrTitle"/>
          </p:nvPr>
        </p:nvSpPr>
        <p:spPr>
          <a:xfrm>
            <a:off x="2719741" y="3381294"/>
            <a:ext cx="13962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5" name="Google Shape;85;p49"/>
          <p:cNvSpPr txBox="1"/>
          <p:nvPr>
            <p:ph idx="4"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/>
        </p:txBody>
      </p:sp>
      <p:pic>
        <p:nvPicPr>
          <p:cNvPr id="86" name="Google Shape;86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COLUMNS">
  <p:cSld name="TITLE_1_1_1_2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0"/>
          <p:cNvSpPr txBox="1"/>
          <p:nvPr>
            <p:ph type="ctrTitle"/>
          </p:nvPr>
        </p:nvSpPr>
        <p:spPr>
          <a:xfrm>
            <a:off x="2344425" y="835793"/>
            <a:ext cx="1623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89" name="Google Shape;89;p50"/>
          <p:cNvSpPr txBox="1"/>
          <p:nvPr>
            <p:ph idx="1" type="subTitle"/>
          </p:nvPr>
        </p:nvSpPr>
        <p:spPr>
          <a:xfrm>
            <a:off x="2433469" y="1365500"/>
            <a:ext cx="1445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90" name="Google Shape;90;p50"/>
          <p:cNvSpPr txBox="1"/>
          <p:nvPr>
            <p:ph idx="2" type="ctrTitle"/>
          </p:nvPr>
        </p:nvSpPr>
        <p:spPr>
          <a:xfrm>
            <a:off x="2328700" y="2767275"/>
            <a:ext cx="16554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91" name="Google Shape;91;p50"/>
          <p:cNvSpPr txBox="1"/>
          <p:nvPr>
            <p:ph idx="3" type="subTitle"/>
          </p:nvPr>
        </p:nvSpPr>
        <p:spPr>
          <a:xfrm>
            <a:off x="2433469" y="3312188"/>
            <a:ext cx="1445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2" name="Google Shape;92;p50"/>
          <p:cNvSpPr txBox="1"/>
          <p:nvPr>
            <p:ph idx="4" type="ctrTitle"/>
          </p:nvPr>
        </p:nvSpPr>
        <p:spPr>
          <a:xfrm>
            <a:off x="6290249" y="844350"/>
            <a:ext cx="16554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93" name="Google Shape;93;p50"/>
          <p:cNvSpPr txBox="1"/>
          <p:nvPr>
            <p:ph idx="5" type="subTitle"/>
          </p:nvPr>
        </p:nvSpPr>
        <p:spPr>
          <a:xfrm>
            <a:off x="6306131" y="1365500"/>
            <a:ext cx="1623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94" name="Google Shape;94;p50"/>
          <p:cNvSpPr txBox="1"/>
          <p:nvPr>
            <p:ph idx="6" type="ctrTitle"/>
          </p:nvPr>
        </p:nvSpPr>
        <p:spPr>
          <a:xfrm>
            <a:off x="6306130" y="2767263"/>
            <a:ext cx="1623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95" name="Google Shape;95;p50"/>
          <p:cNvSpPr txBox="1"/>
          <p:nvPr>
            <p:ph idx="7" type="subTitle"/>
          </p:nvPr>
        </p:nvSpPr>
        <p:spPr>
          <a:xfrm>
            <a:off x="6306131" y="3312188"/>
            <a:ext cx="1623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96" name="Google Shape;96;p50"/>
          <p:cNvSpPr txBox="1"/>
          <p:nvPr>
            <p:ph idx="8"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/>
        </p:txBody>
      </p:sp>
      <p:pic>
        <p:nvPicPr>
          <p:cNvPr id="97" name="Google Shape;97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DESIGN">
  <p:cSld name="TITLE_1_1_1_1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1"/>
          <p:cNvSpPr txBox="1"/>
          <p:nvPr>
            <p:ph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/>
        </p:txBody>
      </p:sp>
      <p:pic>
        <p:nvPicPr>
          <p:cNvPr id="100" name="Google Shape;100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S">
  <p:cSld name="TITLE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2"/>
          <p:cNvSpPr txBox="1"/>
          <p:nvPr>
            <p:ph type="ctrTitle"/>
          </p:nvPr>
        </p:nvSpPr>
        <p:spPr>
          <a:xfrm>
            <a:off x="609681" y="4225587"/>
            <a:ext cx="28059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accent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3" name="Google Shape;103;p52"/>
          <p:cNvSpPr txBox="1"/>
          <p:nvPr>
            <p:ph idx="1" type="subTitle"/>
          </p:nvPr>
        </p:nvSpPr>
        <p:spPr>
          <a:xfrm>
            <a:off x="609681" y="3104875"/>
            <a:ext cx="1959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4" name="Google Shape;104;p52"/>
          <p:cNvSpPr txBox="1"/>
          <p:nvPr>
            <p:ph idx="2" type="ctrTitle"/>
          </p:nvPr>
        </p:nvSpPr>
        <p:spPr>
          <a:xfrm>
            <a:off x="5906670" y="359063"/>
            <a:ext cx="2626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5" name="Google Shape;105;p52"/>
          <p:cNvSpPr txBox="1"/>
          <p:nvPr>
            <p:ph idx="3" type="subTitle"/>
          </p:nvPr>
        </p:nvSpPr>
        <p:spPr>
          <a:xfrm>
            <a:off x="6573870" y="958638"/>
            <a:ext cx="1959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06" name="Google Shape;106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N">
  <p:cSld name="TITLE_1_1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3"/>
          <p:cNvSpPr txBox="1"/>
          <p:nvPr>
            <p:ph idx="1" type="subTitle"/>
          </p:nvPr>
        </p:nvSpPr>
        <p:spPr>
          <a:xfrm flipH="1">
            <a:off x="2052025" y="782563"/>
            <a:ext cx="19833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9" name="Google Shape;109;p53"/>
          <p:cNvSpPr txBox="1"/>
          <p:nvPr>
            <p:ph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/>
        </p:txBody>
      </p:sp>
      <p:sp>
        <p:nvSpPr>
          <p:cNvPr id="110" name="Google Shape;110;p53"/>
          <p:cNvSpPr txBox="1"/>
          <p:nvPr>
            <p:ph idx="2" type="subTitle"/>
          </p:nvPr>
        </p:nvSpPr>
        <p:spPr>
          <a:xfrm flipH="1">
            <a:off x="5691825" y="782563"/>
            <a:ext cx="19833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1" name="Google Shape;111;p53"/>
          <p:cNvSpPr txBox="1"/>
          <p:nvPr>
            <p:ph idx="3" type="subTitle"/>
          </p:nvPr>
        </p:nvSpPr>
        <p:spPr>
          <a:xfrm flipH="1">
            <a:off x="2052025" y="3190063"/>
            <a:ext cx="19833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1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1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12" name="Google Shape;112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BULLET POINT">
  <p:cSld name="TITLE_1_1_1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4"/>
          <p:cNvSpPr txBox="1"/>
          <p:nvPr>
            <p:ph idx="1" type="body"/>
          </p:nvPr>
        </p:nvSpPr>
        <p:spPr>
          <a:xfrm>
            <a:off x="2084400" y="1202725"/>
            <a:ext cx="5317500" cy="31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15" name="Google Shape;115;p54"/>
          <p:cNvSpPr txBox="1"/>
          <p:nvPr>
            <p:ph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3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3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3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3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3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3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3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accent3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/>
        </p:txBody>
      </p:sp>
      <p:pic>
        <p:nvPicPr>
          <p:cNvPr id="116" name="Google Shape;11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ockey One"/>
              <a:buNone/>
              <a:defRPr b="0" i="0" sz="2800" u="none" cap="none" strike="noStrik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ockey One"/>
              <a:buNone/>
              <a:defRPr b="0" i="0" sz="2800" u="none" cap="none" strike="noStrik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ockey One"/>
              <a:buNone/>
              <a:defRPr b="0" i="0" sz="2800" u="none" cap="none" strike="noStrik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ockey One"/>
              <a:buNone/>
              <a:defRPr b="0" i="0" sz="2800" u="none" cap="none" strike="noStrik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ockey One"/>
              <a:buNone/>
              <a:defRPr b="0" i="0" sz="2800" u="none" cap="none" strike="noStrik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ockey One"/>
              <a:buNone/>
              <a:defRPr b="0" i="0" sz="2800" u="none" cap="none" strike="noStrik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ockey One"/>
              <a:buNone/>
              <a:defRPr b="0" i="0" sz="2800" u="none" cap="none" strike="noStrik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ockey One"/>
              <a:buNone/>
              <a:defRPr b="0" i="0" sz="2800" u="none" cap="none" strike="noStrik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ockey One"/>
              <a:buNone/>
              <a:defRPr b="0" i="0" sz="2800" u="none" cap="none" strike="noStrik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defRPr>
            </a:lvl9pPr>
          </a:lstStyle>
          <a:p/>
        </p:txBody>
      </p:sp>
      <p:sp>
        <p:nvSpPr>
          <p:cNvPr id="7" name="Google Shape;7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Vadodara Light"/>
              <a:buChar char="●"/>
              <a:defRPr b="0" i="0" sz="1200" u="none" cap="none" strike="noStrike">
                <a:solidFill>
                  <a:srgbClr val="000000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Vadodara Light"/>
              <a:buChar char="○"/>
              <a:defRPr b="0" i="0" sz="1200" u="none" cap="none" strike="noStrike">
                <a:solidFill>
                  <a:srgbClr val="000000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Vadodara Light"/>
              <a:buChar char="■"/>
              <a:defRPr b="0" i="0" sz="1200" u="none" cap="none" strike="noStrike">
                <a:solidFill>
                  <a:srgbClr val="000000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Vadodara Light"/>
              <a:buChar char="●"/>
              <a:defRPr b="0" i="0" sz="1200" u="none" cap="none" strike="noStrike">
                <a:solidFill>
                  <a:srgbClr val="000000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Vadodara Light"/>
              <a:buChar char="○"/>
              <a:defRPr b="0" i="0" sz="1200" u="none" cap="none" strike="noStrike">
                <a:solidFill>
                  <a:srgbClr val="000000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Vadodara Light"/>
              <a:buChar char="■"/>
              <a:defRPr b="0" i="0" sz="1200" u="none" cap="none" strike="noStrike">
                <a:solidFill>
                  <a:srgbClr val="000000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Vadodara Light"/>
              <a:buChar char="●"/>
              <a:defRPr b="0" i="0" sz="1200" u="none" cap="none" strike="noStrike">
                <a:solidFill>
                  <a:srgbClr val="000000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Vadodara Light"/>
              <a:buChar char="○"/>
              <a:defRPr b="0" i="0" sz="1200" u="none" cap="none" strike="noStrike">
                <a:solidFill>
                  <a:srgbClr val="000000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Hind Vadodara Light"/>
              <a:buChar char="■"/>
              <a:defRPr b="0" i="0" sz="1200" u="none" cap="none" strike="noStrike">
                <a:solidFill>
                  <a:srgbClr val="000000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13.png"/><Relationship Id="rId6" Type="http://schemas.openxmlformats.org/officeDocument/2006/relationships/image" Target="../media/image12.png"/><Relationship Id="rId7" Type="http://schemas.openxmlformats.org/officeDocument/2006/relationships/image" Target="../media/image15.png"/><Relationship Id="rId8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8.png"/><Relationship Id="rId4" Type="http://schemas.openxmlformats.org/officeDocument/2006/relationships/image" Target="../media/image24.png"/><Relationship Id="rId5" Type="http://schemas.openxmlformats.org/officeDocument/2006/relationships/hyperlink" Target="https://datareportal.com/reports/digital-2022-colombia" TargetMode="External"/><Relationship Id="rId6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datareportal.com/reports/digital-2022-colombia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27.png"/><Relationship Id="rId6" Type="http://schemas.openxmlformats.org/officeDocument/2006/relationships/image" Target="../media/image3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datareportal.com/reports/digital-2022-colombia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31.jpg"/><Relationship Id="rId6" Type="http://schemas.openxmlformats.org/officeDocument/2006/relationships/image" Target="../media/image4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datareportal.com/reports/digital-2022-colombia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29.png"/><Relationship Id="rId6" Type="http://schemas.openxmlformats.org/officeDocument/2006/relationships/image" Target="../media/image3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5.png"/><Relationship Id="rId4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9.png"/><Relationship Id="rId4" Type="http://schemas.openxmlformats.org/officeDocument/2006/relationships/image" Target="../media/image4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9.png"/><Relationship Id="rId4" Type="http://schemas.openxmlformats.org/officeDocument/2006/relationships/image" Target="../media/image4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"/>
          <p:cNvSpPr txBox="1"/>
          <p:nvPr>
            <p:ph type="ctrTitle"/>
          </p:nvPr>
        </p:nvSpPr>
        <p:spPr>
          <a:xfrm>
            <a:off x="2880680" y="587656"/>
            <a:ext cx="64044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/>
              <a:t>Ciberactivismo</a:t>
            </a:r>
            <a:endParaRPr/>
          </a:p>
        </p:txBody>
      </p:sp>
      <p:sp>
        <p:nvSpPr>
          <p:cNvPr id="122" name="Google Shape;122;p1"/>
          <p:cNvSpPr txBox="1"/>
          <p:nvPr>
            <p:ph idx="1" type="subTitle"/>
          </p:nvPr>
        </p:nvSpPr>
        <p:spPr>
          <a:xfrm>
            <a:off x="2914600" y="2467325"/>
            <a:ext cx="33111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200"/>
              <a:buNone/>
            </a:pPr>
            <a:r>
              <a:rPr lang="en"/>
              <a:t>Agitación y Propaganda en las Redes Sociales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"/>
          <p:cNvSpPr txBox="1"/>
          <p:nvPr>
            <p:ph idx="9" type="ctrTitle"/>
          </p:nvPr>
        </p:nvSpPr>
        <p:spPr>
          <a:xfrm>
            <a:off x="601925" y="4267875"/>
            <a:ext cx="3116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Contenido</a:t>
            </a:r>
            <a:endParaRPr/>
          </a:p>
        </p:txBody>
      </p:sp>
      <p:sp>
        <p:nvSpPr>
          <p:cNvPr id="128" name="Google Shape;128;p2"/>
          <p:cNvSpPr/>
          <p:nvPr/>
        </p:nvSpPr>
        <p:spPr>
          <a:xfrm>
            <a:off x="1019175" y="-219075"/>
            <a:ext cx="8639175" cy="5695950"/>
          </a:xfrm>
          <a:custGeom>
            <a:rect b="b" l="l" r="r" t="t"/>
            <a:pathLst>
              <a:path extrusionOk="0" h="227838" w="345567">
                <a:moveTo>
                  <a:pt x="0" y="1143"/>
                </a:moveTo>
                <a:lnTo>
                  <a:pt x="129921" y="227838"/>
                </a:lnTo>
                <a:lnTo>
                  <a:pt x="345567" y="227838"/>
                </a:lnTo>
                <a:lnTo>
                  <a:pt x="34556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9" name="Google Shape;129;p2"/>
          <p:cNvSpPr txBox="1"/>
          <p:nvPr>
            <p:ph type="ctrTitle"/>
          </p:nvPr>
        </p:nvSpPr>
        <p:spPr>
          <a:xfrm>
            <a:off x="3280656" y="822400"/>
            <a:ext cx="35592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Campañas en redes sociales</a:t>
            </a:r>
            <a:endParaRPr/>
          </a:p>
        </p:txBody>
      </p:sp>
      <p:sp>
        <p:nvSpPr>
          <p:cNvPr id="130" name="Google Shape;130;p2"/>
          <p:cNvSpPr txBox="1"/>
          <p:nvPr>
            <p:ph idx="3" type="ctrTitle"/>
          </p:nvPr>
        </p:nvSpPr>
        <p:spPr>
          <a:xfrm>
            <a:off x="3850926" y="1730575"/>
            <a:ext cx="4610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Uso de redes sociales</a:t>
            </a:r>
            <a:endParaRPr/>
          </a:p>
        </p:txBody>
      </p:sp>
      <p:sp>
        <p:nvSpPr>
          <p:cNvPr id="131" name="Google Shape;131;p2"/>
          <p:cNvSpPr txBox="1"/>
          <p:nvPr>
            <p:ph idx="4" type="title"/>
          </p:nvPr>
        </p:nvSpPr>
        <p:spPr>
          <a:xfrm>
            <a:off x="2640827" y="1673996"/>
            <a:ext cx="11232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>
                <a:solidFill>
                  <a:schemeClr val="accent3"/>
                </a:solidFill>
              </a:rPr>
              <a:t>02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32" name="Google Shape;132;p2"/>
          <p:cNvSpPr txBox="1"/>
          <p:nvPr>
            <p:ph idx="2" type="title"/>
          </p:nvPr>
        </p:nvSpPr>
        <p:spPr>
          <a:xfrm>
            <a:off x="2079894" y="779388"/>
            <a:ext cx="11232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>
                <a:solidFill>
                  <a:schemeClr val="accent3"/>
                </a:solidFill>
              </a:rPr>
              <a:t>01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33" name="Google Shape;133;p2"/>
          <p:cNvSpPr txBox="1"/>
          <p:nvPr>
            <p:ph idx="5" type="ctrTitle"/>
          </p:nvPr>
        </p:nvSpPr>
        <p:spPr>
          <a:xfrm>
            <a:off x="4351270" y="2581525"/>
            <a:ext cx="4001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Ejemplos de activismo virtual</a:t>
            </a:r>
            <a:endParaRPr/>
          </a:p>
        </p:txBody>
      </p:sp>
      <p:sp>
        <p:nvSpPr>
          <p:cNvPr id="134" name="Google Shape;134;p2"/>
          <p:cNvSpPr txBox="1"/>
          <p:nvPr>
            <p:ph idx="6" type="title"/>
          </p:nvPr>
        </p:nvSpPr>
        <p:spPr>
          <a:xfrm>
            <a:off x="3125560" y="2555313"/>
            <a:ext cx="11232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>
                <a:solidFill>
                  <a:schemeClr val="accent3"/>
                </a:solidFill>
              </a:rPr>
              <a:t>03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35" name="Google Shape;135;p2"/>
          <p:cNvSpPr txBox="1"/>
          <p:nvPr>
            <p:ph idx="7" type="ctrTitle"/>
          </p:nvPr>
        </p:nvSpPr>
        <p:spPr>
          <a:xfrm>
            <a:off x="4897899" y="3484250"/>
            <a:ext cx="42153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Monitoreo de campañas</a:t>
            </a:r>
            <a:endParaRPr/>
          </a:p>
        </p:txBody>
      </p:sp>
      <p:sp>
        <p:nvSpPr>
          <p:cNvPr id="136" name="Google Shape;136;p2"/>
          <p:cNvSpPr txBox="1"/>
          <p:nvPr>
            <p:ph idx="8" type="title"/>
          </p:nvPr>
        </p:nvSpPr>
        <p:spPr>
          <a:xfrm>
            <a:off x="3686494" y="3423340"/>
            <a:ext cx="11232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>
                <a:solidFill>
                  <a:schemeClr val="accent3"/>
                </a:solidFill>
              </a:rPr>
              <a:t>04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37" name="Google Shape;137;p2"/>
          <p:cNvSpPr txBox="1"/>
          <p:nvPr>
            <p:ph idx="1" type="subTitle"/>
          </p:nvPr>
        </p:nvSpPr>
        <p:spPr>
          <a:xfrm>
            <a:off x="3292825" y="1221276"/>
            <a:ext cx="28104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200"/>
              <a:buNone/>
            </a:pPr>
            <a:r>
              <a:rPr lang="en">
                <a:solidFill>
                  <a:schemeClr val="accent3"/>
                </a:solidFill>
              </a:rPr>
              <a:t>Estrategias y orientaciones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38" name="Google Shape;138;p2"/>
          <p:cNvSpPr txBox="1"/>
          <p:nvPr>
            <p:ph idx="13" type="subTitle"/>
          </p:nvPr>
        </p:nvSpPr>
        <p:spPr>
          <a:xfrm>
            <a:off x="3850922" y="2098177"/>
            <a:ext cx="28104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200"/>
              <a:buNone/>
            </a:pPr>
            <a:r>
              <a:rPr lang="en">
                <a:solidFill>
                  <a:schemeClr val="accent3"/>
                </a:solidFill>
              </a:rPr>
              <a:t>Descripción de uso y percepción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39" name="Google Shape;139;p2"/>
          <p:cNvSpPr txBox="1"/>
          <p:nvPr>
            <p:ph idx="14" type="subTitle"/>
          </p:nvPr>
        </p:nvSpPr>
        <p:spPr>
          <a:xfrm>
            <a:off x="4351279" y="2981757"/>
            <a:ext cx="28104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200"/>
              <a:buNone/>
            </a:pPr>
            <a:r>
              <a:rPr lang="en">
                <a:solidFill>
                  <a:schemeClr val="accent3"/>
                </a:solidFill>
              </a:rPr>
              <a:t>Organizaciones sociales y sindicatos en las redes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40" name="Google Shape;140;p2"/>
          <p:cNvSpPr txBox="1"/>
          <p:nvPr>
            <p:ph idx="15" type="subTitle"/>
          </p:nvPr>
        </p:nvSpPr>
        <p:spPr>
          <a:xfrm>
            <a:off x="4897903" y="3855281"/>
            <a:ext cx="28104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200"/>
              <a:buNone/>
            </a:pPr>
            <a:r>
              <a:rPr lang="en">
                <a:solidFill>
                  <a:schemeClr val="accent3"/>
                </a:solidFill>
              </a:rPr>
              <a:t>Ejemplo de monitoreo en Facebook y Youtube</a:t>
            </a:r>
            <a:endParaRPr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08" y="0"/>
            <a:ext cx="9144000" cy="514348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3"/>
          <p:cNvSpPr txBox="1"/>
          <p:nvPr>
            <p:ph idx="2" type="title"/>
          </p:nvPr>
        </p:nvSpPr>
        <p:spPr>
          <a:xfrm>
            <a:off x="4009550" y="2695838"/>
            <a:ext cx="11232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>
                <a:solidFill>
                  <a:schemeClr val="accent3"/>
                </a:solidFill>
              </a:rPr>
              <a:t>01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47" name="Google Shape;147;p3"/>
          <p:cNvSpPr txBox="1"/>
          <p:nvPr>
            <p:ph type="ctrTitle"/>
          </p:nvPr>
        </p:nvSpPr>
        <p:spPr>
          <a:xfrm>
            <a:off x="3341575" y="3446125"/>
            <a:ext cx="24591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>
                <a:solidFill>
                  <a:schemeClr val="accent3"/>
                </a:solidFill>
              </a:rPr>
              <a:t>Campaña en </a:t>
            </a:r>
            <a:endParaRPr>
              <a:solidFill>
                <a:schemeClr val="accent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>
                <a:solidFill>
                  <a:schemeClr val="accent3"/>
                </a:solidFill>
              </a:rPr>
              <a:t>redes sociales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48" name="Google Shape;148;p3"/>
          <p:cNvSpPr txBox="1"/>
          <p:nvPr>
            <p:ph idx="1" type="subTitle"/>
          </p:nvPr>
        </p:nvSpPr>
        <p:spPr>
          <a:xfrm>
            <a:off x="3435650" y="3909500"/>
            <a:ext cx="22710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200"/>
              <a:buNone/>
            </a:pPr>
            <a:r>
              <a:rPr lang="en">
                <a:solidFill>
                  <a:schemeClr val="accent3"/>
                </a:solidFill>
              </a:rPr>
              <a:t>Estrategias y orientaciones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/>
          <p:nvPr/>
        </p:nvSpPr>
        <p:spPr>
          <a:xfrm flipH="1" rot="5400000">
            <a:off x="-1971287" y="1971288"/>
            <a:ext cx="5147175" cy="120460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4"/>
          <p:cNvSpPr txBox="1"/>
          <p:nvPr>
            <p:ph idx="15"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chemeClr val="accent3"/>
                </a:solidFill>
              </a:rPr>
              <a:t>¿Cuál es la importancia de la </a:t>
            </a:r>
            <a:endParaRPr>
              <a:solidFill>
                <a:schemeClr val="accent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chemeClr val="accent3"/>
                </a:solidFill>
              </a:rPr>
              <a:t>agitación y propaganda en redes sociales?</a:t>
            </a:r>
            <a:endParaRPr>
              <a:solidFill>
                <a:schemeClr val="accent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accent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156" name="Google Shape;156;p4"/>
          <p:cNvPicPr preferRelativeResize="0"/>
          <p:nvPr/>
        </p:nvPicPr>
        <p:blipFill rotWithShape="1">
          <a:blip r:embed="rId3">
            <a:alphaModFix/>
          </a:blip>
          <a:srcRect b="76972" l="0" r="0" t="0"/>
          <a:stretch/>
        </p:blipFill>
        <p:spPr>
          <a:xfrm>
            <a:off x="1514262" y="222100"/>
            <a:ext cx="6390725" cy="389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4"/>
          <p:cNvSpPr txBox="1"/>
          <p:nvPr>
            <p:ph idx="4294967295" type="ctrTitle"/>
          </p:nvPr>
        </p:nvSpPr>
        <p:spPr>
          <a:xfrm>
            <a:off x="1496624" y="4085875"/>
            <a:ext cx="64260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ockey One"/>
              <a:buNone/>
            </a:pPr>
            <a:r>
              <a:rPr b="0" i="0" lang="en" sz="2800" u="none" cap="none" strike="noStrik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rPr>
              <a:t>Contrarrestar a los medios de comunicación, cuyos dueños son los grandes explotadores.</a:t>
            </a:r>
            <a:endParaRPr b="0" i="0" sz="2800" u="none" cap="none" strike="noStrike">
              <a:solidFill>
                <a:srgbClr val="000000"/>
              </a:solidFill>
              <a:latin typeface="Jockey One"/>
              <a:ea typeface="Jockey One"/>
              <a:cs typeface="Jockey One"/>
              <a:sym typeface="Jockey On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"/>
          <p:cNvSpPr/>
          <p:nvPr/>
        </p:nvSpPr>
        <p:spPr>
          <a:xfrm flipH="1" rot="5400000">
            <a:off x="-1971287" y="1971288"/>
            <a:ext cx="5147175" cy="120460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5"/>
          <p:cNvSpPr txBox="1"/>
          <p:nvPr>
            <p:ph idx="15"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chemeClr val="accent3"/>
                </a:solidFill>
              </a:rPr>
              <a:t>¿Cuál es la importancia de la </a:t>
            </a:r>
            <a:endParaRPr>
              <a:solidFill>
                <a:schemeClr val="accent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chemeClr val="accent3"/>
                </a:solidFill>
              </a:rPr>
              <a:t>agitación y propaganda en redes sociales?</a:t>
            </a:r>
            <a:endParaRPr>
              <a:solidFill>
                <a:schemeClr val="accent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accent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64" name="Google Shape;164;p5"/>
          <p:cNvSpPr txBox="1"/>
          <p:nvPr>
            <p:ph idx="4294967295" type="ctrTitle"/>
          </p:nvPr>
        </p:nvSpPr>
        <p:spPr>
          <a:xfrm>
            <a:off x="1496624" y="4085875"/>
            <a:ext cx="64260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ockey One"/>
              <a:buNone/>
            </a:pPr>
            <a:r>
              <a:rPr b="0" i="0" lang="en" sz="2800" u="none" cap="none" strike="noStrik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rPr>
              <a:t>Luchar contra los argumentos de los patronos</a:t>
            </a:r>
            <a:endParaRPr b="0" i="0" sz="2800" u="none" cap="none" strike="noStrike">
              <a:solidFill>
                <a:srgbClr val="000000"/>
              </a:solidFill>
              <a:latin typeface="Jockey One"/>
              <a:ea typeface="Jockey One"/>
              <a:cs typeface="Jockey One"/>
              <a:sym typeface="Jockey One"/>
            </a:endParaRPr>
          </a:p>
        </p:txBody>
      </p:sp>
      <p:pic>
        <p:nvPicPr>
          <p:cNvPr id="165" name="Google Shape;16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5900" y="304800"/>
            <a:ext cx="2670384" cy="37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65159" y="304800"/>
            <a:ext cx="3145189" cy="378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"/>
          <p:cNvSpPr/>
          <p:nvPr/>
        </p:nvSpPr>
        <p:spPr>
          <a:xfrm flipH="1" rot="5400000">
            <a:off x="-1971287" y="1971288"/>
            <a:ext cx="5147175" cy="120460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6"/>
          <p:cNvSpPr txBox="1"/>
          <p:nvPr>
            <p:ph idx="15"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chemeClr val="accent3"/>
                </a:solidFill>
              </a:rPr>
              <a:t>¿Cuál es la importancia de la </a:t>
            </a:r>
            <a:endParaRPr>
              <a:solidFill>
                <a:schemeClr val="accent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chemeClr val="accent3"/>
                </a:solidFill>
              </a:rPr>
              <a:t>agitación y propaganda en redes sociales?</a:t>
            </a:r>
            <a:endParaRPr>
              <a:solidFill>
                <a:schemeClr val="accent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accent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73" name="Google Shape;173;p6"/>
          <p:cNvSpPr txBox="1"/>
          <p:nvPr>
            <p:ph idx="4294967295" type="ctrTitle"/>
          </p:nvPr>
        </p:nvSpPr>
        <p:spPr>
          <a:xfrm>
            <a:off x="1496624" y="4085875"/>
            <a:ext cx="64260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ockey One"/>
              <a:buNone/>
            </a:pPr>
            <a:r>
              <a:rPr b="0" i="0" lang="en" sz="2200" u="none" cap="none" strike="noStrik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rPr>
              <a:t> Convencer a los trabajadores que existe una organización que es capaz de luchar contra los abusos de los patronos.</a:t>
            </a:r>
            <a:endParaRPr b="0" i="0" sz="2200" u="none" cap="none" strike="noStrike">
              <a:solidFill>
                <a:srgbClr val="000000"/>
              </a:solidFill>
              <a:latin typeface="Jockey One"/>
              <a:ea typeface="Jockey One"/>
              <a:cs typeface="Jockey One"/>
              <a:sym typeface="Jockey On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ockey One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Jockey One"/>
              <a:ea typeface="Jockey One"/>
              <a:cs typeface="Jockey One"/>
              <a:sym typeface="Jockey On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ockey One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Jockey One"/>
              <a:ea typeface="Jockey One"/>
              <a:cs typeface="Jockey One"/>
              <a:sym typeface="Jockey One"/>
            </a:endParaRPr>
          </a:p>
        </p:txBody>
      </p:sp>
      <p:pic>
        <p:nvPicPr>
          <p:cNvPr id="174" name="Google Shape;17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88913" y="159425"/>
            <a:ext cx="5041433" cy="378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"/>
          <p:cNvSpPr/>
          <p:nvPr/>
        </p:nvSpPr>
        <p:spPr>
          <a:xfrm flipH="1" rot="5400000">
            <a:off x="-1971287" y="1971288"/>
            <a:ext cx="5147175" cy="120460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7"/>
          <p:cNvSpPr txBox="1"/>
          <p:nvPr>
            <p:ph idx="15"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chemeClr val="accent3"/>
                </a:solidFill>
              </a:rPr>
              <a:t>¿Cuál es la importancia de la </a:t>
            </a:r>
            <a:endParaRPr>
              <a:solidFill>
                <a:schemeClr val="accent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chemeClr val="accent3"/>
                </a:solidFill>
              </a:rPr>
              <a:t>agitación y propaganda en redes sociales?</a:t>
            </a:r>
            <a:endParaRPr>
              <a:solidFill>
                <a:schemeClr val="accent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accent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81" name="Google Shape;181;p7"/>
          <p:cNvSpPr txBox="1"/>
          <p:nvPr>
            <p:ph idx="4294967295" type="ctrTitle"/>
          </p:nvPr>
        </p:nvSpPr>
        <p:spPr>
          <a:xfrm>
            <a:off x="1496624" y="4085875"/>
            <a:ext cx="64260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ockey One"/>
              <a:buNone/>
            </a:pPr>
            <a:r>
              <a:rPr b="0" i="0" lang="en" sz="2200" u="none" cap="none" strike="noStrik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rPr>
              <a:t>Amarrar las manos de los patrones en sus planes de desprestigiar y menoscabar el movimiento sindical.</a:t>
            </a:r>
            <a:endParaRPr b="0" i="0" sz="2200" u="none" cap="none" strike="noStrike">
              <a:solidFill>
                <a:srgbClr val="000000"/>
              </a:solidFill>
              <a:latin typeface="Jockey One"/>
              <a:ea typeface="Jockey One"/>
              <a:cs typeface="Jockey One"/>
              <a:sym typeface="Jockey One"/>
            </a:endParaRPr>
          </a:p>
        </p:txBody>
      </p:sp>
      <p:pic>
        <p:nvPicPr>
          <p:cNvPr id="182" name="Google Shape;18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2125" y="362288"/>
            <a:ext cx="2681412" cy="3781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08637" y="391300"/>
            <a:ext cx="4072996" cy="378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"/>
          <p:cNvSpPr/>
          <p:nvPr/>
        </p:nvSpPr>
        <p:spPr>
          <a:xfrm flipH="1" rot="5400000">
            <a:off x="-1971287" y="1971288"/>
            <a:ext cx="5147175" cy="120460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8"/>
          <p:cNvSpPr txBox="1"/>
          <p:nvPr>
            <p:ph idx="15"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chemeClr val="accent3"/>
                </a:solidFill>
              </a:rPr>
              <a:t>¿Cuál es la importancia de la </a:t>
            </a:r>
            <a:endParaRPr>
              <a:solidFill>
                <a:schemeClr val="accent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chemeClr val="accent3"/>
                </a:solidFill>
              </a:rPr>
              <a:t>agitación y propaganda en redes sociales?</a:t>
            </a:r>
            <a:endParaRPr>
              <a:solidFill>
                <a:schemeClr val="accent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accent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90" name="Google Shape;190;p8"/>
          <p:cNvSpPr txBox="1"/>
          <p:nvPr>
            <p:ph idx="4294967295" type="ctrTitle"/>
          </p:nvPr>
        </p:nvSpPr>
        <p:spPr>
          <a:xfrm>
            <a:off x="1488724" y="4014875"/>
            <a:ext cx="64260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ockey One"/>
              <a:buNone/>
            </a:pPr>
            <a:r>
              <a:rPr b="0" i="0" lang="en" sz="2200" u="none" cap="none" strike="noStrik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rPr>
              <a:t>Es un entrenamiento, para los días decisivos donde los patronos sacan las uñas, con las liquidaciones, despidos masivos y atropellos a la convención Colectiva.</a:t>
            </a:r>
            <a:endParaRPr b="0" i="0" sz="2200" u="none" cap="none" strike="noStrike">
              <a:solidFill>
                <a:srgbClr val="000000"/>
              </a:solidFill>
              <a:latin typeface="Jockey One"/>
              <a:ea typeface="Jockey One"/>
              <a:cs typeface="Jockey One"/>
              <a:sym typeface="Jockey One"/>
            </a:endParaRPr>
          </a:p>
        </p:txBody>
      </p:sp>
      <p:pic>
        <p:nvPicPr>
          <p:cNvPr id="191" name="Google Shape;19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5287" y="451089"/>
            <a:ext cx="2902949" cy="2763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10560" y="1907343"/>
            <a:ext cx="2062416" cy="1986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8"/>
          <p:cNvPicPr preferRelativeResize="0"/>
          <p:nvPr/>
        </p:nvPicPr>
        <p:blipFill rotWithShape="1">
          <a:blip r:embed="rId5">
            <a:alphaModFix/>
          </a:blip>
          <a:srcRect b="-5980" l="0" r="0" t="5980"/>
          <a:stretch/>
        </p:blipFill>
        <p:spPr>
          <a:xfrm>
            <a:off x="2907837" y="451100"/>
            <a:ext cx="2902950" cy="1696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79261" y="451100"/>
            <a:ext cx="1224090" cy="159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79250" y="1998850"/>
            <a:ext cx="2392422" cy="190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71675" y="1978318"/>
            <a:ext cx="2902951" cy="1915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9"/>
          <p:cNvSpPr txBox="1"/>
          <p:nvPr>
            <p:ph idx="5" type="title"/>
          </p:nvPr>
        </p:nvSpPr>
        <p:spPr>
          <a:xfrm>
            <a:off x="311700" y="400725"/>
            <a:ext cx="8520600" cy="412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Planificación</a:t>
            </a:r>
            <a:endParaRPr/>
          </a:p>
        </p:txBody>
      </p:sp>
      <p:sp>
        <p:nvSpPr>
          <p:cNvPr id="203" name="Google Shape;203;p9"/>
          <p:cNvSpPr txBox="1"/>
          <p:nvPr>
            <p:ph idx="4294967295" type="body"/>
          </p:nvPr>
        </p:nvSpPr>
        <p:spPr>
          <a:xfrm>
            <a:off x="2108175" y="3117163"/>
            <a:ext cx="13341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CFD9E0"/>
                </a:solidFill>
              </a:rPr>
              <a:t>¿Con quién nos estamos comunicando?</a:t>
            </a:r>
            <a:endParaRPr>
              <a:solidFill>
                <a:srgbClr val="CFD9E0"/>
              </a:solidFill>
            </a:endParaRPr>
          </a:p>
        </p:txBody>
      </p:sp>
      <p:sp>
        <p:nvSpPr>
          <p:cNvPr id="204" name="Google Shape;204;p9"/>
          <p:cNvSpPr/>
          <p:nvPr/>
        </p:nvSpPr>
        <p:spPr>
          <a:xfrm>
            <a:off x="6661827" y="2639318"/>
            <a:ext cx="41659" cy="36657"/>
          </a:xfrm>
          <a:custGeom>
            <a:rect b="b" l="l" r="r" t="t"/>
            <a:pathLst>
              <a:path extrusionOk="0" h="1585" w="1584">
                <a:moveTo>
                  <a:pt x="792" y="1"/>
                </a:moveTo>
                <a:cubicBezTo>
                  <a:pt x="349" y="1"/>
                  <a:pt x="0" y="349"/>
                  <a:pt x="0" y="793"/>
                </a:cubicBezTo>
                <a:cubicBezTo>
                  <a:pt x="0" y="1204"/>
                  <a:pt x="349" y="1584"/>
                  <a:pt x="792" y="1584"/>
                </a:cubicBezTo>
                <a:cubicBezTo>
                  <a:pt x="1235" y="1584"/>
                  <a:pt x="1584" y="1204"/>
                  <a:pt x="1584" y="793"/>
                </a:cubicBezTo>
                <a:cubicBezTo>
                  <a:pt x="1584" y="349"/>
                  <a:pt x="1235" y="1"/>
                  <a:pt x="79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5" name="Google Shape;205;p9"/>
          <p:cNvSpPr/>
          <p:nvPr/>
        </p:nvSpPr>
        <p:spPr>
          <a:xfrm>
            <a:off x="2756917" y="2363934"/>
            <a:ext cx="15017" cy="205095"/>
          </a:xfrm>
          <a:custGeom>
            <a:rect b="b" l="l" r="r" t="t"/>
            <a:pathLst>
              <a:path extrusionOk="0" h="8868" w="571">
                <a:moveTo>
                  <a:pt x="1" y="0"/>
                </a:moveTo>
                <a:lnTo>
                  <a:pt x="1" y="8868"/>
                </a:lnTo>
                <a:lnTo>
                  <a:pt x="571" y="8868"/>
                </a:lnTo>
                <a:lnTo>
                  <a:pt x="571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9"/>
          <p:cNvSpPr/>
          <p:nvPr/>
        </p:nvSpPr>
        <p:spPr>
          <a:xfrm>
            <a:off x="5489026" y="2363934"/>
            <a:ext cx="15017" cy="205095"/>
          </a:xfrm>
          <a:custGeom>
            <a:rect b="b" l="l" r="r" t="t"/>
            <a:pathLst>
              <a:path extrusionOk="0" h="8868" w="571">
                <a:moveTo>
                  <a:pt x="0" y="0"/>
                </a:moveTo>
                <a:lnTo>
                  <a:pt x="0" y="8868"/>
                </a:lnTo>
                <a:lnTo>
                  <a:pt x="570" y="8868"/>
                </a:lnTo>
                <a:lnTo>
                  <a:pt x="570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9"/>
          <p:cNvSpPr/>
          <p:nvPr/>
        </p:nvSpPr>
        <p:spPr>
          <a:xfrm>
            <a:off x="6851727" y="2369785"/>
            <a:ext cx="15017" cy="199243"/>
          </a:xfrm>
          <a:custGeom>
            <a:rect b="b" l="l" r="r" t="t"/>
            <a:pathLst>
              <a:path extrusionOk="0" h="8615" w="571">
                <a:moveTo>
                  <a:pt x="1" y="1"/>
                </a:moveTo>
                <a:lnTo>
                  <a:pt x="1" y="8615"/>
                </a:lnTo>
                <a:lnTo>
                  <a:pt x="571" y="8615"/>
                </a:lnTo>
                <a:lnTo>
                  <a:pt x="571" y="1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8" name="Google Shape;208;p9"/>
          <p:cNvGrpSpPr/>
          <p:nvPr/>
        </p:nvGrpSpPr>
        <p:grpSpPr>
          <a:xfrm>
            <a:off x="872766" y="1777275"/>
            <a:ext cx="6518627" cy="599166"/>
            <a:chOff x="911553" y="2041152"/>
            <a:chExt cx="7168840" cy="749331"/>
          </a:xfrm>
        </p:grpSpPr>
        <p:sp>
          <p:nvSpPr>
            <p:cNvPr id="209" name="Google Shape;209;p9"/>
            <p:cNvSpPr/>
            <p:nvPr/>
          </p:nvSpPr>
          <p:spPr>
            <a:xfrm>
              <a:off x="911553" y="2225288"/>
              <a:ext cx="1165215" cy="565195"/>
            </a:xfrm>
            <a:custGeom>
              <a:rect b="b" l="l" r="r" t="t"/>
              <a:pathLst>
                <a:path extrusionOk="0" h="19540" w="40284">
                  <a:moveTo>
                    <a:pt x="0" y="0"/>
                  </a:moveTo>
                  <a:cubicBezTo>
                    <a:pt x="317" y="10831"/>
                    <a:pt x="9216" y="19540"/>
                    <a:pt x="20142" y="19540"/>
                  </a:cubicBezTo>
                  <a:cubicBezTo>
                    <a:pt x="31068" y="19540"/>
                    <a:pt x="39935" y="10831"/>
                    <a:pt x="40283" y="0"/>
                  </a:cubicBezTo>
                  <a:lnTo>
                    <a:pt x="39713" y="0"/>
                  </a:lnTo>
                  <a:cubicBezTo>
                    <a:pt x="39397" y="10514"/>
                    <a:pt x="30751" y="18970"/>
                    <a:pt x="20142" y="18970"/>
                  </a:cubicBezTo>
                  <a:cubicBezTo>
                    <a:pt x="9533" y="18970"/>
                    <a:pt x="887" y="10514"/>
                    <a:pt x="570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9"/>
            <p:cNvSpPr/>
            <p:nvPr/>
          </p:nvSpPr>
          <p:spPr>
            <a:xfrm>
              <a:off x="2412003" y="2225288"/>
              <a:ext cx="1166111" cy="565195"/>
            </a:xfrm>
            <a:custGeom>
              <a:rect b="b" l="l" r="r" t="t"/>
              <a:pathLst>
                <a:path extrusionOk="0" h="19540" w="40315">
                  <a:moveTo>
                    <a:pt x="0" y="0"/>
                  </a:moveTo>
                  <a:cubicBezTo>
                    <a:pt x="348" y="10831"/>
                    <a:pt x="9216" y="19540"/>
                    <a:pt x="20142" y="19540"/>
                  </a:cubicBezTo>
                  <a:cubicBezTo>
                    <a:pt x="31067" y="19540"/>
                    <a:pt x="39966" y="10831"/>
                    <a:pt x="40315" y="0"/>
                  </a:cubicBezTo>
                  <a:lnTo>
                    <a:pt x="39745" y="0"/>
                  </a:lnTo>
                  <a:cubicBezTo>
                    <a:pt x="39396" y="10514"/>
                    <a:pt x="30782" y="18970"/>
                    <a:pt x="20142" y="18970"/>
                  </a:cubicBezTo>
                  <a:cubicBezTo>
                    <a:pt x="9533" y="18970"/>
                    <a:pt x="919" y="10514"/>
                    <a:pt x="570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9"/>
            <p:cNvSpPr/>
            <p:nvPr/>
          </p:nvSpPr>
          <p:spPr>
            <a:xfrm>
              <a:off x="3913351" y="2225288"/>
              <a:ext cx="1165215" cy="565195"/>
            </a:xfrm>
            <a:custGeom>
              <a:rect b="b" l="l" r="r" t="t"/>
              <a:pathLst>
                <a:path extrusionOk="0" h="19540" w="40284">
                  <a:moveTo>
                    <a:pt x="1" y="0"/>
                  </a:moveTo>
                  <a:cubicBezTo>
                    <a:pt x="317" y="10831"/>
                    <a:pt x="9216" y="19540"/>
                    <a:pt x="20142" y="19540"/>
                  </a:cubicBezTo>
                  <a:cubicBezTo>
                    <a:pt x="31068" y="19540"/>
                    <a:pt x="39935" y="10831"/>
                    <a:pt x="40284" y="0"/>
                  </a:cubicBezTo>
                  <a:lnTo>
                    <a:pt x="39714" y="0"/>
                  </a:lnTo>
                  <a:cubicBezTo>
                    <a:pt x="39397" y="10514"/>
                    <a:pt x="30751" y="18970"/>
                    <a:pt x="20142" y="18970"/>
                  </a:cubicBezTo>
                  <a:cubicBezTo>
                    <a:pt x="9533" y="18970"/>
                    <a:pt x="887" y="10514"/>
                    <a:pt x="539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9"/>
            <p:cNvSpPr/>
            <p:nvPr/>
          </p:nvSpPr>
          <p:spPr>
            <a:xfrm>
              <a:off x="5413802" y="2225288"/>
              <a:ext cx="1165215" cy="565195"/>
            </a:xfrm>
            <a:custGeom>
              <a:rect b="b" l="l" r="r" t="t"/>
              <a:pathLst>
                <a:path extrusionOk="0" h="19540" w="40284">
                  <a:moveTo>
                    <a:pt x="1" y="0"/>
                  </a:moveTo>
                  <a:cubicBezTo>
                    <a:pt x="349" y="10831"/>
                    <a:pt x="9216" y="19540"/>
                    <a:pt x="20142" y="19540"/>
                  </a:cubicBezTo>
                  <a:cubicBezTo>
                    <a:pt x="31068" y="19540"/>
                    <a:pt x="39967" y="10831"/>
                    <a:pt x="40284" y="0"/>
                  </a:cubicBezTo>
                  <a:lnTo>
                    <a:pt x="39745" y="0"/>
                  </a:lnTo>
                  <a:cubicBezTo>
                    <a:pt x="39397" y="10514"/>
                    <a:pt x="30751" y="18970"/>
                    <a:pt x="20142" y="18970"/>
                  </a:cubicBezTo>
                  <a:cubicBezTo>
                    <a:pt x="9533" y="18970"/>
                    <a:pt x="887" y="10514"/>
                    <a:pt x="571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9"/>
            <p:cNvSpPr/>
            <p:nvPr/>
          </p:nvSpPr>
          <p:spPr>
            <a:xfrm>
              <a:off x="6915178" y="2225288"/>
              <a:ext cx="1165215" cy="565195"/>
            </a:xfrm>
            <a:custGeom>
              <a:rect b="b" l="l" r="r" t="t"/>
              <a:pathLst>
                <a:path extrusionOk="0" h="19540" w="40284">
                  <a:moveTo>
                    <a:pt x="0" y="0"/>
                  </a:moveTo>
                  <a:cubicBezTo>
                    <a:pt x="317" y="10831"/>
                    <a:pt x="9216" y="19540"/>
                    <a:pt x="20142" y="19540"/>
                  </a:cubicBezTo>
                  <a:cubicBezTo>
                    <a:pt x="31068" y="19540"/>
                    <a:pt x="39935" y="10831"/>
                    <a:pt x="40283" y="0"/>
                  </a:cubicBezTo>
                  <a:lnTo>
                    <a:pt x="39713" y="0"/>
                  </a:lnTo>
                  <a:cubicBezTo>
                    <a:pt x="39397" y="10514"/>
                    <a:pt x="30751" y="18970"/>
                    <a:pt x="20142" y="18970"/>
                  </a:cubicBezTo>
                  <a:cubicBezTo>
                    <a:pt x="9533" y="18970"/>
                    <a:pt x="887" y="10514"/>
                    <a:pt x="539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9"/>
            <p:cNvSpPr/>
            <p:nvPr/>
          </p:nvSpPr>
          <p:spPr>
            <a:xfrm>
              <a:off x="2060247" y="2041152"/>
              <a:ext cx="368273" cy="184165"/>
            </a:xfrm>
            <a:custGeom>
              <a:rect b="b" l="l" r="r" t="t"/>
              <a:pathLst>
                <a:path extrusionOk="0" h="6367" w="12732">
                  <a:moveTo>
                    <a:pt x="6366" y="1"/>
                  </a:moveTo>
                  <a:cubicBezTo>
                    <a:pt x="2850" y="1"/>
                    <a:pt x="0" y="2851"/>
                    <a:pt x="0" y="6366"/>
                  </a:cubicBezTo>
                  <a:lnTo>
                    <a:pt x="570" y="6366"/>
                  </a:lnTo>
                  <a:cubicBezTo>
                    <a:pt x="570" y="3168"/>
                    <a:pt x="3167" y="571"/>
                    <a:pt x="6366" y="571"/>
                  </a:cubicBezTo>
                  <a:cubicBezTo>
                    <a:pt x="9564" y="571"/>
                    <a:pt x="12161" y="3168"/>
                    <a:pt x="12161" y="6366"/>
                  </a:cubicBezTo>
                  <a:lnTo>
                    <a:pt x="12731" y="6366"/>
                  </a:lnTo>
                  <a:cubicBezTo>
                    <a:pt x="12731" y="2851"/>
                    <a:pt x="9881" y="1"/>
                    <a:pt x="636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9"/>
            <p:cNvSpPr/>
            <p:nvPr/>
          </p:nvSpPr>
          <p:spPr>
            <a:xfrm>
              <a:off x="3561595" y="2041152"/>
              <a:ext cx="367376" cy="184165"/>
            </a:xfrm>
            <a:custGeom>
              <a:rect b="b" l="l" r="r" t="t"/>
              <a:pathLst>
                <a:path extrusionOk="0" h="6367" w="12701">
                  <a:moveTo>
                    <a:pt x="6366" y="1"/>
                  </a:moveTo>
                  <a:cubicBezTo>
                    <a:pt x="2851" y="1"/>
                    <a:pt x="1" y="2851"/>
                    <a:pt x="1" y="6366"/>
                  </a:cubicBezTo>
                  <a:lnTo>
                    <a:pt x="571" y="6366"/>
                  </a:lnTo>
                  <a:cubicBezTo>
                    <a:pt x="571" y="3168"/>
                    <a:pt x="3168" y="571"/>
                    <a:pt x="6366" y="571"/>
                  </a:cubicBezTo>
                  <a:cubicBezTo>
                    <a:pt x="9565" y="571"/>
                    <a:pt x="12162" y="3168"/>
                    <a:pt x="12162" y="6366"/>
                  </a:cubicBezTo>
                  <a:lnTo>
                    <a:pt x="12700" y="6366"/>
                  </a:lnTo>
                  <a:cubicBezTo>
                    <a:pt x="12700" y="2851"/>
                    <a:pt x="9850" y="1"/>
                    <a:pt x="636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9"/>
            <p:cNvSpPr/>
            <p:nvPr/>
          </p:nvSpPr>
          <p:spPr>
            <a:xfrm>
              <a:off x="5062046" y="2041152"/>
              <a:ext cx="368273" cy="184165"/>
            </a:xfrm>
            <a:custGeom>
              <a:rect b="b" l="l" r="r" t="t"/>
              <a:pathLst>
                <a:path extrusionOk="0" h="6367" w="12732">
                  <a:moveTo>
                    <a:pt x="6366" y="1"/>
                  </a:moveTo>
                  <a:cubicBezTo>
                    <a:pt x="2851" y="1"/>
                    <a:pt x="1" y="2851"/>
                    <a:pt x="1" y="6366"/>
                  </a:cubicBezTo>
                  <a:lnTo>
                    <a:pt x="571" y="6366"/>
                  </a:lnTo>
                  <a:cubicBezTo>
                    <a:pt x="571" y="3168"/>
                    <a:pt x="3168" y="571"/>
                    <a:pt x="6366" y="571"/>
                  </a:cubicBezTo>
                  <a:cubicBezTo>
                    <a:pt x="9565" y="571"/>
                    <a:pt x="12162" y="3168"/>
                    <a:pt x="12162" y="6366"/>
                  </a:cubicBezTo>
                  <a:lnTo>
                    <a:pt x="12732" y="6366"/>
                  </a:lnTo>
                  <a:cubicBezTo>
                    <a:pt x="12732" y="2851"/>
                    <a:pt x="9881" y="1"/>
                    <a:pt x="636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9"/>
            <p:cNvSpPr/>
            <p:nvPr/>
          </p:nvSpPr>
          <p:spPr>
            <a:xfrm>
              <a:off x="6563422" y="2041152"/>
              <a:ext cx="367348" cy="184165"/>
            </a:xfrm>
            <a:custGeom>
              <a:rect b="b" l="l" r="r" t="t"/>
              <a:pathLst>
                <a:path extrusionOk="0" h="6367" w="12700">
                  <a:moveTo>
                    <a:pt x="6366" y="1"/>
                  </a:moveTo>
                  <a:cubicBezTo>
                    <a:pt x="2851" y="1"/>
                    <a:pt x="0" y="2851"/>
                    <a:pt x="0" y="6366"/>
                  </a:cubicBezTo>
                  <a:lnTo>
                    <a:pt x="539" y="6366"/>
                  </a:lnTo>
                  <a:cubicBezTo>
                    <a:pt x="539" y="3168"/>
                    <a:pt x="3136" y="571"/>
                    <a:pt x="6366" y="571"/>
                  </a:cubicBezTo>
                  <a:cubicBezTo>
                    <a:pt x="9564" y="571"/>
                    <a:pt x="12161" y="3168"/>
                    <a:pt x="12161" y="6366"/>
                  </a:cubicBezTo>
                  <a:lnTo>
                    <a:pt x="12700" y="6366"/>
                  </a:lnTo>
                  <a:cubicBezTo>
                    <a:pt x="12700" y="2851"/>
                    <a:pt x="9849" y="1"/>
                    <a:pt x="636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8" name="Google Shape;218;p9"/>
          <p:cNvSpPr/>
          <p:nvPr/>
        </p:nvSpPr>
        <p:spPr>
          <a:xfrm>
            <a:off x="1395031" y="2363934"/>
            <a:ext cx="15017" cy="205095"/>
          </a:xfrm>
          <a:custGeom>
            <a:rect b="b" l="l" r="r" t="t"/>
            <a:pathLst>
              <a:path extrusionOk="0" h="8868" w="571">
                <a:moveTo>
                  <a:pt x="1" y="0"/>
                </a:moveTo>
                <a:lnTo>
                  <a:pt x="1" y="8868"/>
                </a:lnTo>
                <a:lnTo>
                  <a:pt x="571" y="8868"/>
                </a:lnTo>
                <a:lnTo>
                  <a:pt x="571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4124641" y="2363934"/>
            <a:ext cx="15017" cy="205095"/>
          </a:xfrm>
          <a:custGeom>
            <a:rect b="b" l="l" r="r" t="t"/>
            <a:pathLst>
              <a:path extrusionOk="0" h="8868" w="571">
                <a:moveTo>
                  <a:pt x="0" y="0"/>
                </a:moveTo>
                <a:lnTo>
                  <a:pt x="0" y="8868"/>
                </a:lnTo>
                <a:lnTo>
                  <a:pt x="570" y="8868"/>
                </a:lnTo>
                <a:lnTo>
                  <a:pt x="570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7284867" y="1909099"/>
            <a:ext cx="35005" cy="30783"/>
          </a:xfrm>
          <a:custGeom>
            <a:rect b="b" l="l" r="r" t="t"/>
            <a:pathLst>
              <a:path extrusionOk="0" h="1331" w="1331">
                <a:moveTo>
                  <a:pt x="666" y="0"/>
                </a:moveTo>
                <a:cubicBezTo>
                  <a:pt x="286" y="0"/>
                  <a:pt x="1" y="285"/>
                  <a:pt x="1" y="665"/>
                </a:cubicBezTo>
                <a:cubicBezTo>
                  <a:pt x="1" y="1013"/>
                  <a:pt x="286" y="1330"/>
                  <a:pt x="666" y="1330"/>
                </a:cubicBezTo>
                <a:cubicBezTo>
                  <a:pt x="1046" y="1330"/>
                  <a:pt x="1331" y="1013"/>
                  <a:pt x="1331" y="665"/>
                </a:cubicBezTo>
                <a:cubicBezTo>
                  <a:pt x="1331" y="285"/>
                  <a:pt x="1046" y="0"/>
                  <a:pt x="666" y="0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901081" y="1500035"/>
            <a:ext cx="1002845" cy="819754"/>
          </a:xfrm>
          <a:custGeom>
            <a:rect b="b" l="l" r="r" t="t"/>
            <a:pathLst>
              <a:path extrusionOk="0" h="35445" w="38131">
                <a:moveTo>
                  <a:pt x="19051" y="1"/>
                </a:moveTo>
                <a:cubicBezTo>
                  <a:pt x="10527" y="1"/>
                  <a:pt x="3008" y="6151"/>
                  <a:pt x="1584" y="14837"/>
                </a:cubicBezTo>
                <a:cubicBezTo>
                  <a:pt x="1" y="24496"/>
                  <a:pt x="6525" y="33617"/>
                  <a:pt x="16184" y="35200"/>
                </a:cubicBezTo>
                <a:cubicBezTo>
                  <a:pt x="17170" y="35365"/>
                  <a:pt x="18150" y="35445"/>
                  <a:pt x="19117" y="35445"/>
                </a:cubicBezTo>
                <a:cubicBezTo>
                  <a:pt x="27626" y="35445"/>
                  <a:pt x="35125" y="29274"/>
                  <a:pt x="36547" y="20601"/>
                </a:cubicBezTo>
                <a:cubicBezTo>
                  <a:pt x="38130" y="10942"/>
                  <a:pt x="31607" y="1821"/>
                  <a:pt x="21948" y="238"/>
                </a:cubicBezTo>
                <a:cubicBezTo>
                  <a:pt x="20974" y="78"/>
                  <a:pt x="20006" y="1"/>
                  <a:pt x="19051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976068" y="1568147"/>
            <a:ext cx="852909" cy="683371"/>
          </a:xfrm>
          <a:custGeom>
            <a:rect b="b" l="l" r="r" t="t"/>
            <a:pathLst>
              <a:path extrusionOk="0" h="29548" w="32430">
                <a:moveTo>
                  <a:pt x="16215" y="0"/>
                </a:moveTo>
                <a:cubicBezTo>
                  <a:pt x="12430" y="0"/>
                  <a:pt x="8646" y="1441"/>
                  <a:pt x="5764" y="4323"/>
                </a:cubicBezTo>
                <a:cubicBezTo>
                  <a:pt x="0" y="10087"/>
                  <a:pt x="0" y="19461"/>
                  <a:pt x="5764" y="25224"/>
                </a:cubicBezTo>
                <a:cubicBezTo>
                  <a:pt x="8646" y="28106"/>
                  <a:pt x="12430" y="29547"/>
                  <a:pt x="16215" y="29547"/>
                </a:cubicBezTo>
                <a:cubicBezTo>
                  <a:pt x="19999" y="29547"/>
                  <a:pt x="23784" y="28106"/>
                  <a:pt x="26666" y="25224"/>
                </a:cubicBezTo>
                <a:cubicBezTo>
                  <a:pt x="32429" y="19461"/>
                  <a:pt x="32429" y="10087"/>
                  <a:pt x="26666" y="4323"/>
                </a:cubicBezTo>
                <a:cubicBezTo>
                  <a:pt x="23784" y="1441"/>
                  <a:pt x="19999" y="0"/>
                  <a:pt x="1621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3" name="Google Shape;223;p9"/>
          <p:cNvGrpSpPr/>
          <p:nvPr/>
        </p:nvGrpSpPr>
        <p:grpSpPr>
          <a:xfrm>
            <a:off x="1206767" y="1736985"/>
            <a:ext cx="390681" cy="343548"/>
            <a:chOff x="1278870" y="1990765"/>
            <a:chExt cx="429651" cy="429650"/>
          </a:xfrm>
        </p:grpSpPr>
        <p:sp>
          <p:nvSpPr>
            <p:cNvPr id="224" name="Google Shape;224;p9"/>
            <p:cNvSpPr/>
            <p:nvPr/>
          </p:nvSpPr>
          <p:spPr>
            <a:xfrm>
              <a:off x="1639795" y="2017347"/>
              <a:ext cx="61379" cy="47668"/>
            </a:xfrm>
            <a:custGeom>
              <a:rect b="b" l="l" r="r" t="t"/>
              <a:pathLst>
                <a:path extrusionOk="0" h="1648" w="2122">
                  <a:moveTo>
                    <a:pt x="1742" y="0"/>
                  </a:moveTo>
                  <a:lnTo>
                    <a:pt x="0" y="855"/>
                  </a:lnTo>
                  <a:lnTo>
                    <a:pt x="380" y="1647"/>
                  </a:lnTo>
                  <a:lnTo>
                    <a:pt x="2122" y="760"/>
                  </a:lnTo>
                  <a:lnTo>
                    <a:pt x="1742" y="0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9"/>
            <p:cNvSpPr/>
            <p:nvPr/>
          </p:nvSpPr>
          <p:spPr>
            <a:xfrm>
              <a:off x="1638869" y="2193210"/>
              <a:ext cx="62304" cy="47668"/>
            </a:xfrm>
            <a:custGeom>
              <a:rect b="b" l="l" r="r" t="t"/>
              <a:pathLst>
                <a:path extrusionOk="0" h="1648" w="2154">
                  <a:moveTo>
                    <a:pt x="412" y="1"/>
                  </a:moveTo>
                  <a:lnTo>
                    <a:pt x="0" y="792"/>
                  </a:lnTo>
                  <a:lnTo>
                    <a:pt x="1742" y="1648"/>
                  </a:lnTo>
                  <a:lnTo>
                    <a:pt x="2154" y="887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9"/>
            <p:cNvSpPr/>
            <p:nvPr/>
          </p:nvSpPr>
          <p:spPr>
            <a:xfrm>
              <a:off x="1657179" y="2116270"/>
              <a:ext cx="51342" cy="25685"/>
            </a:xfrm>
            <a:custGeom>
              <a:rect b="b" l="l" r="r" t="t"/>
              <a:pathLst>
                <a:path extrusionOk="0" h="888" w="1775">
                  <a:moveTo>
                    <a:pt x="1" y="1"/>
                  </a:moveTo>
                  <a:lnTo>
                    <a:pt x="1" y="887"/>
                  </a:lnTo>
                  <a:lnTo>
                    <a:pt x="1774" y="887"/>
                  </a:lnTo>
                  <a:lnTo>
                    <a:pt x="1774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9"/>
            <p:cNvSpPr/>
            <p:nvPr/>
          </p:nvSpPr>
          <p:spPr>
            <a:xfrm>
              <a:off x="1287114" y="2017347"/>
              <a:ext cx="61408" cy="47668"/>
            </a:xfrm>
            <a:custGeom>
              <a:rect b="b" l="l" r="r" t="t"/>
              <a:pathLst>
                <a:path extrusionOk="0" h="1648" w="2123">
                  <a:moveTo>
                    <a:pt x="381" y="0"/>
                  </a:moveTo>
                  <a:lnTo>
                    <a:pt x="1" y="760"/>
                  </a:lnTo>
                  <a:lnTo>
                    <a:pt x="1742" y="1647"/>
                  </a:lnTo>
                  <a:lnTo>
                    <a:pt x="2122" y="855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9"/>
            <p:cNvSpPr/>
            <p:nvPr/>
          </p:nvSpPr>
          <p:spPr>
            <a:xfrm>
              <a:off x="1287114" y="2193210"/>
              <a:ext cx="61408" cy="47668"/>
            </a:xfrm>
            <a:custGeom>
              <a:rect b="b" l="l" r="r" t="t"/>
              <a:pathLst>
                <a:path extrusionOk="0" h="1648" w="2123">
                  <a:moveTo>
                    <a:pt x="1742" y="1"/>
                  </a:moveTo>
                  <a:lnTo>
                    <a:pt x="1" y="887"/>
                  </a:lnTo>
                  <a:lnTo>
                    <a:pt x="381" y="1648"/>
                  </a:lnTo>
                  <a:lnTo>
                    <a:pt x="2122" y="792"/>
                  </a:lnTo>
                  <a:lnTo>
                    <a:pt x="1742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9"/>
            <p:cNvSpPr/>
            <p:nvPr/>
          </p:nvSpPr>
          <p:spPr>
            <a:xfrm>
              <a:off x="1278870" y="2116270"/>
              <a:ext cx="51313" cy="25685"/>
            </a:xfrm>
            <a:custGeom>
              <a:rect b="b" l="l" r="r" t="t"/>
              <a:pathLst>
                <a:path extrusionOk="0" h="888" w="1774">
                  <a:moveTo>
                    <a:pt x="0" y="1"/>
                  </a:moveTo>
                  <a:lnTo>
                    <a:pt x="0" y="887"/>
                  </a:lnTo>
                  <a:lnTo>
                    <a:pt x="1774" y="887"/>
                  </a:lnTo>
                  <a:lnTo>
                    <a:pt x="1774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9"/>
            <p:cNvSpPr/>
            <p:nvPr/>
          </p:nvSpPr>
          <p:spPr>
            <a:xfrm>
              <a:off x="1456585" y="2394730"/>
              <a:ext cx="75147" cy="25685"/>
            </a:xfrm>
            <a:custGeom>
              <a:rect b="b" l="l" r="r" t="t"/>
              <a:pathLst>
                <a:path extrusionOk="0" h="888" w="2598">
                  <a:moveTo>
                    <a:pt x="0" y="1"/>
                  </a:moveTo>
                  <a:lnTo>
                    <a:pt x="0" y="888"/>
                  </a:lnTo>
                  <a:lnTo>
                    <a:pt x="2597" y="888"/>
                  </a:lnTo>
                  <a:lnTo>
                    <a:pt x="2597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9"/>
            <p:cNvSpPr/>
            <p:nvPr/>
          </p:nvSpPr>
          <p:spPr>
            <a:xfrm>
              <a:off x="1355810" y="1990765"/>
              <a:ext cx="276668" cy="379265"/>
            </a:xfrm>
            <a:custGeom>
              <a:rect b="b" l="l" r="r" t="t"/>
              <a:pathLst>
                <a:path extrusionOk="0" h="13112" w="9565">
                  <a:moveTo>
                    <a:pt x="4783" y="5226"/>
                  </a:moveTo>
                  <a:cubicBezTo>
                    <a:pt x="5004" y="5226"/>
                    <a:pt x="5194" y="5416"/>
                    <a:pt x="5194" y="5638"/>
                  </a:cubicBezTo>
                  <a:cubicBezTo>
                    <a:pt x="5194" y="5891"/>
                    <a:pt x="5004" y="6081"/>
                    <a:pt x="4783" y="6081"/>
                  </a:cubicBezTo>
                  <a:cubicBezTo>
                    <a:pt x="4529" y="6081"/>
                    <a:pt x="4339" y="5891"/>
                    <a:pt x="4339" y="5638"/>
                  </a:cubicBezTo>
                  <a:cubicBezTo>
                    <a:pt x="4339" y="5416"/>
                    <a:pt x="4529" y="5226"/>
                    <a:pt x="4783" y="5226"/>
                  </a:cubicBezTo>
                  <a:close/>
                  <a:moveTo>
                    <a:pt x="4783" y="856"/>
                  </a:moveTo>
                  <a:cubicBezTo>
                    <a:pt x="6936" y="856"/>
                    <a:pt x="8678" y="2629"/>
                    <a:pt x="8678" y="4783"/>
                  </a:cubicBezTo>
                  <a:cubicBezTo>
                    <a:pt x="8678" y="6335"/>
                    <a:pt x="7760" y="7728"/>
                    <a:pt x="6335" y="8361"/>
                  </a:cubicBezTo>
                  <a:lnTo>
                    <a:pt x="6081" y="8488"/>
                  </a:lnTo>
                  <a:lnTo>
                    <a:pt x="6081" y="10420"/>
                  </a:lnTo>
                  <a:lnTo>
                    <a:pt x="5226" y="10420"/>
                  </a:lnTo>
                  <a:lnTo>
                    <a:pt x="5226" y="6873"/>
                  </a:lnTo>
                  <a:cubicBezTo>
                    <a:pt x="5733" y="6715"/>
                    <a:pt x="6081" y="6208"/>
                    <a:pt x="6081" y="5638"/>
                  </a:cubicBezTo>
                  <a:cubicBezTo>
                    <a:pt x="6081" y="4941"/>
                    <a:pt x="5511" y="4340"/>
                    <a:pt x="4783" y="4340"/>
                  </a:cubicBezTo>
                  <a:cubicBezTo>
                    <a:pt x="4054" y="4340"/>
                    <a:pt x="3484" y="4941"/>
                    <a:pt x="3484" y="5638"/>
                  </a:cubicBezTo>
                  <a:cubicBezTo>
                    <a:pt x="3484" y="6208"/>
                    <a:pt x="3833" y="6715"/>
                    <a:pt x="4339" y="6873"/>
                  </a:cubicBezTo>
                  <a:lnTo>
                    <a:pt x="4339" y="10452"/>
                  </a:lnTo>
                  <a:lnTo>
                    <a:pt x="3484" y="10452"/>
                  </a:lnTo>
                  <a:lnTo>
                    <a:pt x="3484" y="8488"/>
                  </a:lnTo>
                  <a:lnTo>
                    <a:pt x="3199" y="8361"/>
                  </a:lnTo>
                  <a:cubicBezTo>
                    <a:pt x="1774" y="7728"/>
                    <a:pt x="856" y="6335"/>
                    <a:pt x="856" y="4783"/>
                  </a:cubicBezTo>
                  <a:cubicBezTo>
                    <a:pt x="856" y="2629"/>
                    <a:pt x="2629" y="856"/>
                    <a:pt x="4783" y="856"/>
                  </a:cubicBezTo>
                  <a:close/>
                  <a:moveTo>
                    <a:pt x="6081" y="11307"/>
                  </a:moveTo>
                  <a:lnTo>
                    <a:pt x="6081" y="12225"/>
                  </a:lnTo>
                  <a:lnTo>
                    <a:pt x="3453" y="12225"/>
                  </a:lnTo>
                  <a:lnTo>
                    <a:pt x="3453" y="11307"/>
                  </a:lnTo>
                  <a:close/>
                  <a:moveTo>
                    <a:pt x="4783" y="1"/>
                  </a:moveTo>
                  <a:cubicBezTo>
                    <a:pt x="2123" y="1"/>
                    <a:pt x="1" y="2123"/>
                    <a:pt x="1" y="4783"/>
                  </a:cubicBezTo>
                  <a:cubicBezTo>
                    <a:pt x="1" y="6588"/>
                    <a:pt x="1014" y="8235"/>
                    <a:pt x="2598" y="9027"/>
                  </a:cubicBezTo>
                  <a:lnTo>
                    <a:pt x="2598" y="10420"/>
                  </a:lnTo>
                  <a:lnTo>
                    <a:pt x="1742" y="10420"/>
                  </a:lnTo>
                  <a:lnTo>
                    <a:pt x="1742" y="11307"/>
                  </a:lnTo>
                  <a:lnTo>
                    <a:pt x="2598" y="11307"/>
                  </a:lnTo>
                  <a:lnTo>
                    <a:pt x="2598" y="13112"/>
                  </a:lnTo>
                  <a:lnTo>
                    <a:pt x="6936" y="13112"/>
                  </a:lnTo>
                  <a:lnTo>
                    <a:pt x="6936" y="11307"/>
                  </a:lnTo>
                  <a:lnTo>
                    <a:pt x="7823" y="11307"/>
                  </a:lnTo>
                  <a:lnTo>
                    <a:pt x="7823" y="10420"/>
                  </a:lnTo>
                  <a:lnTo>
                    <a:pt x="6936" y="10420"/>
                  </a:lnTo>
                  <a:lnTo>
                    <a:pt x="6936" y="9027"/>
                  </a:lnTo>
                  <a:cubicBezTo>
                    <a:pt x="8551" y="8235"/>
                    <a:pt x="9565" y="6588"/>
                    <a:pt x="9565" y="4783"/>
                  </a:cubicBezTo>
                  <a:cubicBezTo>
                    <a:pt x="9565" y="2154"/>
                    <a:pt x="7411" y="1"/>
                    <a:pt x="4783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2" name="Google Shape;232;p9"/>
          <p:cNvSpPr/>
          <p:nvPr/>
        </p:nvSpPr>
        <p:spPr>
          <a:xfrm>
            <a:off x="2265466" y="1499850"/>
            <a:ext cx="1003687" cy="819754"/>
          </a:xfrm>
          <a:custGeom>
            <a:rect b="b" l="l" r="r" t="t"/>
            <a:pathLst>
              <a:path extrusionOk="0" h="35445" w="38163">
                <a:moveTo>
                  <a:pt x="19014" y="1"/>
                </a:moveTo>
                <a:cubicBezTo>
                  <a:pt x="10505" y="1"/>
                  <a:pt x="3006" y="6172"/>
                  <a:pt x="1584" y="14845"/>
                </a:cubicBezTo>
                <a:cubicBezTo>
                  <a:pt x="1" y="24504"/>
                  <a:pt x="6525" y="33625"/>
                  <a:pt x="16184" y="35208"/>
                </a:cubicBezTo>
                <a:cubicBezTo>
                  <a:pt x="17157" y="35368"/>
                  <a:pt x="18125" y="35445"/>
                  <a:pt x="19080" y="35445"/>
                </a:cubicBezTo>
                <a:cubicBezTo>
                  <a:pt x="27605" y="35445"/>
                  <a:pt x="35126" y="29294"/>
                  <a:pt x="36579" y="20609"/>
                </a:cubicBezTo>
                <a:cubicBezTo>
                  <a:pt x="38162" y="10950"/>
                  <a:pt x="31607" y="1829"/>
                  <a:pt x="21948" y="246"/>
                </a:cubicBezTo>
                <a:cubicBezTo>
                  <a:pt x="20962" y="81"/>
                  <a:pt x="19981" y="1"/>
                  <a:pt x="19014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9"/>
          <p:cNvSpPr/>
          <p:nvPr/>
        </p:nvSpPr>
        <p:spPr>
          <a:xfrm>
            <a:off x="2338769" y="1567800"/>
            <a:ext cx="856249" cy="684042"/>
          </a:xfrm>
          <a:custGeom>
            <a:rect b="b" l="l" r="r" t="t"/>
            <a:pathLst>
              <a:path extrusionOk="0" h="29577" w="32557">
                <a:moveTo>
                  <a:pt x="16277" y="1"/>
                </a:moveTo>
                <a:cubicBezTo>
                  <a:pt x="9612" y="1"/>
                  <a:pt x="3551" y="4549"/>
                  <a:pt x="1901" y="11337"/>
                </a:cubicBezTo>
                <a:cubicBezTo>
                  <a:pt x="1" y="19286"/>
                  <a:pt x="4909" y="27266"/>
                  <a:pt x="12827" y="29166"/>
                </a:cubicBezTo>
                <a:cubicBezTo>
                  <a:pt x="13987" y="29444"/>
                  <a:pt x="15149" y="29577"/>
                  <a:pt x="16292" y="29577"/>
                </a:cubicBezTo>
                <a:cubicBezTo>
                  <a:pt x="22977" y="29577"/>
                  <a:pt x="29034" y="25029"/>
                  <a:pt x="30656" y="18241"/>
                </a:cubicBezTo>
                <a:cubicBezTo>
                  <a:pt x="32557" y="10292"/>
                  <a:pt x="27680" y="2311"/>
                  <a:pt x="19731" y="411"/>
                </a:cubicBezTo>
                <a:cubicBezTo>
                  <a:pt x="18575" y="134"/>
                  <a:pt x="17417" y="1"/>
                  <a:pt x="162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9"/>
          <p:cNvSpPr/>
          <p:nvPr/>
        </p:nvSpPr>
        <p:spPr>
          <a:xfrm>
            <a:off x="3619856" y="1499942"/>
            <a:ext cx="1024490" cy="820240"/>
          </a:xfrm>
          <a:custGeom>
            <a:rect b="b" l="l" r="r" t="t"/>
            <a:pathLst>
              <a:path extrusionOk="0" h="35466" w="38954">
                <a:moveTo>
                  <a:pt x="19420" y="0"/>
                </a:moveTo>
                <a:cubicBezTo>
                  <a:pt x="11365" y="0"/>
                  <a:pt x="4090" y="5551"/>
                  <a:pt x="2186" y="13764"/>
                </a:cubicBezTo>
                <a:cubicBezTo>
                  <a:pt x="1" y="23296"/>
                  <a:pt x="5955" y="32797"/>
                  <a:pt x="15487" y="35014"/>
                </a:cubicBezTo>
                <a:cubicBezTo>
                  <a:pt x="16823" y="35319"/>
                  <a:pt x="18158" y="35466"/>
                  <a:pt x="19472" y="35466"/>
                </a:cubicBezTo>
                <a:cubicBezTo>
                  <a:pt x="27563" y="35466"/>
                  <a:pt x="34857" y="29914"/>
                  <a:pt x="36737" y="21713"/>
                </a:cubicBezTo>
                <a:cubicBezTo>
                  <a:pt x="38954" y="12149"/>
                  <a:pt x="33000" y="2648"/>
                  <a:pt x="23436" y="463"/>
                </a:cubicBezTo>
                <a:cubicBezTo>
                  <a:pt x="22090" y="150"/>
                  <a:pt x="20744" y="0"/>
                  <a:pt x="19420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9"/>
          <p:cNvSpPr/>
          <p:nvPr/>
        </p:nvSpPr>
        <p:spPr>
          <a:xfrm>
            <a:off x="3703995" y="1567800"/>
            <a:ext cx="856249" cy="684042"/>
          </a:xfrm>
          <a:custGeom>
            <a:rect b="b" l="l" r="r" t="t"/>
            <a:pathLst>
              <a:path extrusionOk="0" h="29577" w="32557">
                <a:moveTo>
                  <a:pt x="16265" y="1"/>
                </a:moveTo>
                <a:cubicBezTo>
                  <a:pt x="9580" y="1"/>
                  <a:pt x="3523" y="4549"/>
                  <a:pt x="1901" y="11337"/>
                </a:cubicBezTo>
                <a:cubicBezTo>
                  <a:pt x="0" y="19286"/>
                  <a:pt x="4877" y="27266"/>
                  <a:pt x="12826" y="29166"/>
                </a:cubicBezTo>
                <a:cubicBezTo>
                  <a:pt x="13982" y="29444"/>
                  <a:pt x="15140" y="29577"/>
                  <a:pt x="16279" y="29577"/>
                </a:cubicBezTo>
                <a:cubicBezTo>
                  <a:pt x="22945" y="29577"/>
                  <a:pt x="29006" y="25029"/>
                  <a:pt x="30656" y="18241"/>
                </a:cubicBezTo>
                <a:cubicBezTo>
                  <a:pt x="32556" y="10292"/>
                  <a:pt x="27647" y="2311"/>
                  <a:pt x="19730" y="411"/>
                </a:cubicBezTo>
                <a:cubicBezTo>
                  <a:pt x="18570" y="134"/>
                  <a:pt x="17408" y="1"/>
                  <a:pt x="1626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9"/>
          <p:cNvSpPr/>
          <p:nvPr/>
        </p:nvSpPr>
        <p:spPr>
          <a:xfrm>
            <a:off x="4985082" y="1500035"/>
            <a:ext cx="1023649" cy="819592"/>
          </a:xfrm>
          <a:custGeom>
            <a:rect b="b" l="l" r="r" t="t"/>
            <a:pathLst>
              <a:path extrusionOk="0" h="35438" w="38922">
                <a:moveTo>
                  <a:pt x="19461" y="0"/>
                </a:moveTo>
                <a:cubicBezTo>
                  <a:pt x="14924" y="0"/>
                  <a:pt x="10388" y="1726"/>
                  <a:pt x="6936" y="5178"/>
                </a:cubicBezTo>
                <a:cubicBezTo>
                  <a:pt x="0" y="12113"/>
                  <a:pt x="0" y="23324"/>
                  <a:pt x="6936" y="30260"/>
                </a:cubicBezTo>
                <a:cubicBezTo>
                  <a:pt x="10388" y="33712"/>
                  <a:pt x="14924" y="35438"/>
                  <a:pt x="19461" y="35438"/>
                </a:cubicBezTo>
                <a:cubicBezTo>
                  <a:pt x="23998" y="35438"/>
                  <a:pt x="28534" y="33712"/>
                  <a:pt x="31986" y="30260"/>
                </a:cubicBezTo>
                <a:cubicBezTo>
                  <a:pt x="38922" y="23324"/>
                  <a:pt x="38922" y="12113"/>
                  <a:pt x="31986" y="5178"/>
                </a:cubicBezTo>
                <a:cubicBezTo>
                  <a:pt x="28534" y="1726"/>
                  <a:pt x="23998" y="0"/>
                  <a:pt x="1946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9"/>
          <p:cNvSpPr/>
          <p:nvPr/>
        </p:nvSpPr>
        <p:spPr>
          <a:xfrm>
            <a:off x="5070037" y="1568147"/>
            <a:ext cx="853751" cy="683371"/>
          </a:xfrm>
          <a:custGeom>
            <a:rect b="b" l="l" r="r" t="t"/>
            <a:pathLst>
              <a:path extrusionOk="0" h="29548" w="32462">
                <a:moveTo>
                  <a:pt x="16227" y="0"/>
                </a:moveTo>
                <a:cubicBezTo>
                  <a:pt x="12447" y="0"/>
                  <a:pt x="8662" y="1441"/>
                  <a:pt x="5764" y="4323"/>
                </a:cubicBezTo>
                <a:cubicBezTo>
                  <a:pt x="1" y="10087"/>
                  <a:pt x="1" y="19461"/>
                  <a:pt x="5764" y="25224"/>
                </a:cubicBezTo>
                <a:cubicBezTo>
                  <a:pt x="8662" y="28106"/>
                  <a:pt x="12447" y="29547"/>
                  <a:pt x="16227" y="29547"/>
                </a:cubicBezTo>
                <a:cubicBezTo>
                  <a:pt x="20008" y="29547"/>
                  <a:pt x="23784" y="28106"/>
                  <a:pt x="26666" y="25224"/>
                </a:cubicBezTo>
                <a:cubicBezTo>
                  <a:pt x="32461" y="19461"/>
                  <a:pt x="32461" y="10087"/>
                  <a:pt x="26666" y="4323"/>
                </a:cubicBezTo>
                <a:cubicBezTo>
                  <a:pt x="23784" y="1441"/>
                  <a:pt x="20008" y="0"/>
                  <a:pt x="162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9"/>
          <p:cNvSpPr/>
          <p:nvPr/>
        </p:nvSpPr>
        <p:spPr>
          <a:xfrm>
            <a:off x="6359461" y="1499850"/>
            <a:ext cx="1003661" cy="819754"/>
          </a:xfrm>
          <a:custGeom>
            <a:rect b="b" l="l" r="r" t="t"/>
            <a:pathLst>
              <a:path extrusionOk="0" h="35445" w="38162">
                <a:moveTo>
                  <a:pt x="19045" y="1"/>
                </a:moveTo>
                <a:cubicBezTo>
                  <a:pt x="10536" y="1"/>
                  <a:pt x="3034" y="6172"/>
                  <a:pt x="1584" y="14845"/>
                </a:cubicBezTo>
                <a:cubicBezTo>
                  <a:pt x="0" y="24504"/>
                  <a:pt x="6556" y="33625"/>
                  <a:pt x="16215" y="35208"/>
                </a:cubicBezTo>
                <a:cubicBezTo>
                  <a:pt x="17188" y="35368"/>
                  <a:pt x="18156" y="35445"/>
                  <a:pt x="19111" y="35445"/>
                </a:cubicBezTo>
                <a:cubicBezTo>
                  <a:pt x="27636" y="35445"/>
                  <a:pt x="35154" y="29294"/>
                  <a:pt x="36578" y="20609"/>
                </a:cubicBezTo>
                <a:cubicBezTo>
                  <a:pt x="38162" y="10950"/>
                  <a:pt x="31638" y="1829"/>
                  <a:pt x="21979" y="246"/>
                </a:cubicBezTo>
                <a:cubicBezTo>
                  <a:pt x="20993" y="81"/>
                  <a:pt x="20013" y="1"/>
                  <a:pt x="19045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9"/>
          <p:cNvSpPr/>
          <p:nvPr/>
        </p:nvSpPr>
        <p:spPr>
          <a:xfrm>
            <a:off x="6434421" y="1568147"/>
            <a:ext cx="853751" cy="683371"/>
          </a:xfrm>
          <a:custGeom>
            <a:rect b="b" l="l" r="r" t="t"/>
            <a:pathLst>
              <a:path extrusionOk="0" h="29548" w="32462">
                <a:moveTo>
                  <a:pt x="16247" y="0"/>
                </a:moveTo>
                <a:cubicBezTo>
                  <a:pt x="12462" y="0"/>
                  <a:pt x="8678" y="1441"/>
                  <a:pt x="5796" y="4323"/>
                </a:cubicBezTo>
                <a:cubicBezTo>
                  <a:pt x="1" y="10087"/>
                  <a:pt x="1" y="19461"/>
                  <a:pt x="5796" y="25224"/>
                </a:cubicBezTo>
                <a:cubicBezTo>
                  <a:pt x="8678" y="28106"/>
                  <a:pt x="12462" y="29547"/>
                  <a:pt x="16247" y="29547"/>
                </a:cubicBezTo>
                <a:cubicBezTo>
                  <a:pt x="20031" y="29547"/>
                  <a:pt x="23816" y="28106"/>
                  <a:pt x="26698" y="25224"/>
                </a:cubicBezTo>
                <a:cubicBezTo>
                  <a:pt x="32461" y="19461"/>
                  <a:pt x="32461" y="10087"/>
                  <a:pt x="26698" y="4323"/>
                </a:cubicBezTo>
                <a:cubicBezTo>
                  <a:pt x="23816" y="1441"/>
                  <a:pt x="20031" y="0"/>
                  <a:pt x="1624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9"/>
          <p:cNvSpPr/>
          <p:nvPr/>
        </p:nvSpPr>
        <p:spPr>
          <a:xfrm>
            <a:off x="842796" y="2569009"/>
            <a:ext cx="6731485" cy="176532"/>
          </a:xfrm>
          <a:custGeom>
            <a:rect b="b" l="l" r="r" t="t"/>
            <a:pathLst>
              <a:path extrusionOk="0" h="7633" w="255950">
                <a:moveTo>
                  <a:pt x="3832" y="1"/>
                </a:moveTo>
                <a:cubicBezTo>
                  <a:pt x="2755" y="1"/>
                  <a:pt x="1805" y="444"/>
                  <a:pt x="1140" y="1141"/>
                </a:cubicBezTo>
                <a:cubicBezTo>
                  <a:pt x="443" y="1806"/>
                  <a:pt x="0" y="2756"/>
                  <a:pt x="0" y="3833"/>
                </a:cubicBezTo>
                <a:cubicBezTo>
                  <a:pt x="0" y="5923"/>
                  <a:pt x="1710" y="7633"/>
                  <a:pt x="3832" y="7633"/>
                </a:cubicBezTo>
                <a:lnTo>
                  <a:pt x="252149" y="7633"/>
                </a:lnTo>
                <a:cubicBezTo>
                  <a:pt x="253194" y="7633"/>
                  <a:pt x="254144" y="7190"/>
                  <a:pt x="254841" y="6525"/>
                </a:cubicBezTo>
                <a:cubicBezTo>
                  <a:pt x="255538" y="5828"/>
                  <a:pt x="255950" y="4878"/>
                  <a:pt x="255950" y="3833"/>
                </a:cubicBezTo>
                <a:cubicBezTo>
                  <a:pt x="255950" y="1711"/>
                  <a:pt x="254239" y="1"/>
                  <a:pt x="25214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1" name="Google Shape;241;p9"/>
          <p:cNvSpPr/>
          <p:nvPr/>
        </p:nvSpPr>
        <p:spPr>
          <a:xfrm>
            <a:off x="750362" y="2569016"/>
            <a:ext cx="1334291" cy="176532"/>
          </a:xfrm>
          <a:custGeom>
            <a:rect b="b" l="l" r="r" t="t"/>
            <a:pathLst>
              <a:path extrusionOk="0" h="7633" w="47219">
                <a:moveTo>
                  <a:pt x="3832" y="1"/>
                </a:moveTo>
                <a:cubicBezTo>
                  <a:pt x="2755" y="1"/>
                  <a:pt x="1805" y="444"/>
                  <a:pt x="1140" y="1141"/>
                </a:cubicBezTo>
                <a:cubicBezTo>
                  <a:pt x="443" y="1806"/>
                  <a:pt x="0" y="2756"/>
                  <a:pt x="0" y="3833"/>
                </a:cubicBezTo>
                <a:cubicBezTo>
                  <a:pt x="0" y="5923"/>
                  <a:pt x="1710" y="7633"/>
                  <a:pt x="3832" y="7633"/>
                </a:cubicBezTo>
                <a:lnTo>
                  <a:pt x="47219" y="7633"/>
                </a:lnTo>
                <a:lnTo>
                  <a:pt x="47219" y="1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2" name="Google Shape;242;p9"/>
          <p:cNvSpPr/>
          <p:nvPr/>
        </p:nvSpPr>
        <p:spPr>
          <a:xfrm>
            <a:off x="2084719" y="2569009"/>
            <a:ext cx="1365154" cy="176532"/>
          </a:xfrm>
          <a:custGeom>
            <a:rect b="b" l="l" r="r" t="t"/>
            <a:pathLst>
              <a:path extrusionOk="0" h="7633" w="51907">
                <a:moveTo>
                  <a:pt x="1" y="1"/>
                </a:moveTo>
                <a:lnTo>
                  <a:pt x="1" y="7633"/>
                </a:lnTo>
                <a:lnTo>
                  <a:pt x="51906" y="7633"/>
                </a:lnTo>
                <a:lnTo>
                  <a:pt x="51906" y="1"/>
                </a:lnTo>
                <a:close/>
              </a:path>
            </a:pathLst>
          </a:custGeom>
          <a:solidFill>
            <a:srgbClr val="E9EE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3" name="Google Shape;243;p9"/>
          <p:cNvSpPr/>
          <p:nvPr/>
        </p:nvSpPr>
        <p:spPr>
          <a:xfrm>
            <a:off x="3449945" y="2569009"/>
            <a:ext cx="1364313" cy="176532"/>
          </a:xfrm>
          <a:custGeom>
            <a:rect b="b" l="l" r="r" t="t"/>
            <a:pathLst>
              <a:path extrusionOk="0" h="7633" w="51875">
                <a:moveTo>
                  <a:pt x="0" y="1"/>
                </a:moveTo>
                <a:lnTo>
                  <a:pt x="0" y="7633"/>
                </a:lnTo>
                <a:lnTo>
                  <a:pt x="51874" y="7633"/>
                </a:lnTo>
                <a:lnTo>
                  <a:pt x="51874" y="1"/>
                </a:lnTo>
                <a:close/>
              </a:path>
            </a:pathLst>
          </a:custGeom>
          <a:solidFill>
            <a:srgbClr val="E9EE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A438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4" name="Google Shape;244;p9"/>
          <p:cNvSpPr/>
          <p:nvPr/>
        </p:nvSpPr>
        <p:spPr>
          <a:xfrm>
            <a:off x="4814330" y="2569009"/>
            <a:ext cx="1365128" cy="176532"/>
          </a:xfrm>
          <a:custGeom>
            <a:rect b="b" l="l" r="r" t="t"/>
            <a:pathLst>
              <a:path extrusionOk="0" h="7633" w="51906">
                <a:moveTo>
                  <a:pt x="0" y="1"/>
                </a:moveTo>
                <a:lnTo>
                  <a:pt x="0" y="7633"/>
                </a:lnTo>
                <a:lnTo>
                  <a:pt x="51906" y="7633"/>
                </a:lnTo>
                <a:lnTo>
                  <a:pt x="51906" y="1"/>
                </a:lnTo>
                <a:close/>
              </a:path>
            </a:pathLst>
          </a:custGeom>
          <a:solidFill>
            <a:srgbClr val="E9EE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5" name="Google Shape;245;p9"/>
          <p:cNvSpPr/>
          <p:nvPr/>
        </p:nvSpPr>
        <p:spPr>
          <a:xfrm>
            <a:off x="6179530" y="2569009"/>
            <a:ext cx="1395136" cy="176532"/>
          </a:xfrm>
          <a:custGeom>
            <a:rect b="b" l="l" r="r" t="t"/>
            <a:pathLst>
              <a:path extrusionOk="0" h="7633" w="53047">
                <a:moveTo>
                  <a:pt x="1" y="1"/>
                </a:moveTo>
                <a:lnTo>
                  <a:pt x="1" y="7633"/>
                </a:lnTo>
                <a:lnTo>
                  <a:pt x="49246" y="7633"/>
                </a:lnTo>
                <a:cubicBezTo>
                  <a:pt x="50291" y="7633"/>
                  <a:pt x="51241" y="7190"/>
                  <a:pt x="51938" y="6525"/>
                </a:cubicBezTo>
                <a:cubicBezTo>
                  <a:pt x="52635" y="5828"/>
                  <a:pt x="53047" y="4878"/>
                  <a:pt x="53047" y="3833"/>
                </a:cubicBezTo>
                <a:cubicBezTo>
                  <a:pt x="53047" y="1711"/>
                  <a:pt x="51336" y="1"/>
                  <a:pt x="49246" y="1"/>
                </a:cubicBezTo>
                <a:close/>
              </a:path>
            </a:pathLst>
          </a:custGeom>
          <a:solidFill>
            <a:srgbClr val="E9EE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A438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46" name="Google Shape;246;p9"/>
          <p:cNvGrpSpPr/>
          <p:nvPr/>
        </p:nvGrpSpPr>
        <p:grpSpPr>
          <a:xfrm>
            <a:off x="1240145" y="3117212"/>
            <a:ext cx="354859" cy="13923"/>
            <a:chOff x="1315577" y="3716911"/>
            <a:chExt cx="390255" cy="17413"/>
          </a:xfrm>
        </p:grpSpPr>
        <p:sp>
          <p:nvSpPr>
            <p:cNvPr id="247" name="Google Shape;247;p9"/>
            <p:cNvSpPr/>
            <p:nvPr/>
          </p:nvSpPr>
          <p:spPr>
            <a:xfrm>
              <a:off x="1315577" y="3716911"/>
              <a:ext cx="18367" cy="17413"/>
            </a:xfrm>
            <a:custGeom>
              <a:rect b="b" l="l" r="r" t="t"/>
              <a:pathLst>
                <a:path extrusionOk="0" h="602" w="635">
                  <a:moveTo>
                    <a:pt x="317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7" y="602"/>
                  </a:cubicBezTo>
                  <a:cubicBezTo>
                    <a:pt x="476" y="602"/>
                    <a:pt x="634" y="475"/>
                    <a:pt x="634" y="317"/>
                  </a:cubicBezTo>
                  <a:cubicBezTo>
                    <a:pt x="634" y="158"/>
                    <a:pt x="476" y="0"/>
                    <a:pt x="317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9"/>
            <p:cNvSpPr/>
            <p:nvPr/>
          </p:nvSpPr>
          <p:spPr>
            <a:xfrm>
              <a:off x="1362290" y="3716911"/>
              <a:ext cx="296828" cy="17413"/>
            </a:xfrm>
            <a:custGeom>
              <a:rect b="b" l="l" r="r" t="t"/>
              <a:pathLst>
                <a:path extrusionOk="0" h="602" w="10262">
                  <a:moveTo>
                    <a:pt x="286" y="0"/>
                  </a:moveTo>
                  <a:cubicBezTo>
                    <a:pt x="96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  <a:moveTo>
                    <a:pt x="1869" y="0"/>
                  </a:moveTo>
                  <a:cubicBezTo>
                    <a:pt x="1711" y="0"/>
                    <a:pt x="1616" y="158"/>
                    <a:pt x="1616" y="317"/>
                  </a:cubicBezTo>
                  <a:cubicBezTo>
                    <a:pt x="1616" y="475"/>
                    <a:pt x="1774" y="602"/>
                    <a:pt x="1933" y="602"/>
                  </a:cubicBezTo>
                  <a:cubicBezTo>
                    <a:pt x="2091" y="602"/>
                    <a:pt x="2218" y="475"/>
                    <a:pt x="2218" y="317"/>
                  </a:cubicBezTo>
                  <a:cubicBezTo>
                    <a:pt x="2218" y="158"/>
                    <a:pt x="2091" y="0"/>
                    <a:pt x="1933" y="0"/>
                  </a:cubicBezTo>
                  <a:close/>
                  <a:moveTo>
                    <a:pt x="3484" y="0"/>
                  </a:moveTo>
                  <a:cubicBezTo>
                    <a:pt x="3326" y="0"/>
                    <a:pt x="3231" y="158"/>
                    <a:pt x="3231" y="317"/>
                  </a:cubicBezTo>
                  <a:cubicBezTo>
                    <a:pt x="3231" y="475"/>
                    <a:pt x="3358" y="602"/>
                    <a:pt x="3548" y="602"/>
                  </a:cubicBezTo>
                  <a:cubicBezTo>
                    <a:pt x="3706" y="602"/>
                    <a:pt x="3833" y="475"/>
                    <a:pt x="3833" y="317"/>
                  </a:cubicBezTo>
                  <a:cubicBezTo>
                    <a:pt x="3833" y="158"/>
                    <a:pt x="3706" y="0"/>
                    <a:pt x="3548" y="0"/>
                  </a:cubicBezTo>
                  <a:close/>
                  <a:moveTo>
                    <a:pt x="5100" y="0"/>
                  </a:moveTo>
                  <a:cubicBezTo>
                    <a:pt x="4941" y="0"/>
                    <a:pt x="4815" y="158"/>
                    <a:pt x="4815" y="317"/>
                  </a:cubicBezTo>
                  <a:cubicBezTo>
                    <a:pt x="4815" y="475"/>
                    <a:pt x="4973" y="602"/>
                    <a:pt x="5131" y="602"/>
                  </a:cubicBezTo>
                  <a:cubicBezTo>
                    <a:pt x="5321" y="602"/>
                    <a:pt x="5448" y="475"/>
                    <a:pt x="5448" y="317"/>
                  </a:cubicBezTo>
                  <a:cubicBezTo>
                    <a:pt x="5448" y="158"/>
                    <a:pt x="5321" y="0"/>
                    <a:pt x="5131" y="0"/>
                  </a:cubicBezTo>
                  <a:close/>
                  <a:moveTo>
                    <a:pt x="6715" y="0"/>
                  </a:moveTo>
                  <a:cubicBezTo>
                    <a:pt x="6556" y="0"/>
                    <a:pt x="6430" y="158"/>
                    <a:pt x="6430" y="317"/>
                  </a:cubicBezTo>
                  <a:cubicBezTo>
                    <a:pt x="6430" y="475"/>
                    <a:pt x="6588" y="602"/>
                    <a:pt x="6746" y="602"/>
                  </a:cubicBezTo>
                  <a:cubicBezTo>
                    <a:pt x="6905" y="602"/>
                    <a:pt x="7063" y="475"/>
                    <a:pt x="7063" y="317"/>
                  </a:cubicBezTo>
                  <a:cubicBezTo>
                    <a:pt x="7063" y="158"/>
                    <a:pt x="6905" y="0"/>
                    <a:pt x="6746" y="0"/>
                  </a:cubicBezTo>
                  <a:close/>
                  <a:moveTo>
                    <a:pt x="8330" y="0"/>
                  </a:moveTo>
                  <a:cubicBezTo>
                    <a:pt x="8171" y="0"/>
                    <a:pt x="8045" y="158"/>
                    <a:pt x="8045" y="317"/>
                  </a:cubicBezTo>
                  <a:cubicBezTo>
                    <a:pt x="8045" y="475"/>
                    <a:pt x="8203" y="602"/>
                    <a:pt x="8361" y="602"/>
                  </a:cubicBezTo>
                  <a:cubicBezTo>
                    <a:pt x="8520" y="602"/>
                    <a:pt x="8646" y="475"/>
                    <a:pt x="8646" y="317"/>
                  </a:cubicBezTo>
                  <a:cubicBezTo>
                    <a:pt x="8646" y="158"/>
                    <a:pt x="8520" y="0"/>
                    <a:pt x="8361" y="0"/>
                  </a:cubicBezTo>
                  <a:close/>
                  <a:moveTo>
                    <a:pt x="9945" y="0"/>
                  </a:moveTo>
                  <a:cubicBezTo>
                    <a:pt x="9787" y="0"/>
                    <a:pt x="9660" y="158"/>
                    <a:pt x="9660" y="317"/>
                  </a:cubicBezTo>
                  <a:cubicBezTo>
                    <a:pt x="9660" y="475"/>
                    <a:pt x="9818" y="602"/>
                    <a:pt x="9977" y="602"/>
                  </a:cubicBezTo>
                  <a:cubicBezTo>
                    <a:pt x="10135" y="602"/>
                    <a:pt x="10262" y="475"/>
                    <a:pt x="10262" y="317"/>
                  </a:cubicBezTo>
                  <a:cubicBezTo>
                    <a:pt x="10262" y="158"/>
                    <a:pt x="10135" y="0"/>
                    <a:pt x="9977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9"/>
            <p:cNvSpPr/>
            <p:nvPr/>
          </p:nvSpPr>
          <p:spPr>
            <a:xfrm>
              <a:off x="1688419" y="3716911"/>
              <a:ext cx="17413" cy="17413"/>
            </a:xfrm>
            <a:custGeom>
              <a:rect b="b" l="l" r="r" t="t"/>
              <a:pathLst>
                <a:path extrusionOk="0" h="602" w="602">
                  <a:moveTo>
                    <a:pt x="285" y="0"/>
                  </a:moveTo>
                  <a:cubicBezTo>
                    <a:pt x="95" y="0"/>
                    <a:pt x="0" y="158"/>
                    <a:pt x="0" y="317"/>
                  </a:cubicBezTo>
                  <a:cubicBezTo>
                    <a:pt x="0" y="475"/>
                    <a:pt x="127" y="602"/>
                    <a:pt x="285" y="602"/>
                  </a:cubicBezTo>
                  <a:cubicBezTo>
                    <a:pt x="443" y="602"/>
                    <a:pt x="602" y="475"/>
                    <a:pt x="602" y="317"/>
                  </a:cubicBezTo>
                  <a:cubicBezTo>
                    <a:pt x="602" y="158"/>
                    <a:pt x="443" y="0"/>
                    <a:pt x="285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0" name="Google Shape;250;p9"/>
          <p:cNvGrpSpPr/>
          <p:nvPr/>
        </p:nvGrpSpPr>
        <p:grpSpPr>
          <a:xfrm>
            <a:off x="6700003" y="3117212"/>
            <a:ext cx="354044" cy="13923"/>
            <a:chOff x="7320040" y="3716911"/>
            <a:chExt cx="389359" cy="17413"/>
          </a:xfrm>
        </p:grpSpPr>
        <p:sp>
          <p:nvSpPr>
            <p:cNvPr id="251" name="Google Shape;251;p9"/>
            <p:cNvSpPr/>
            <p:nvPr/>
          </p:nvSpPr>
          <p:spPr>
            <a:xfrm>
              <a:off x="7320040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6" y="0"/>
                  </a:moveTo>
                  <a:cubicBezTo>
                    <a:pt x="128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9"/>
            <p:cNvSpPr/>
            <p:nvPr/>
          </p:nvSpPr>
          <p:spPr>
            <a:xfrm>
              <a:off x="7366783" y="3716911"/>
              <a:ext cx="296799" cy="17413"/>
            </a:xfrm>
            <a:custGeom>
              <a:rect b="b" l="l" r="r" t="t"/>
              <a:pathLst>
                <a:path extrusionOk="0" h="602" w="10261">
                  <a:moveTo>
                    <a:pt x="253" y="0"/>
                  </a:moveTo>
                  <a:cubicBezTo>
                    <a:pt x="95" y="0"/>
                    <a:pt x="0" y="158"/>
                    <a:pt x="0" y="317"/>
                  </a:cubicBezTo>
                  <a:cubicBezTo>
                    <a:pt x="0" y="475"/>
                    <a:pt x="127" y="602"/>
                    <a:pt x="317" y="602"/>
                  </a:cubicBezTo>
                  <a:cubicBezTo>
                    <a:pt x="475" y="602"/>
                    <a:pt x="602" y="475"/>
                    <a:pt x="602" y="317"/>
                  </a:cubicBezTo>
                  <a:cubicBezTo>
                    <a:pt x="602" y="158"/>
                    <a:pt x="475" y="0"/>
                    <a:pt x="317" y="0"/>
                  </a:cubicBezTo>
                  <a:close/>
                  <a:moveTo>
                    <a:pt x="1869" y="0"/>
                  </a:moveTo>
                  <a:cubicBezTo>
                    <a:pt x="1710" y="0"/>
                    <a:pt x="1584" y="158"/>
                    <a:pt x="1584" y="317"/>
                  </a:cubicBezTo>
                  <a:cubicBezTo>
                    <a:pt x="1584" y="475"/>
                    <a:pt x="1742" y="602"/>
                    <a:pt x="1900" y="602"/>
                  </a:cubicBezTo>
                  <a:cubicBezTo>
                    <a:pt x="2090" y="602"/>
                    <a:pt x="2217" y="475"/>
                    <a:pt x="2217" y="317"/>
                  </a:cubicBezTo>
                  <a:cubicBezTo>
                    <a:pt x="2217" y="158"/>
                    <a:pt x="2059" y="0"/>
                    <a:pt x="1900" y="0"/>
                  </a:cubicBezTo>
                  <a:close/>
                  <a:moveTo>
                    <a:pt x="3484" y="0"/>
                  </a:moveTo>
                  <a:cubicBezTo>
                    <a:pt x="3325" y="0"/>
                    <a:pt x="3199" y="158"/>
                    <a:pt x="3199" y="317"/>
                  </a:cubicBezTo>
                  <a:cubicBezTo>
                    <a:pt x="3199" y="475"/>
                    <a:pt x="3357" y="602"/>
                    <a:pt x="3515" y="602"/>
                  </a:cubicBezTo>
                  <a:cubicBezTo>
                    <a:pt x="3674" y="602"/>
                    <a:pt x="3832" y="475"/>
                    <a:pt x="3832" y="317"/>
                  </a:cubicBezTo>
                  <a:cubicBezTo>
                    <a:pt x="3832" y="158"/>
                    <a:pt x="3674" y="0"/>
                    <a:pt x="3515" y="0"/>
                  </a:cubicBezTo>
                  <a:close/>
                  <a:moveTo>
                    <a:pt x="5099" y="0"/>
                  </a:moveTo>
                  <a:cubicBezTo>
                    <a:pt x="4940" y="0"/>
                    <a:pt x="4814" y="158"/>
                    <a:pt x="4814" y="317"/>
                  </a:cubicBezTo>
                  <a:cubicBezTo>
                    <a:pt x="4814" y="475"/>
                    <a:pt x="4972" y="602"/>
                    <a:pt x="5131" y="602"/>
                  </a:cubicBezTo>
                  <a:cubicBezTo>
                    <a:pt x="5289" y="602"/>
                    <a:pt x="5416" y="475"/>
                    <a:pt x="5416" y="317"/>
                  </a:cubicBezTo>
                  <a:cubicBezTo>
                    <a:pt x="5416" y="158"/>
                    <a:pt x="5289" y="0"/>
                    <a:pt x="5131" y="0"/>
                  </a:cubicBezTo>
                  <a:close/>
                  <a:moveTo>
                    <a:pt x="6714" y="0"/>
                  </a:moveTo>
                  <a:cubicBezTo>
                    <a:pt x="6556" y="0"/>
                    <a:pt x="6429" y="158"/>
                    <a:pt x="6429" y="317"/>
                  </a:cubicBezTo>
                  <a:cubicBezTo>
                    <a:pt x="6429" y="475"/>
                    <a:pt x="6587" y="602"/>
                    <a:pt x="6746" y="602"/>
                  </a:cubicBezTo>
                  <a:cubicBezTo>
                    <a:pt x="6904" y="602"/>
                    <a:pt x="7031" y="475"/>
                    <a:pt x="7031" y="317"/>
                  </a:cubicBezTo>
                  <a:cubicBezTo>
                    <a:pt x="7031" y="158"/>
                    <a:pt x="6904" y="0"/>
                    <a:pt x="6746" y="0"/>
                  </a:cubicBezTo>
                  <a:close/>
                  <a:moveTo>
                    <a:pt x="8329" y="0"/>
                  </a:moveTo>
                  <a:cubicBezTo>
                    <a:pt x="8139" y="0"/>
                    <a:pt x="8044" y="158"/>
                    <a:pt x="8044" y="317"/>
                  </a:cubicBezTo>
                  <a:cubicBezTo>
                    <a:pt x="8044" y="475"/>
                    <a:pt x="8202" y="602"/>
                    <a:pt x="8361" y="602"/>
                  </a:cubicBezTo>
                  <a:cubicBezTo>
                    <a:pt x="8519" y="602"/>
                    <a:pt x="8646" y="475"/>
                    <a:pt x="8646" y="317"/>
                  </a:cubicBezTo>
                  <a:cubicBezTo>
                    <a:pt x="8646" y="158"/>
                    <a:pt x="8519" y="0"/>
                    <a:pt x="8361" y="0"/>
                  </a:cubicBezTo>
                  <a:close/>
                  <a:moveTo>
                    <a:pt x="9913" y="0"/>
                  </a:moveTo>
                  <a:cubicBezTo>
                    <a:pt x="9754" y="0"/>
                    <a:pt x="9659" y="158"/>
                    <a:pt x="9659" y="317"/>
                  </a:cubicBezTo>
                  <a:cubicBezTo>
                    <a:pt x="9659" y="475"/>
                    <a:pt x="9786" y="602"/>
                    <a:pt x="9976" y="602"/>
                  </a:cubicBezTo>
                  <a:cubicBezTo>
                    <a:pt x="10134" y="602"/>
                    <a:pt x="10261" y="475"/>
                    <a:pt x="10261" y="317"/>
                  </a:cubicBezTo>
                  <a:cubicBezTo>
                    <a:pt x="10261" y="158"/>
                    <a:pt x="10134" y="0"/>
                    <a:pt x="9976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9"/>
            <p:cNvSpPr/>
            <p:nvPr/>
          </p:nvSpPr>
          <p:spPr>
            <a:xfrm>
              <a:off x="7691957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6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7" y="602"/>
                  </a:cubicBezTo>
                  <a:cubicBezTo>
                    <a:pt x="476" y="602"/>
                    <a:pt x="602" y="475"/>
                    <a:pt x="602" y="317"/>
                  </a:cubicBezTo>
                  <a:cubicBezTo>
                    <a:pt x="602" y="158"/>
                    <a:pt x="476" y="0"/>
                    <a:pt x="317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4" name="Google Shape;254;p9"/>
          <p:cNvGrpSpPr/>
          <p:nvPr/>
        </p:nvGrpSpPr>
        <p:grpSpPr>
          <a:xfrm>
            <a:off x="5319836" y="3117212"/>
            <a:ext cx="354018" cy="13923"/>
            <a:chOff x="5802205" y="3716911"/>
            <a:chExt cx="389330" cy="17413"/>
          </a:xfrm>
        </p:grpSpPr>
        <p:sp>
          <p:nvSpPr>
            <p:cNvPr id="255" name="Google Shape;255;p9"/>
            <p:cNvSpPr/>
            <p:nvPr/>
          </p:nvSpPr>
          <p:spPr>
            <a:xfrm>
              <a:off x="5802205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5" y="0"/>
                  </a:moveTo>
                  <a:cubicBezTo>
                    <a:pt x="127" y="0"/>
                    <a:pt x="0" y="158"/>
                    <a:pt x="0" y="317"/>
                  </a:cubicBezTo>
                  <a:cubicBezTo>
                    <a:pt x="0" y="475"/>
                    <a:pt x="159" y="602"/>
                    <a:pt x="317" y="602"/>
                  </a:cubicBezTo>
                  <a:cubicBezTo>
                    <a:pt x="475" y="602"/>
                    <a:pt x="602" y="475"/>
                    <a:pt x="602" y="317"/>
                  </a:cubicBezTo>
                  <a:cubicBezTo>
                    <a:pt x="602" y="158"/>
                    <a:pt x="475" y="0"/>
                    <a:pt x="317" y="0"/>
                  </a:cubicBezTo>
                  <a:close/>
                </a:path>
              </a:pathLst>
            </a:custGeom>
            <a:solidFill>
              <a:srgbClr val="F28D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9"/>
            <p:cNvSpPr/>
            <p:nvPr/>
          </p:nvSpPr>
          <p:spPr>
            <a:xfrm>
              <a:off x="5847994" y="3716911"/>
              <a:ext cx="297754" cy="17413"/>
            </a:xfrm>
            <a:custGeom>
              <a:rect b="b" l="l" r="r" t="t"/>
              <a:pathLst>
                <a:path extrusionOk="0" h="602" w="10294">
                  <a:moveTo>
                    <a:pt x="286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7" y="602"/>
                  </a:cubicBezTo>
                  <a:cubicBezTo>
                    <a:pt x="508" y="602"/>
                    <a:pt x="634" y="475"/>
                    <a:pt x="634" y="317"/>
                  </a:cubicBezTo>
                  <a:cubicBezTo>
                    <a:pt x="634" y="158"/>
                    <a:pt x="508" y="0"/>
                    <a:pt x="317" y="0"/>
                  </a:cubicBezTo>
                  <a:close/>
                  <a:moveTo>
                    <a:pt x="1901" y="0"/>
                  </a:moveTo>
                  <a:cubicBezTo>
                    <a:pt x="1743" y="0"/>
                    <a:pt x="1616" y="158"/>
                    <a:pt x="1616" y="317"/>
                  </a:cubicBezTo>
                  <a:cubicBezTo>
                    <a:pt x="1616" y="475"/>
                    <a:pt x="1774" y="602"/>
                    <a:pt x="1933" y="602"/>
                  </a:cubicBezTo>
                  <a:cubicBezTo>
                    <a:pt x="2123" y="602"/>
                    <a:pt x="2249" y="475"/>
                    <a:pt x="2249" y="317"/>
                  </a:cubicBezTo>
                  <a:cubicBezTo>
                    <a:pt x="2249" y="158"/>
                    <a:pt x="2091" y="0"/>
                    <a:pt x="1933" y="0"/>
                  </a:cubicBezTo>
                  <a:close/>
                  <a:moveTo>
                    <a:pt x="3516" y="0"/>
                  </a:moveTo>
                  <a:cubicBezTo>
                    <a:pt x="3358" y="0"/>
                    <a:pt x="3231" y="158"/>
                    <a:pt x="3231" y="317"/>
                  </a:cubicBezTo>
                  <a:cubicBezTo>
                    <a:pt x="3231" y="475"/>
                    <a:pt x="3389" y="602"/>
                    <a:pt x="3548" y="602"/>
                  </a:cubicBezTo>
                  <a:cubicBezTo>
                    <a:pt x="3706" y="602"/>
                    <a:pt x="3864" y="475"/>
                    <a:pt x="3864" y="317"/>
                  </a:cubicBezTo>
                  <a:cubicBezTo>
                    <a:pt x="3864" y="158"/>
                    <a:pt x="3706" y="0"/>
                    <a:pt x="3548" y="0"/>
                  </a:cubicBezTo>
                  <a:close/>
                  <a:moveTo>
                    <a:pt x="5131" y="0"/>
                  </a:moveTo>
                  <a:cubicBezTo>
                    <a:pt x="4973" y="0"/>
                    <a:pt x="4846" y="158"/>
                    <a:pt x="4846" y="317"/>
                  </a:cubicBezTo>
                  <a:cubicBezTo>
                    <a:pt x="4846" y="475"/>
                    <a:pt x="5005" y="602"/>
                    <a:pt x="5163" y="602"/>
                  </a:cubicBezTo>
                  <a:cubicBezTo>
                    <a:pt x="5321" y="602"/>
                    <a:pt x="5448" y="475"/>
                    <a:pt x="5448" y="317"/>
                  </a:cubicBezTo>
                  <a:cubicBezTo>
                    <a:pt x="5448" y="158"/>
                    <a:pt x="5321" y="0"/>
                    <a:pt x="5163" y="0"/>
                  </a:cubicBezTo>
                  <a:close/>
                  <a:moveTo>
                    <a:pt x="6746" y="0"/>
                  </a:moveTo>
                  <a:cubicBezTo>
                    <a:pt x="6556" y="0"/>
                    <a:pt x="6461" y="158"/>
                    <a:pt x="6461" y="317"/>
                  </a:cubicBezTo>
                  <a:cubicBezTo>
                    <a:pt x="6461" y="475"/>
                    <a:pt x="6620" y="602"/>
                    <a:pt x="6778" y="602"/>
                  </a:cubicBezTo>
                  <a:cubicBezTo>
                    <a:pt x="6936" y="602"/>
                    <a:pt x="7063" y="475"/>
                    <a:pt x="7063" y="317"/>
                  </a:cubicBezTo>
                  <a:cubicBezTo>
                    <a:pt x="7063" y="158"/>
                    <a:pt x="6936" y="0"/>
                    <a:pt x="6778" y="0"/>
                  </a:cubicBezTo>
                  <a:close/>
                  <a:moveTo>
                    <a:pt x="8330" y="0"/>
                  </a:moveTo>
                  <a:cubicBezTo>
                    <a:pt x="8171" y="0"/>
                    <a:pt x="8076" y="158"/>
                    <a:pt x="8076" y="317"/>
                  </a:cubicBezTo>
                  <a:cubicBezTo>
                    <a:pt x="8076" y="475"/>
                    <a:pt x="8203" y="602"/>
                    <a:pt x="8393" y="602"/>
                  </a:cubicBezTo>
                  <a:cubicBezTo>
                    <a:pt x="8551" y="602"/>
                    <a:pt x="8678" y="475"/>
                    <a:pt x="8678" y="317"/>
                  </a:cubicBezTo>
                  <a:cubicBezTo>
                    <a:pt x="8678" y="158"/>
                    <a:pt x="8551" y="0"/>
                    <a:pt x="8393" y="0"/>
                  </a:cubicBezTo>
                  <a:close/>
                  <a:moveTo>
                    <a:pt x="9945" y="0"/>
                  </a:moveTo>
                  <a:cubicBezTo>
                    <a:pt x="9787" y="0"/>
                    <a:pt x="9692" y="158"/>
                    <a:pt x="9692" y="317"/>
                  </a:cubicBezTo>
                  <a:cubicBezTo>
                    <a:pt x="9692" y="475"/>
                    <a:pt x="9818" y="602"/>
                    <a:pt x="10008" y="602"/>
                  </a:cubicBezTo>
                  <a:cubicBezTo>
                    <a:pt x="10167" y="602"/>
                    <a:pt x="10293" y="475"/>
                    <a:pt x="10293" y="317"/>
                  </a:cubicBezTo>
                  <a:cubicBezTo>
                    <a:pt x="10293" y="158"/>
                    <a:pt x="10167" y="0"/>
                    <a:pt x="10008" y="0"/>
                  </a:cubicBezTo>
                  <a:close/>
                </a:path>
              </a:pathLst>
            </a:custGeom>
            <a:solidFill>
              <a:srgbClr val="F28D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9"/>
            <p:cNvSpPr/>
            <p:nvPr/>
          </p:nvSpPr>
          <p:spPr>
            <a:xfrm>
              <a:off x="6174093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6" y="0"/>
                  </a:moveTo>
                  <a:cubicBezTo>
                    <a:pt x="128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</a:path>
              </a:pathLst>
            </a:custGeom>
            <a:solidFill>
              <a:srgbClr val="F28D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8" name="Google Shape;258;p9"/>
          <p:cNvGrpSpPr/>
          <p:nvPr/>
        </p:nvGrpSpPr>
        <p:grpSpPr>
          <a:xfrm>
            <a:off x="3955476" y="3117212"/>
            <a:ext cx="354017" cy="13923"/>
            <a:chOff x="4301755" y="3716911"/>
            <a:chExt cx="389329" cy="17413"/>
          </a:xfrm>
        </p:grpSpPr>
        <p:sp>
          <p:nvSpPr>
            <p:cNvPr id="259" name="Google Shape;259;p9"/>
            <p:cNvSpPr/>
            <p:nvPr/>
          </p:nvSpPr>
          <p:spPr>
            <a:xfrm>
              <a:off x="4301755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5" y="0"/>
                  </a:moveTo>
                  <a:cubicBezTo>
                    <a:pt x="95" y="0"/>
                    <a:pt x="0" y="158"/>
                    <a:pt x="0" y="317"/>
                  </a:cubicBezTo>
                  <a:cubicBezTo>
                    <a:pt x="0" y="475"/>
                    <a:pt x="127" y="602"/>
                    <a:pt x="285" y="602"/>
                  </a:cubicBezTo>
                  <a:cubicBezTo>
                    <a:pt x="444" y="602"/>
                    <a:pt x="602" y="475"/>
                    <a:pt x="602" y="317"/>
                  </a:cubicBezTo>
                  <a:cubicBezTo>
                    <a:pt x="602" y="158"/>
                    <a:pt x="444" y="0"/>
                    <a:pt x="285" y="0"/>
                  </a:cubicBezTo>
                  <a:close/>
                </a:path>
              </a:pathLst>
            </a:custGeom>
            <a:solidFill>
              <a:srgbClr val="E0D8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9"/>
            <p:cNvSpPr/>
            <p:nvPr/>
          </p:nvSpPr>
          <p:spPr>
            <a:xfrm>
              <a:off x="4347543" y="3716911"/>
              <a:ext cx="296828" cy="17413"/>
            </a:xfrm>
            <a:custGeom>
              <a:rect b="b" l="l" r="r" t="t"/>
              <a:pathLst>
                <a:path extrusionOk="0" h="602" w="10262">
                  <a:moveTo>
                    <a:pt x="286" y="0"/>
                  </a:moveTo>
                  <a:cubicBezTo>
                    <a:pt x="128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  <a:moveTo>
                    <a:pt x="1901" y="0"/>
                  </a:moveTo>
                  <a:cubicBezTo>
                    <a:pt x="1711" y="0"/>
                    <a:pt x="1616" y="158"/>
                    <a:pt x="1616" y="317"/>
                  </a:cubicBezTo>
                  <a:cubicBezTo>
                    <a:pt x="1616" y="475"/>
                    <a:pt x="1774" y="602"/>
                    <a:pt x="1933" y="602"/>
                  </a:cubicBezTo>
                  <a:cubicBezTo>
                    <a:pt x="2091" y="602"/>
                    <a:pt x="2218" y="475"/>
                    <a:pt x="2218" y="317"/>
                  </a:cubicBezTo>
                  <a:cubicBezTo>
                    <a:pt x="2218" y="158"/>
                    <a:pt x="2091" y="0"/>
                    <a:pt x="1933" y="0"/>
                  </a:cubicBezTo>
                  <a:close/>
                  <a:moveTo>
                    <a:pt x="3484" y="0"/>
                  </a:moveTo>
                  <a:cubicBezTo>
                    <a:pt x="3326" y="0"/>
                    <a:pt x="3231" y="158"/>
                    <a:pt x="3231" y="317"/>
                  </a:cubicBezTo>
                  <a:cubicBezTo>
                    <a:pt x="3231" y="475"/>
                    <a:pt x="3389" y="602"/>
                    <a:pt x="3548" y="602"/>
                  </a:cubicBezTo>
                  <a:cubicBezTo>
                    <a:pt x="3706" y="602"/>
                    <a:pt x="3833" y="475"/>
                    <a:pt x="3833" y="317"/>
                  </a:cubicBezTo>
                  <a:cubicBezTo>
                    <a:pt x="3833" y="158"/>
                    <a:pt x="3706" y="0"/>
                    <a:pt x="3548" y="0"/>
                  </a:cubicBezTo>
                  <a:close/>
                  <a:moveTo>
                    <a:pt x="5100" y="0"/>
                  </a:moveTo>
                  <a:cubicBezTo>
                    <a:pt x="4941" y="0"/>
                    <a:pt x="4846" y="158"/>
                    <a:pt x="4846" y="317"/>
                  </a:cubicBezTo>
                  <a:cubicBezTo>
                    <a:pt x="4846" y="475"/>
                    <a:pt x="4973" y="602"/>
                    <a:pt x="5163" y="602"/>
                  </a:cubicBezTo>
                  <a:cubicBezTo>
                    <a:pt x="5321" y="602"/>
                    <a:pt x="5448" y="475"/>
                    <a:pt x="5448" y="317"/>
                  </a:cubicBezTo>
                  <a:cubicBezTo>
                    <a:pt x="5448" y="158"/>
                    <a:pt x="5321" y="0"/>
                    <a:pt x="5163" y="0"/>
                  </a:cubicBezTo>
                  <a:close/>
                  <a:moveTo>
                    <a:pt x="6715" y="0"/>
                  </a:moveTo>
                  <a:cubicBezTo>
                    <a:pt x="6556" y="0"/>
                    <a:pt x="6430" y="158"/>
                    <a:pt x="6430" y="317"/>
                  </a:cubicBezTo>
                  <a:cubicBezTo>
                    <a:pt x="6430" y="475"/>
                    <a:pt x="6588" y="602"/>
                    <a:pt x="6746" y="602"/>
                  </a:cubicBezTo>
                  <a:cubicBezTo>
                    <a:pt x="6936" y="602"/>
                    <a:pt x="7063" y="475"/>
                    <a:pt x="7063" y="317"/>
                  </a:cubicBezTo>
                  <a:cubicBezTo>
                    <a:pt x="7063" y="158"/>
                    <a:pt x="6905" y="0"/>
                    <a:pt x="6746" y="0"/>
                  </a:cubicBezTo>
                  <a:close/>
                  <a:moveTo>
                    <a:pt x="8330" y="0"/>
                  </a:moveTo>
                  <a:cubicBezTo>
                    <a:pt x="8171" y="0"/>
                    <a:pt x="8045" y="158"/>
                    <a:pt x="8045" y="317"/>
                  </a:cubicBezTo>
                  <a:cubicBezTo>
                    <a:pt x="8045" y="475"/>
                    <a:pt x="8203" y="602"/>
                    <a:pt x="8362" y="602"/>
                  </a:cubicBezTo>
                  <a:cubicBezTo>
                    <a:pt x="8520" y="602"/>
                    <a:pt x="8678" y="475"/>
                    <a:pt x="8678" y="317"/>
                  </a:cubicBezTo>
                  <a:cubicBezTo>
                    <a:pt x="8678" y="158"/>
                    <a:pt x="8520" y="0"/>
                    <a:pt x="8362" y="0"/>
                  </a:cubicBezTo>
                  <a:close/>
                  <a:moveTo>
                    <a:pt x="9945" y="0"/>
                  </a:moveTo>
                  <a:cubicBezTo>
                    <a:pt x="9787" y="0"/>
                    <a:pt x="9660" y="158"/>
                    <a:pt x="9660" y="317"/>
                  </a:cubicBezTo>
                  <a:cubicBezTo>
                    <a:pt x="9660" y="475"/>
                    <a:pt x="9818" y="602"/>
                    <a:pt x="9977" y="602"/>
                  </a:cubicBezTo>
                  <a:cubicBezTo>
                    <a:pt x="10135" y="602"/>
                    <a:pt x="10262" y="475"/>
                    <a:pt x="10262" y="317"/>
                  </a:cubicBezTo>
                  <a:cubicBezTo>
                    <a:pt x="10262" y="158"/>
                    <a:pt x="10135" y="0"/>
                    <a:pt x="9977" y="0"/>
                  </a:cubicBezTo>
                  <a:close/>
                </a:path>
              </a:pathLst>
            </a:custGeom>
            <a:solidFill>
              <a:srgbClr val="E0D8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9"/>
            <p:cNvSpPr/>
            <p:nvPr/>
          </p:nvSpPr>
          <p:spPr>
            <a:xfrm>
              <a:off x="4673671" y="3716911"/>
              <a:ext cx="17413" cy="17413"/>
            </a:xfrm>
            <a:custGeom>
              <a:rect b="b" l="l" r="r" t="t"/>
              <a:pathLst>
                <a:path extrusionOk="0" h="602" w="602">
                  <a:moveTo>
                    <a:pt x="285" y="0"/>
                  </a:moveTo>
                  <a:cubicBezTo>
                    <a:pt x="127" y="0"/>
                    <a:pt x="0" y="158"/>
                    <a:pt x="0" y="317"/>
                  </a:cubicBezTo>
                  <a:cubicBezTo>
                    <a:pt x="0" y="475"/>
                    <a:pt x="127" y="602"/>
                    <a:pt x="285" y="602"/>
                  </a:cubicBezTo>
                  <a:cubicBezTo>
                    <a:pt x="443" y="602"/>
                    <a:pt x="602" y="475"/>
                    <a:pt x="602" y="317"/>
                  </a:cubicBezTo>
                  <a:cubicBezTo>
                    <a:pt x="602" y="158"/>
                    <a:pt x="475" y="0"/>
                    <a:pt x="285" y="0"/>
                  </a:cubicBezTo>
                  <a:close/>
                </a:path>
              </a:pathLst>
            </a:custGeom>
            <a:solidFill>
              <a:srgbClr val="E0D8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2" name="Google Shape;262;p9"/>
          <p:cNvGrpSpPr/>
          <p:nvPr/>
        </p:nvGrpSpPr>
        <p:grpSpPr>
          <a:xfrm>
            <a:off x="2590275" y="3117212"/>
            <a:ext cx="354044" cy="13923"/>
            <a:chOff x="2800378" y="3716911"/>
            <a:chExt cx="389359" cy="17413"/>
          </a:xfrm>
        </p:grpSpPr>
        <p:sp>
          <p:nvSpPr>
            <p:cNvPr id="263" name="Google Shape;263;p9"/>
            <p:cNvSpPr/>
            <p:nvPr/>
          </p:nvSpPr>
          <p:spPr>
            <a:xfrm>
              <a:off x="2800378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6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CFD9E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9"/>
            <p:cNvSpPr/>
            <p:nvPr/>
          </p:nvSpPr>
          <p:spPr>
            <a:xfrm>
              <a:off x="2847092" y="3716911"/>
              <a:ext cx="296828" cy="17413"/>
            </a:xfrm>
            <a:custGeom>
              <a:rect b="b" l="l" r="r" t="t"/>
              <a:pathLst>
                <a:path extrusionOk="0" h="602" w="10262">
                  <a:moveTo>
                    <a:pt x="254" y="0"/>
                  </a:moveTo>
                  <a:cubicBezTo>
                    <a:pt x="96" y="0"/>
                    <a:pt x="1" y="158"/>
                    <a:pt x="1" y="317"/>
                  </a:cubicBezTo>
                  <a:cubicBezTo>
                    <a:pt x="1" y="475"/>
                    <a:pt x="128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286" y="0"/>
                  </a:cubicBezTo>
                  <a:close/>
                  <a:moveTo>
                    <a:pt x="1869" y="0"/>
                  </a:moveTo>
                  <a:cubicBezTo>
                    <a:pt x="1711" y="0"/>
                    <a:pt x="1584" y="158"/>
                    <a:pt x="1584" y="317"/>
                  </a:cubicBezTo>
                  <a:cubicBezTo>
                    <a:pt x="1584" y="475"/>
                    <a:pt x="1743" y="602"/>
                    <a:pt x="1901" y="602"/>
                  </a:cubicBezTo>
                  <a:cubicBezTo>
                    <a:pt x="2091" y="602"/>
                    <a:pt x="2218" y="475"/>
                    <a:pt x="2218" y="317"/>
                  </a:cubicBezTo>
                  <a:cubicBezTo>
                    <a:pt x="2218" y="158"/>
                    <a:pt x="2059" y="0"/>
                    <a:pt x="1901" y="0"/>
                  </a:cubicBezTo>
                  <a:close/>
                  <a:moveTo>
                    <a:pt x="3485" y="0"/>
                  </a:moveTo>
                  <a:cubicBezTo>
                    <a:pt x="3326" y="0"/>
                    <a:pt x="3200" y="158"/>
                    <a:pt x="3200" y="317"/>
                  </a:cubicBezTo>
                  <a:cubicBezTo>
                    <a:pt x="3200" y="475"/>
                    <a:pt x="3358" y="602"/>
                    <a:pt x="3516" y="602"/>
                  </a:cubicBezTo>
                  <a:cubicBezTo>
                    <a:pt x="3675" y="602"/>
                    <a:pt x="3801" y="475"/>
                    <a:pt x="3801" y="317"/>
                  </a:cubicBezTo>
                  <a:cubicBezTo>
                    <a:pt x="3801" y="158"/>
                    <a:pt x="3675" y="0"/>
                    <a:pt x="3516" y="0"/>
                  </a:cubicBezTo>
                  <a:close/>
                  <a:moveTo>
                    <a:pt x="5100" y="0"/>
                  </a:moveTo>
                  <a:cubicBezTo>
                    <a:pt x="4941" y="0"/>
                    <a:pt x="4815" y="158"/>
                    <a:pt x="4815" y="317"/>
                  </a:cubicBezTo>
                  <a:cubicBezTo>
                    <a:pt x="4815" y="475"/>
                    <a:pt x="4973" y="602"/>
                    <a:pt x="5131" y="602"/>
                  </a:cubicBezTo>
                  <a:cubicBezTo>
                    <a:pt x="5290" y="602"/>
                    <a:pt x="5416" y="475"/>
                    <a:pt x="5416" y="317"/>
                  </a:cubicBezTo>
                  <a:cubicBezTo>
                    <a:pt x="5416" y="158"/>
                    <a:pt x="5290" y="0"/>
                    <a:pt x="5131" y="0"/>
                  </a:cubicBezTo>
                  <a:close/>
                  <a:moveTo>
                    <a:pt x="6715" y="0"/>
                  </a:moveTo>
                  <a:cubicBezTo>
                    <a:pt x="6525" y="0"/>
                    <a:pt x="6430" y="158"/>
                    <a:pt x="6430" y="317"/>
                  </a:cubicBezTo>
                  <a:cubicBezTo>
                    <a:pt x="6430" y="475"/>
                    <a:pt x="6588" y="602"/>
                    <a:pt x="6746" y="602"/>
                  </a:cubicBezTo>
                  <a:cubicBezTo>
                    <a:pt x="6905" y="602"/>
                    <a:pt x="7031" y="475"/>
                    <a:pt x="7031" y="317"/>
                  </a:cubicBezTo>
                  <a:cubicBezTo>
                    <a:pt x="7031" y="158"/>
                    <a:pt x="6905" y="0"/>
                    <a:pt x="6746" y="0"/>
                  </a:cubicBezTo>
                  <a:close/>
                  <a:moveTo>
                    <a:pt x="8330" y="0"/>
                  </a:moveTo>
                  <a:cubicBezTo>
                    <a:pt x="8140" y="0"/>
                    <a:pt x="8045" y="158"/>
                    <a:pt x="8045" y="317"/>
                  </a:cubicBezTo>
                  <a:cubicBezTo>
                    <a:pt x="8045" y="475"/>
                    <a:pt x="8203" y="602"/>
                    <a:pt x="8362" y="602"/>
                  </a:cubicBezTo>
                  <a:cubicBezTo>
                    <a:pt x="8520" y="602"/>
                    <a:pt x="8647" y="475"/>
                    <a:pt x="8647" y="317"/>
                  </a:cubicBezTo>
                  <a:cubicBezTo>
                    <a:pt x="8647" y="158"/>
                    <a:pt x="8520" y="0"/>
                    <a:pt x="8362" y="0"/>
                  </a:cubicBezTo>
                  <a:close/>
                  <a:moveTo>
                    <a:pt x="9913" y="0"/>
                  </a:moveTo>
                  <a:cubicBezTo>
                    <a:pt x="9755" y="0"/>
                    <a:pt x="9660" y="158"/>
                    <a:pt x="9660" y="317"/>
                  </a:cubicBezTo>
                  <a:cubicBezTo>
                    <a:pt x="9660" y="475"/>
                    <a:pt x="9787" y="602"/>
                    <a:pt x="9977" y="602"/>
                  </a:cubicBezTo>
                  <a:cubicBezTo>
                    <a:pt x="10135" y="602"/>
                    <a:pt x="10262" y="475"/>
                    <a:pt x="10262" y="317"/>
                  </a:cubicBezTo>
                  <a:cubicBezTo>
                    <a:pt x="10262" y="158"/>
                    <a:pt x="10135" y="0"/>
                    <a:pt x="9977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CFD9E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9"/>
            <p:cNvSpPr/>
            <p:nvPr/>
          </p:nvSpPr>
          <p:spPr>
            <a:xfrm>
              <a:off x="3172295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5" y="0"/>
                  </a:moveTo>
                  <a:cubicBezTo>
                    <a:pt x="127" y="0"/>
                    <a:pt x="0" y="158"/>
                    <a:pt x="0" y="317"/>
                  </a:cubicBezTo>
                  <a:cubicBezTo>
                    <a:pt x="0" y="475"/>
                    <a:pt x="159" y="602"/>
                    <a:pt x="317" y="602"/>
                  </a:cubicBezTo>
                  <a:cubicBezTo>
                    <a:pt x="475" y="602"/>
                    <a:pt x="602" y="475"/>
                    <a:pt x="602" y="317"/>
                  </a:cubicBezTo>
                  <a:cubicBezTo>
                    <a:pt x="602" y="158"/>
                    <a:pt x="475" y="0"/>
                    <a:pt x="317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CFD9E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6" name="Google Shape;266;p9"/>
          <p:cNvSpPr txBox="1"/>
          <p:nvPr>
            <p:ph idx="4294967295" type="body"/>
          </p:nvPr>
        </p:nvSpPr>
        <p:spPr>
          <a:xfrm>
            <a:off x="750475" y="3117163"/>
            <a:ext cx="13341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Claros, concretos y medibles.</a:t>
            </a:r>
            <a:endParaRPr/>
          </a:p>
        </p:txBody>
      </p:sp>
      <p:sp>
        <p:nvSpPr>
          <p:cNvPr id="267" name="Google Shape;267;p9"/>
          <p:cNvSpPr txBox="1"/>
          <p:nvPr>
            <p:ph idx="4294967295" type="subTitle"/>
          </p:nvPr>
        </p:nvSpPr>
        <p:spPr>
          <a:xfrm>
            <a:off x="750482" y="2794309"/>
            <a:ext cx="1334100" cy="2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Hind Vadodara Light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Objetivos</a:t>
            </a:r>
            <a:endParaRPr b="0" i="0" sz="1200" u="none" cap="none" strike="noStrike">
              <a:solidFill>
                <a:srgbClr val="000000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sp>
        <p:nvSpPr>
          <p:cNvPr id="268" name="Google Shape;268;p9"/>
          <p:cNvSpPr txBox="1"/>
          <p:nvPr>
            <p:ph idx="1" type="subTitle"/>
          </p:nvPr>
        </p:nvSpPr>
        <p:spPr>
          <a:xfrm>
            <a:off x="2108182" y="2794309"/>
            <a:ext cx="1334100" cy="2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CFD9E0"/>
                </a:solidFill>
              </a:rPr>
              <a:t>Audiencia</a:t>
            </a:r>
            <a:endParaRPr>
              <a:solidFill>
                <a:srgbClr val="CFD9E0"/>
              </a:solidFill>
            </a:endParaRPr>
          </a:p>
        </p:txBody>
      </p:sp>
      <p:sp>
        <p:nvSpPr>
          <p:cNvPr id="269" name="Google Shape;269;p9"/>
          <p:cNvSpPr txBox="1"/>
          <p:nvPr>
            <p:ph idx="4294967295" type="body"/>
          </p:nvPr>
        </p:nvSpPr>
        <p:spPr>
          <a:xfrm>
            <a:off x="3449985" y="3117163"/>
            <a:ext cx="13341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CFD9E0"/>
                </a:solidFill>
              </a:rPr>
              <a:t>Orientaciones proletarias.</a:t>
            </a:r>
            <a:endParaRPr>
              <a:solidFill>
                <a:srgbClr val="CFD9E0"/>
              </a:solidFill>
            </a:endParaRPr>
          </a:p>
        </p:txBody>
      </p:sp>
      <p:sp>
        <p:nvSpPr>
          <p:cNvPr id="270" name="Google Shape;270;p9"/>
          <p:cNvSpPr txBox="1"/>
          <p:nvPr>
            <p:ph idx="2" type="subTitle"/>
          </p:nvPr>
        </p:nvSpPr>
        <p:spPr>
          <a:xfrm>
            <a:off x="3449992" y="2794309"/>
            <a:ext cx="1334100" cy="2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CFD9E0"/>
                </a:solidFill>
              </a:rPr>
              <a:t>Mensajes</a:t>
            </a:r>
            <a:endParaRPr>
              <a:solidFill>
                <a:srgbClr val="CFD9E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CFD9E0"/>
              </a:solidFill>
            </a:endParaRPr>
          </a:p>
        </p:txBody>
      </p:sp>
      <p:sp>
        <p:nvSpPr>
          <p:cNvPr id="271" name="Google Shape;271;p9"/>
          <p:cNvSpPr txBox="1"/>
          <p:nvPr>
            <p:ph idx="4294967295" type="body"/>
          </p:nvPr>
        </p:nvSpPr>
        <p:spPr>
          <a:xfrm>
            <a:off x="4837716" y="3117163"/>
            <a:ext cx="13341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CFD9E0"/>
                </a:solidFill>
              </a:rPr>
              <a:t>Actividades y campañas.</a:t>
            </a:r>
            <a:endParaRPr>
              <a:solidFill>
                <a:srgbClr val="CFD9E0"/>
              </a:solidFill>
            </a:endParaRPr>
          </a:p>
        </p:txBody>
      </p:sp>
      <p:sp>
        <p:nvSpPr>
          <p:cNvPr id="272" name="Google Shape;272;p9"/>
          <p:cNvSpPr txBox="1"/>
          <p:nvPr>
            <p:ph idx="4294967295" type="subTitle"/>
          </p:nvPr>
        </p:nvSpPr>
        <p:spPr>
          <a:xfrm>
            <a:off x="4837723" y="2794309"/>
            <a:ext cx="1334100" cy="2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Hind Vadodara Light"/>
              <a:buNone/>
            </a:pPr>
            <a:r>
              <a:rPr b="0" i="0" lang="en" sz="1200" u="none" cap="none" strike="noStrike">
                <a:solidFill>
                  <a:srgbClr val="CFD9E0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Mediciones</a:t>
            </a:r>
            <a:endParaRPr b="0" i="0" sz="1200" u="none" cap="none" strike="noStrike">
              <a:solidFill>
                <a:srgbClr val="CFD9E0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sp>
        <p:nvSpPr>
          <p:cNvPr id="273" name="Google Shape;273;p9"/>
          <p:cNvSpPr txBox="1"/>
          <p:nvPr>
            <p:ph idx="4294967295" type="body"/>
          </p:nvPr>
        </p:nvSpPr>
        <p:spPr>
          <a:xfrm>
            <a:off x="6180435" y="3117163"/>
            <a:ext cx="13341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CFD9E0"/>
                </a:solidFill>
              </a:rPr>
              <a:t>¿Cómo lo hicimos?</a:t>
            </a:r>
            <a:endParaRPr>
              <a:solidFill>
                <a:srgbClr val="CFD9E0"/>
              </a:solidFill>
            </a:endParaRPr>
          </a:p>
        </p:txBody>
      </p:sp>
      <p:sp>
        <p:nvSpPr>
          <p:cNvPr id="274" name="Google Shape;274;p9"/>
          <p:cNvSpPr txBox="1"/>
          <p:nvPr>
            <p:ph idx="3" type="subTitle"/>
          </p:nvPr>
        </p:nvSpPr>
        <p:spPr>
          <a:xfrm>
            <a:off x="6180442" y="2794309"/>
            <a:ext cx="1334100" cy="2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CFD9E0"/>
                </a:solidFill>
              </a:rPr>
              <a:t>Evaluación</a:t>
            </a:r>
            <a:endParaRPr>
              <a:solidFill>
                <a:srgbClr val="CFD9E0"/>
              </a:solidFill>
            </a:endParaRPr>
          </a:p>
        </p:txBody>
      </p:sp>
      <p:sp>
        <p:nvSpPr>
          <p:cNvPr id="275" name="Google Shape;275;p9"/>
          <p:cNvSpPr/>
          <p:nvPr/>
        </p:nvSpPr>
        <p:spPr>
          <a:xfrm>
            <a:off x="2010969" y="2276357"/>
            <a:ext cx="97204" cy="100050"/>
          </a:xfrm>
          <a:custGeom>
            <a:rect b="b" l="l" r="r" t="t"/>
            <a:pathLst>
              <a:path extrusionOk="0" h="5005" w="4276">
                <a:moveTo>
                  <a:pt x="3864" y="1"/>
                </a:moveTo>
                <a:lnTo>
                  <a:pt x="1" y="3928"/>
                </a:lnTo>
                <a:lnTo>
                  <a:pt x="4276" y="5005"/>
                </a:lnTo>
                <a:lnTo>
                  <a:pt x="4276" y="5005"/>
                </a:lnTo>
                <a:lnTo>
                  <a:pt x="3864" y="1"/>
                </a:lnTo>
                <a:close/>
              </a:path>
            </a:pathLst>
          </a:custGeom>
          <a:solidFill>
            <a:srgbClr val="F2E2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9"/>
          <p:cNvSpPr/>
          <p:nvPr/>
        </p:nvSpPr>
        <p:spPr>
          <a:xfrm>
            <a:off x="4742374" y="1500039"/>
            <a:ext cx="144738" cy="110165"/>
          </a:xfrm>
          <a:custGeom>
            <a:rect b="b" l="l" r="r" t="t"/>
            <a:pathLst>
              <a:path extrusionOk="0" h="5511" w="6367">
                <a:moveTo>
                  <a:pt x="6366" y="0"/>
                </a:moveTo>
                <a:lnTo>
                  <a:pt x="1" y="697"/>
                </a:lnTo>
                <a:lnTo>
                  <a:pt x="3738" y="5511"/>
                </a:lnTo>
                <a:lnTo>
                  <a:pt x="6366" y="0"/>
                </a:lnTo>
                <a:close/>
              </a:path>
            </a:pathLst>
          </a:custGeom>
          <a:solidFill>
            <a:srgbClr val="F2576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9"/>
          <p:cNvSpPr/>
          <p:nvPr/>
        </p:nvSpPr>
        <p:spPr>
          <a:xfrm>
            <a:off x="6824410" y="1634408"/>
            <a:ext cx="93878" cy="81811"/>
          </a:xfrm>
          <a:custGeom>
            <a:rect b="b" l="l" r="r" t="t"/>
            <a:pathLst>
              <a:path extrusionOk="0" h="3422" w="3453">
                <a:moveTo>
                  <a:pt x="1711" y="666"/>
                </a:moveTo>
                <a:cubicBezTo>
                  <a:pt x="2281" y="666"/>
                  <a:pt x="2756" y="1141"/>
                  <a:pt x="2756" y="1711"/>
                </a:cubicBezTo>
                <a:cubicBezTo>
                  <a:pt x="2756" y="2281"/>
                  <a:pt x="2281" y="2756"/>
                  <a:pt x="1711" y="2756"/>
                </a:cubicBezTo>
                <a:cubicBezTo>
                  <a:pt x="1141" y="2756"/>
                  <a:pt x="666" y="2281"/>
                  <a:pt x="666" y="1711"/>
                </a:cubicBezTo>
                <a:cubicBezTo>
                  <a:pt x="666" y="1141"/>
                  <a:pt x="1141" y="666"/>
                  <a:pt x="1711" y="666"/>
                </a:cubicBezTo>
                <a:close/>
                <a:moveTo>
                  <a:pt x="1711" y="1"/>
                </a:moveTo>
                <a:cubicBezTo>
                  <a:pt x="761" y="1"/>
                  <a:pt x="1" y="761"/>
                  <a:pt x="1" y="1711"/>
                </a:cubicBezTo>
                <a:cubicBezTo>
                  <a:pt x="1" y="2661"/>
                  <a:pt x="761" y="3421"/>
                  <a:pt x="1711" y="3421"/>
                </a:cubicBezTo>
                <a:cubicBezTo>
                  <a:pt x="2661" y="3421"/>
                  <a:pt x="3453" y="2661"/>
                  <a:pt x="3453" y="1711"/>
                </a:cubicBezTo>
                <a:cubicBezTo>
                  <a:pt x="3453" y="761"/>
                  <a:pt x="2661" y="1"/>
                  <a:pt x="1711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9"/>
          <p:cNvSpPr/>
          <p:nvPr/>
        </p:nvSpPr>
        <p:spPr>
          <a:xfrm>
            <a:off x="57075" y="2095152"/>
            <a:ext cx="353900" cy="269390"/>
          </a:xfrm>
          <a:custGeom>
            <a:rect b="b" l="l" r="r" t="t"/>
            <a:pathLst>
              <a:path extrusionOk="0" h="11268" w="13017">
                <a:moveTo>
                  <a:pt x="4274" y="927"/>
                </a:moveTo>
                <a:cubicBezTo>
                  <a:pt x="4392" y="927"/>
                  <a:pt x="4509" y="935"/>
                  <a:pt x="4624" y="950"/>
                </a:cubicBezTo>
                <a:cubicBezTo>
                  <a:pt x="5384" y="1077"/>
                  <a:pt x="6049" y="1520"/>
                  <a:pt x="6461" y="2217"/>
                </a:cubicBezTo>
                <a:lnTo>
                  <a:pt x="6746" y="2692"/>
                </a:lnTo>
                <a:lnTo>
                  <a:pt x="7158" y="2312"/>
                </a:lnTo>
                <a:cubicBezTo>
                  <a:pt x="7704" y="1848"/>
                  <a:pt x="8344" y="1596"/>
                  <a:pt x="8997" y="1596"/>
                </a:cubicBezTo>
                <a:cubicBezTo>
                  <a:pt x="9101" y="1596"/>
                  <a:pt x="9206" y="1602"/>
                  <a:pt x="9311" y="1615"/>
                </a:cubicBezTo>
                <a:cubicBezTo>
                  <a:pt x="9786" y="1679"/>
                  <a:pt x="10230" y="1900"/>
                  <a:pt x="10610" y="2217"/>
                </a:cubicBezTo>
                <a:cubicBezTo>
                  <a:pt x="11813" y="3262"/>
                  <a:pt x="11971" y="5257"/>
                  <a:pt x="10990" y="6619"/>
                </a:cubicBezTo>
                <a:cubicBezTo>
                  <a:pt x="10451" y="7442"/>
                  <a:pt x="8519" y="8804"/>
                  <a:pt x="5891" y="10293"/>
                </a:cubicBezTo>
                <a:cubicBezTo>
                  <a:pt x="5841" y="10330"/>
                  <a:pt x="5781" y="10348"/>
                  <a:pt x="5721" y="10348"/>
                </a:cubicBezTo>
                <a:cubicBezTo>
                  <a:pt x="5629" y="10348"/>
                  <a:pt x="5537" y="10306"/>
                  <a:pt x="5479" y="10229"/>
                </a:cubicBezTo>
                <a:cubicBezTo>
                  <a:pt x="3357" y="8076"/>
                  <a:pt x="1901" y="6207"/>
                  <a:pt x="1584" y="5289"/>
                </a:cubicBezTo>
                <a:cubicBezTo>
                  <a:pt x="1014" y="3674"/>
                  <a:pt x="1742" y="1837"/>
                  <a:pt x="3199" y="1172"/>
                </a:cubicBezTo>
                <a:cubicBezTo>
                  <a:pt x="3535" y="1004"/>
                  <a:pt x="3907" y="927"/>
                  <a:pt x="4274" y="927"/>
                </a:cubicBezTo>
                <a:close/>
                <a:moveTo>
                  <a:pt x="4310" y="1"/>
                </a:moveTo>
                <a:cubicBezTo>
                  <a:pt x="3794" y="1"/>
                  <a:pt x="3288" y="127"/>
                  <a:pt x="2819" y="349"/>
                </a:cubicBezTo>
                <a:cubicBezTo>
                  <a:pt x="950" y="1204"/>
                  <a:pt x="0" y="3547"/>
                  <a:pt x="697" y="5606"/>
                </a:cubicBezTo>
                <a:cubicBezTo>
                  <a:pt x="1204" y="7062"/>
                  <a:pt x="3484" y="9533"/>
                  <a:pt x="4814" y="10894"/>
                </a:cubicBezTo>
                <a:cubicBezTo>
                  <a:pt x="5004" y="11084"/>
                  <a:pt x="5257" y="11211"/>
                  <a:pt x="5542" y="11243"/>
                </a:cubicBezTo>
                <a:cubicBezTo>
                  <a:pt x="5619" y="11260"/>
                  <a:pt x="5695" y="11268"/>
                  <a:pt x="5770" y="11268"/>
                </a:cubicBezTo>
                <a:cubicBezTo>
                  <a:pt x="5976" y="11268"/>
                  <a:pt x="6172" y="11209"/>
                  <a:pt x="6334" y="11116"/>
                </a:cubicBezTo>
                <a:cubicBezTo>
                  <a:pt x="7981" y="10166"/>
                  <a:pt x="10863" y="8424"/>
                  <a:pt x="11750" y="7157"/>
                </a:cubicBezTo>
                <a:cubicBezTo>
                  <a:pt x="13016" y="5416"/>
                  <a:pt x="12763" y="2882"/>
                  <a:pt x="11211" y="1520"/>
                </a:cubicBezTo>
                <a:cubicBezTo>
                  <a:pt x="10705" y="1109"/>
                  <a:pt x="10071" y="824"/>
                  <a:pt x="9438" y="729"/>
                </a:cubicBezTo>
                <a:cubicBezTo>
                  <a:pt x="9278" y="705"/>
                  <a:pt x="9118" y="694"/>
                  <a:pt x="8957" y="694"/>
                </a:cubicBezTo>
                <a:cubicBezTo>
                  <a:pt x="8257" y="694"/>
                  <a:pt x="7560" y="912"/>
                  <a:pt x="6968" y="1299"/>
                </a:cubicBezTo>
                <a:cubicBezTo>
                  <a:pt x="6398" y="634"/>
                  <a:pt x="5606" y="159"/>
                  <a:pt x="4751" y="32"/>
                </a:cubicBezTo>
                <a:cubicBezTo>
                  <a:pt x="4604" y="11"/>
                  <a:pt x="4456" y="1"/>
                  <a:pt x="4310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9" name="Google Shape;279;p9"/>
          <p:cNvGrpSpPr/>
          <p:nvPr/>
        </p:nvGrpSpPr>
        <p:grpSpPr>
          <a:xfrm>
            <a:off x="2584309" y="1743830"/>
            <a:ext cx="354855" cy="330106"/>
            <a:chOff x="5319821" y="1986242"/>
            <a:chExt cx="348102" cy="348103"/>
          </a:xfrm>
        </p:grpSpPr>
        <p:sp>
          <p:nvSpPr>
            <p:cNvPr id="280" name="Google Shape;280;p9"/>
            <p:cNvSpPr/>
            <p:nvPr/>
          </p:nvSpPr>
          <p:spPr>
            <a:xfrm>
              <a:off x="5319821" y="2134506"/>
              <a:ext cx="104830" cy="115150"/>
            </a:xfrm>
            <a:custGeom>
              <a:rect b="b" l="l" r="r" t="t"/>
              <a:pathLst>
                <a:path extrusionOk="0" h="4385" w="3992">
                  <a:moveTo>
                    <a:pt x="1264" y="1"/>
                  </a:moveTo>
                  <a:cubicBezTo>
                    <a:pt x="1015" y="1"/>
                    <a:pt x="824" y="202"/>
                    <a:pt x="824" y="441"/>
                  </a:cubicBezTo>
                  <a:lnTo>
                    <a:pt x="824" y="1159"/>
                  </a:lnTo>
                  <a:lnTo>
                    <a:pt x="728" y="1140"/>
                  </a:lnTo>
                  <a:cubicBezTo>
                    <a:pt x="680" y="1129"/>
                    <a:pt x="630" y="1124"/>
                    <a:pt x="580" y="1124"/>
                  </a:cubicBezTo>
                  <a:cubicBezTo>
                    <a:pt x="453" y="1124"/>
                    <a:pt x="324" y="1160"/>
                    <a:pt x="221" y="1235"/>
                  </a:cubicBezTo>
                  <a:cubicBezTo>
                    <a:pt x="1" y="1427"/>
                    <a:pt x="1" y="1800"/>
                    <a:pt x="39" y="2346"/>
                  </a:cubicBezTo>
                  <a:cubicBezTo>
                    <a:pt x="77" y="2996"/>
                    <a:pt x="728" y="3551"/>
                    <a:pt x="881" y="3666"/>
                  </a:cubicBezTo>
                  <a:lnTo>
                    <a:pt x="881" y="4384"/>
                  </a:lnTo>
                  <a:lnTo>
                    <a:pt x="3485" y="4384"/>
                  </a:lnTo>
                  <a:lnTo>
                    <a:pt x="3485" y="3465"/>
                  </a:lnTo>
                  <a:cubicBezTo>
                    <a:pt x="3944" y="3073"/>
                    <a:pt x="3992" y="2298"/>
                    <a:pt x="3953" y="1934"/>
                  </a:cubicBezTo>
                  <a:lnTo>
                    <a:pt x="3953" y="939"/>
                  </a:lnTo>
                  <a:cubicBezTo>
                    <a:pt x="3953" y="700"/>
                    <a:pt x="3762" y="508"/>
                    <a:pt x="3523" y="508"/>
                  </a:cubicBezTo>
                  <a:lnTo>
                    <a:pt x="3494" y="508"/>
                  </a:lnTo>
                  <a:cubicBezTo>
                    <a:pt x="3408" y="602"/>
                    <a:pt x="3293" y="646"/>
                    <a:pt x="3180" y="646"/>
                  </a:cubicBezTo>
                  <a:cubicBezTo>
                    <a:pt x="3004" y="646"/>
                    <a:pt x="2831" y="541"/>
                    <a:pt x="2767" y="355"/>
                  </a:cubicBezTo>
                  <a:lnTo>
                    <a:pt x="2738" y="355"/>
                  </a:lnTo>
                  <a:cubicBezTo>
                    <a:pt x="2650" y="447"/>
                    <a:pt x="2537" y="490"/>
                    <a:pt x="2426" y="490"/>
                  </a:cubicBezTo>
                  <a:cubicBezTo>
                    <a:pt x="2259" y="490"/>
                    <a:pt x="2095" y="393"/>
                    <a:pt x="2020" y="221"/>
                  </a:cubicBezTo>
                  <a:lnTo>
                    <a:pt x="2001" y="221"/>
                  </a:lnTo>
                  <a:cubicBezTo>
                    <a:pt x="1917" y="298"/>
                    <a:pt x="1813" y="334"/>
                    <a:pt x="1710" y="334"/>
                  </a:cubicBezTo>
                  <a:cubicBezTo>
                    <a:pt x="1519" y="334"/>
                    <a:pt x="1333" y="212"/>
                    <a:pt x="12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9"/>
            <p:cNvSpPr/>
            <p:nvPr/>
          </p:nvSpPr>
          <p:spPr>
            <a:xfrm>
              <a:off x="5320083" y="2164258"/>
              <a:ext cx="29437" cy="85634"/>
            </a:xfrm>
            <a:custGeom>
              <a:rect b="b" l="l" r="r" t="t"/>
              <a:pathLst>
                <a:path extrusionOk="0" h="3261" w="1121">
                  <a:moveTo>
                    <a:pt x="585" y="0"/>
                  </a:moveTo>
                  <a:cubicBezTo>
                    <a:pt x="457" y="0"/>
                    <a:pt x="334" y="36"/>
                    <a:pt x="230" y="112"/>
                  </a:cubicBezTo>
                  <a:cubicBezTo>
                    <a:pt x="0" y="303"/>
                    <a:pt x="10" y="677"/>
                    <a:pt x="39" y="1213"/>
                  </a:cubicBezTo>
                  <a:cubicBezTo>
                    <a:pt x="77" y="1873"/>
                    <a:pt x="737" y="2428"/>
                    <a:pt x="881" y="2543"/>
                  </a:cubicBezTo>
                  <a:lnTo>
                    <a:pt x="881" y="3261"/>
                  </a:lnTo>
                  <a:lnTo>
                    <a:pt x="1120" y="3261"/>
                  </a:lnTo>
                  <a:lnTo>
                    <a:pt x="1120" y="2447"/>
                  </a:lnTo>
                  <a:cubicBezTo>
                    <a:pt x="862" y="2246"/>
                    <a:pt x="335" y="1768"/>
                    <a:pt x="297" y="1213"/>
                  </a:cubicBezTo>
                  <a:cubicBezTo>
                    <a:pt x="268" y="658"/>
                    <a:pt x="230" y="294"/>
                    <a:pt x="460" y="112"/>
                  </a:cubicBezTo>
                  <a:cubicBezTo>
                    <a:pt x="556" y="64"/>
                    <a:pt x="651" y="35"/>
                    <a:pt x="757" y="16"/>
                  </a:cubicBezTo>
                  <a:lnTo>
                    <a:pt x="737" y="16"/>
                  </a:lnTo>
                  <a:cubicBezTo>
                    <a:pt x="686" y="6"/>
                    <a:pt x="636" y="0"/>
                    <a:pt x="5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9"/>
            <p:cNvSpPr/>
            <p:nvPr/>
          </p:nvSpPr>
          <p:spPr>
            <a:xfrm>
              <a:off x="5341695" y="2134506"/>
              <a:ext cx="13104" cy="47793"/>
            </a:xfrm>
            <a:custGeom>
              <a:rect b="b" l="l" r="r" t="t"/>
              <a:pathLst>
                <a:path extrusionOk="0" h="1820" w="499">
                  <a:moveTo>
                    <a:pt x="431" y="1"/>
                  </a:moveTo>
                  <a:cubicBezTo>
                    <a:pt x="316" y="1"/>
                    <a:pt x="202" y="58"/>
                    <a:pt x="125" y="144"/>
                  </a:cubicBezTo>
                  <a:cubicBezTo>
                    <a:pt x="48" y="221"/>
                    <a:pt x="1" y="336"/>
                    <a:pt x="1" y="451"/>
                  </a:cubicBezTo>
                  <a:lnTo>
                    <a:pt x="1" y="1465"/>
                  </a:lnTo>
                  <a:lnTo>
                    <a:pt x="1" y="1532"/>
                  </a:lnTo>
                  <a:lnTo>
                    <a:pt x="10" y="1676"/>
                  </a:lnTo>
                  <a:cubicBezTo>
                    <a:pt x="1" y="1743"/>
                    <a:pt x="48" y="1810"/>
                    <a:pt x="115" y="1819"/>
                  </a:cubicBezTo>
                  <a:cubicBezTo>
                    <a:pt x="119" y="1820"/>
                    <a:pt x="123" y="1820"/>
                    <a:pt x="127" y="1820"/>
                  </a:cubicBezTo>
                  <a:cubicBezTo>
                    <a:pt x="240" y="1820"/>
                    <a:pt x="240" y="1685"/>
                    <a:pt x="240" y="1685"/>
                  </a:cubicBezTo>
                  <a:lnTo>
                    <a:pt x="230" y="1417"/>
                  </a:lnTo>
                  <a:lnTo>
                    <a:pt x="230" y="422"/>
                  </a:lnTo>
                  <a:cubicBezTo>
                    <a:pt x="221" y="240"/>
                    <a:pt x="326" y="68"/>
                    <a:pt x="4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9"/>
            <p:cNvSpPr/>
            <p:nvPr/>
          </p:nvSpPr>
          <p:spPr>
            <a:xfrm>
              <a:off x="5363701" y="2140047"/>
              <a:ext cx="8429" cy="43276"/>
            </a:xfrm>
            <a:custGeom>
              <a:rect b="b" l="l" r="r" t="t"/>
              <a:pathLst>
                <a:path extrusionOk="0" h="1648" w="321">
                  <a:moveTo>
                    <a:pt x="254" y="1"/>
                  </a:moveTo>
                  <a:cubicBezTo>
                    <a:pt x="111" y="1"/>
                    <a:pt x="0" y="129"/>
                    <a:pt x="33" y="278"/>
                  </a:cubicBezTo>
                  <a:lnTo>
                    <a:pt x="33" y="1350"/>
                  </a:lnTo>
                  <a:lnTo>
                    <a:pt x="33" y="1503"/>
                  </a:lnTo>
                  <a:cubicBezTo>
                    <a:pt x="24" y="1570"/>
                    <a:pt x="72" y="1637"/>
                    <a:pt x="148" y="1647"/>
                  </a:cubicBezTo>
                  <a:cubicBezTo>
                    <a:pt x="152" y="1647"/>
                    <a:pt x="156" y="1647"/>
                    <a:pt x="160" y="1647"/>
                  </a:cubicBezTo>
                  <a:cubicBezTo>
                    <a:pt x="263" y="1647"/>
                    <a:pt x="263" y="1522"/>
                    <a:pt x="263" y="1522"/>
                  </a:cubicBezTo>
                  <a:lnTo>
                    <a:pt x="254" y="1245"/>
                  </a:lnTo>
                  <a:lnTo>
                    <a:pt x="254" y="249"/>
                  </a:lnTo>
                  <a:cubicBezTo>
                    <a:pt x="254" y="163"/>
                    <a:pt x="273" y="77"/>
                    <a:pt x="321" y="10"/>
                  </a:cubicBezTo>
                  <a:cubicBezTo>
                    <a:pt x="298" y="4"/>
                    <a:pt x="275" y="1"/>
                    <a:pt x="2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9"/>
            <p:cNvSpPr/>
            <p:nvPr/>
          </p:nvSpPr>
          <p:spPr>
            <a:xfrm>
              <a:off x="5382241" y="2143907"/>
              <a:ext cx="8981" cy="43171"/>
            </a:xfrm>
            <a:custGeom>
              <a:rect b="b" l="l" r="r" t="t"/>
              <a:pathLst>
                <a:path extrusionOk="0" h="1644" w="342">
                  <a:moveTo>
                    <a:pt x="288" y="1"/>
                  </a:moveTo>
                  <a:cubicBezTo>
                    <a:pt x="130" y="1"/>
                    <a:pt x="0" y="149"/>
                    <a:pt x="26" y="313"/>
                  </a:cubicBezTo>
                  <a:lnTo>
                    <a:pt x="45" y="1289"/>
                  </a:lnTo>
                  <a:lnTo>
                    <a:pt x="45" y="1356"/>
                  </a:lnTo>
                  <a:lnTo>
                    <a:pt x="55" y="1500"/>
                  </a:lnTo>
                  <a:cubicBezTo>
                    <a:pt x="45" y="1567"/>
                    <a:pt x="93" y="1634"/>
                    <a:pt x="160" y="1643"/>
                  </a:cubicBezTo>
                  <a:cubicBezTo>
                    <a:pt x="164" y="1643"/>
                    <a:pt x="168" y="1644"/>
                    <a:pt x="172" y="1644"/>
                  </a:cubicBezTo>
                  <a:cubicBezTo>
                    <a:pt x="284" y="1644"/>
                    <a:pt x="284" y="1519"/>
                    <a:pt x="284" y="1519"/>
                  </a:cubicBezTo>
                  <a:lnTo>
                    <a:pt x="275" y="1241"/>
                  </a:lnTo>
                  <a:lnTo>
                    <a:pt x="256" y="275"/>
                  </a:lnTo>
                  <a:cubicBezTo>
                    <a:pt x="246" y="179"/>
                    <a:pt x="284" y="83"/>
                    <a:pt x="342" y="7"/>
                  </a:cubicBezTo>
                  <a:cubicBezTo>
                    <a:pt x="324" y="3"/>
                    <a:pt x="306" y="1"/>
                    <a:pt x="2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9"/>
            <p:cNvSpPr/>
            <p:nvPr/>
          </p:nvSpPr>
          <p:spPr>
            <a:xfrm>
              <a:off x="5403012" y="2147846"/>
              <a:ext cx="6565" cy="39784"/>
            </a:xfrm>
            <a:custGeom>
              <a:rect b="b" l="l" r="r" t="t"/>
              <a:pathLst>
                <a:path extrusionOk="0" h="1515" w="250">
                  <a:moveTo>
                    <a:pt x="250" y="0"/>
                  </a:moveTo>
                  <a:lnTo>
                    <a:pt x="221" y="10"/>
                  </a:lnTo>
                  <a:cubicBezTo>
                    <a:pt x="135" y="29"/>
                    <a:pt x="68" y="77"/>
                    <a:pt x="10" y="134"/>
                  </a:cubicBezTo>
                  <a:lnTo>
                    <a:pt x="10" y="153"/>
                  </a:lnTo>
                  <a:lnTo>
                    <a:pt x="10" y="1225"/>
                  </a:lnTo>
                  <a:lnTo>
                    <a:pt x="10" y="1378"/>
                  </a:lnTo>
                  <a:cubicBezTo>
                    <a:pt x="1" y="1445"/>
                    <a:pt x="49" y="1503"/>
                    <a:pt x="125" y="1512"/>
                  </a:cubicBezTo>
                  <a:cubicBezTo>
                    <a:pt x="133" y="1513"/>
                    <a:pt x="141" y="1514"/>
                    <a:pt x="148" y="1514"/>
                  </a:cubicBezTo>
                  <a:cubicBezTo>
                    <a:pt x="248" y="1514"/>
                    <a:pt x="240" y="1397"/>
                    <a:pt x="240" y="1397"/>
                  </a:cubicBezTo>
                  <a:lnTo>
                    <a:pt x="230" y="1120"/>
                  </a:lnTo>
                  <a:lnTo>
                    <a:pt x="230" y="125"/>
                  </a:lnTo>
                  <a:cubicBezTo>
                    <a:pt x="230" y="77"/>
                    <a:pt x="240" y="38"/>
                    <a:pt x="2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9"/>
            <p:cNvSpPr/>
            <p:nvPr/>
          </p:nvSpPr>
          <p:spPr>
            <a:xfrm>
              <a:off x="5396736" y="1986242"/>
              <a:ext cx="43749" cy="30173"/>
            </a:xfrm>
            <a:custGeom>
              <a:rect b="b" l="l" r="r" t="t"/>
              <a:pathLst>
                <a:path extrusionOk="0" h="1149" w="1666">
                  <a:moveTo>
                    <a:pt x="173" y="0"/>
                  </a:moveTo>
                  <a:cubicBezTo>
                    <a:pt x="96" y="0"/>
                    <a:pt x="0" y="29"/>
                    <a:pt x="144" y="163"/>
                  </a:cubicBezTo>
                  <a:lnTo>
                    <a:pt x="1120" y="1120"/>
                  </a:lnTo>
                  <a:lnTo>
                    <a:pt x="1178" y="1149"/>
                  </a:lnTo>
                  <a:lnTo>
                    <a:pt x="1666" y="125"/>
                  </a:lnTo>
                  <a:lnTo>
                    <a:pt x="1589" y="87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9"/>
            <p:cNvSpPr/>
            <p:nvPr/>
          </p:nvSpPr>
          <p:spPr>
            <a:xfrm>
              <a:off x="5398233" y="1987003"/>
              <a:ext cx="35976" cy="29411"/>
            </a:xfrm>
            <a:custGeom>
              <a:rect b="b" l="l" r="r" t="t"/>
              <a:pathLst>
                <a:path extrusionOk="0" h="1120" w="1370">
                  <a:moveTo>
                    <a:pt x="10" y="0"/>
                  </a:moveTo>
                  <a:cubicBezTo>
                    <a:pt x="1" y="29"/>
                    <a:pt x="10" y="67"/>
                    <a:pt x="77" y="134"/>
                  </a:cubicBezTo>
                  <a:lnTo>
                    <a:pt x="1054" y="1091"/>
                  </a:lnTo>
                  <a:lnTo>
                    <a:pt x="1121" y="1120"/>
                  </a:lnTo>
                  <a:lnTo>
                    <a:pt x="1369" y="58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9"/>
            <p:cNvSpPr/>
            <p:nvPr/>
          </p:nvSpPr>
          <p:spPr>
            <a:xfrm>
              <a:off x="5425648" y="1988500"/>
              <a:ext cx="61081" cy="49290"/>
            </a:xfrm>
            <a:custGeom>
              <a:rect b="b" l="l" r="r" t="t"/>
              <a:pathLst>
                <a:path extrusionOk="0" h="1877" w="2326">
                  <a:moveTo>
                    <a:pt x="479" y="1"/>
                  </a:moveTo>
                  <a:lnTo>
                    <a:pt x="0" y="1025"/>
                  </a:lnTo>
                  <a:lnTo>
                    <a:pt x="2029" y="1876"/>
                  </a:lnTo>
                  <a:lnTo>
                    <a:pt x="2326" y="776"/>
                  </a:lnTo>
                  <a:lnTo>
                    <a:pt x="47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9"/>
            <p:cNvSpPr/>
            <p:nvPr/>
          </p:nvSpPr>
          <p:spPr>
            <a:xfrm>
              <a:off x="5548782" y="2038000"/>
              <a:ext cx="32956" cy="37998"/>
            </a:xfrm>
            <a:custGeom>
              <a:rect b="b" l="l" r="r" t="t"/>
              <a:pathLst>
                <a:path extrusionOk="0" h="1447" w="1255">
                  <a:moveTo>
                    <a:pt x="278" y="1"/>
                  </a:moveTo>
                  <a:lnTo>
                    <a:pt x="39" y="853"/>
                  </a:lnTo>
                  <a:lnTo>
                    <a:pt x="39" y="862"/>
                  </a:lnTo>
                  <a:lnTo>
                    <a:pt x="39" y="891"/>
                  </a:lnTo>
                  <a:lnTo>
                    <a:pt x="0" y="1121"/>
                  </a:lnTo>
                  <a:lnTo>
                    <a:pt x="776" y="1446"/>
                  </a:lnTo>
                  <a:lnTo>
                    <a:pt x="1254" y="412"/>
                  </a:lnTo>
                  <a:lnTo>
                    <a:pt x="2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9"/>
            <p:cNvSpPr/>
            <p:nvPr/>
          </p:nvSpPr>
          <p:spPr>
            <a:xfrm>
              <a:off x="5552038" y="2038000"/>
              <a:ext cx="29700" cy="24159"/>
            </a:xfrm>
            <a:custGeom>
              <a:rect b="b" l="l" r="r" t="t"/>
              <a:pathLst>
                <a:path extrusionOk="0" h="920" w="1131">
                  <a:moveTo>
                    <a:pt x="154" y="1"/>
                  </a:moveTo>
                  <a:lnTo>
                    <a:pt x="1" y="546"/>
                  </a:lnTo>
                  <a:lnTo>
                    <a:pt x="891" y="920"/>
                  </a:lnTo>
                  <a:lnTo>
                    <a:pt x="1111" y="460"/>
                  </a:lnTo>
                  <a:lnTo>
                    <a:pt x="1130" y="412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9"/>
            <p:cNvSpPr/>
            <p:nvPr/>
          </p:nvSpPr>
          <p:spPr>
            <a:xfrm>
              <a:off x="5432161" y="1988500"/>
              <a:ext cx="54568" cy="34453"/>
            </a:xfrm>
            <a:custGeom>
              <a:rect b="b" l="l" r="r" t="t"/>
              <a:pathLst>
                <a:path extrusionOk="0" h="1312" w="2078">
                  <a:moveTo>
                    <a:pt x="231" y="1"/>
                  </a:moveTo>
                  <a:lnTo>
                    <a:pt x="1" y="489"/>
                  </a:lnTo>
                  <a:lnTo>
                    <a:pt x="1934" y="1312"/>
                  </a:lnTo>
                  <a:lnTo>
                    <a:pt x="2078" y="776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9"/>
            <p:cNvSpPr/>
            <p:nvPr/>
          </p:nvSpPr>
          <p:spPr>
            <a:xfrm>
              <a:off x="5563093" y="2104097"/>
              <a:ext cx="104830" cy="115150"/>
            </a:xfrm>
            <a:custGeom>
              <a:rect b="b" l="l" r="r" t="t"/>
              <a:pathLst>
                <a:path extrusionOk="0" h="4385" w="3992">
                  <a:moveTo>
                    <a:pt x="1264" y="1"/>
                  </a:moveTo>
                  <a:cubicBezTo>
                    <a:pt x="1025" y="1"/>
                    <a:pt x="834" y="202"/>
                    <a:pt x="834" y="441"/>
                  </a:cubicBezTo>
                  <a:lnTo>
                    <a:pt x="834" y="1159"/>
                  </a:lnTo>
                  <a:lnTo>
                    <a:pt x="738" y="1140"/>
                  </a:lnTo>
                  <a:cubicBezTo>
                    <a:pt x="690" y="1129"/>
                    <a:pt x="640" y="1124"/>
                    <a:pt x="590" y="1124"/>
                  </a:cubicBezTo>
                  <a:cubicBezTo>
                    <a:pt x="462" y="1124"/>
                    <a:pt x="334" y="1160"/>
                    <a:pt x="231" y="1235"/>
                  </a:cubicBezTo>
                  <a:cubicBezTo>
                    <a:pt x="1" y="1427"/>
                    <a:pt x="11" y="1800"/>
                    <a:pt x="39" y="2336"/>
                  </a:cubicBezTo>
                  <a:cubicBezTo>
                    <a:pt x="87" y="2996"/>
                    <a:pt x="738" y="3551"/>
                    <a:pt x="891" y="3666"/>
                  </a:cubicBezTo>
                  <a:lnTo>
                    <a:pt x="891" y="4384"/>
                  </a:lnTo>
                  <a:lnTo>
                    <a:pt x="3494" y="4384"/>
                  </a:lnTo>
                  <a:lnTo>
                    <a:pt x="3494" y="3456"/>
                  </a:lnTo>
                  <a:cubicBezTo>
                    <a:pt x="3944" y="3063"/>
                    <a:pt x="3992" y="2298"/>
                    <a:pt x="3963" y="1934"/>
                  </a:cubicBezTo>
                  <a:lnTo>
                    <a:pt x="3963" y="939"/>
                  </a:lnTo>
                  <a:cubicBezTo>
                    <a:pt x="3963" y="700"/>
                    <a:pt x="3772" y="499"/>
                    <a:pt x="3523" y="499"/>
                  </a:cubicBezTo>
                  <a:lnTo>
                    <a:pt x="3504" y="499"/>
                  </a:lnTo>
                  <a:cubicBezTo>
                    <a:pt x="3416" y="594"/>
                    <a:pt x="3298" y="640"/>
                    <a:pt x="3182" y="640"/>
                  </a:cubicBezTo>
                  <a:cubicBezTo>
                    <a:pt x="3009" y="640"/>
                    <a:pt x="2839" y="539"/>
                    <a:pt x="2776" y="355"/>
                  </a:cubicBezTo>
                  <a:lnTo>
                    <a:pt x="2748" y="355"/>
                  </a:lnTo>
                  <a:cubicBezTo>
                    <a:pt x="2660" y="446"/>
                    <a:pt x="2549" y="489"/>
                    <a:pt x="2438" y="489"/>
                  </a:cubicBezTo>
                  <a:cubicBezTo>
                    <a:pt x="2270" y="489"/>
                    <a:pt x="2105" y="390"/>
                    <a:pt x="2030" y="211"/>
                  </a:cubicBezTo>
                  <a:lnTo>
                    <a:pt x="2011" y="211"/>
                  </a:lnTo>
                  <a:cubicBezTo>
                    <a:pt x="1925" y="294"/>
                    <a:pt x="1818" y="332"/>
                    <a:pt x="1713" y="332"/>
                  </a:cubicBezTo>
                  <a:cubicBezTo>
                    <a:pt x="1525" y="332"/>
                    <a:pt x="1342" y="210"/>
                    <a:pt x="12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9"/>
            <p:cNvSpPr/>
            <p:nvPr/>
          </p:nvSpPr>
          <p:spPr>
            <a:xfrm>
              <a:off x="5563618" y="2133849"/>
              <a:ext cx="29175" cy="85634"/>
            </a:xfrm>
            <a:custGeom>
              <a:rect b="b" l="l" r="r" t="t"/>
              <a:pathLst>
                <a:path extrusionOk="0" h="3261" w="1111">
                  <a:moveTo>
                    <a:pt x="580" y="0"/>
                  </a:moveTo>
                  <a:cubicBezTo>
                    <a:pt x="452" y="0"/>
                    <a:pt x="324" y="36"/>
                    <a:pt x="220" y="112"/>
                  </a:cubicBezTo>
                  <a:cubicBezTo>
                    <a:pt x="0" y="303"/>
                    <a:pt x="0" y="677"/>
                    <a:pt x="38" y="1213"/>
                  </a:cubicBezTo>
                  <a:cubicBezTo>
                    <a:pt x="77" y="1873"/>
                    <a:pt x="727" y="2428"/>
                    <a:pt x="881" y="2543"/>
                  </a:cubicBezTo>
                  <a:lnTo>
                    <a:pt x="881" y="3261"/>
                  </a:lnTo>
                  <a:lnTo>
                    <a:pt x="1110" y="3261"/>
                  </a:lnTo>
                  <a:lnTo>
                    <a:pt x="1110" y="2447"/>
                  </a:lnTo>
                  <a:cubicBezTo>
                    <a:pt x="852" y="2246"/>
                    <a:pt x="326" y="1768"/>
                    <a:pt x="287" y="1213"/>
                  </a:cubicBezTo>
                  <a:cubicBezTo>
                    <a:pt x="259" y="658"/>
                    <a:pt x="230" y="294"/>
                    <a:pt x="450" y="112"/>
                  </a:cubicBezTo>
                  <a:cubicBezTo>
                    <a:pt x="546" y="64"/>
                    <a:pt x="651" y="35"/>
                    <a:pt x="756" y="16"/>
                  </a:cubicBezTo>
                  <a:lnTo>
                    <a:pt x="727" y="16"/>
                  </a:lnTo>
                  <a:cubicBezTo>
                    <a:pt x="679" y="6"/>
                    <a:pt x="629" y="0"/>
                    <a:pt x="5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9"/>
            <p:cNvSpPr/>
            <p:nvPr/>
          </p:nvSpPr>
          <p:spPr>
            <a:xfrm>
              <a:off x="5448258" y="1994934"/>
              <a:ext cx="115124" cy="129803"/>
            </a:xfrm>
            <a:custGeom>
              <a:rect b="b" l="l" r="r" t="t"/>
              <a:pathLst>
                <a:path extrusionOk="0" h="4943" w="4384">
                  <a:moveTo>
                    <a:pt x="1827" y="1"/>
                  </a:moveTo>
                  <a:cubicBezTo>
                    <a:pt x="1749" y="1"/>
                    <a:pt x="1671" y="22"/>
                    <a:pt x="1599" y="62"/>
                  </a:cubicBezTo>
                  <a:cubicBezTo>
                    <a:pt x="1503" y="119"/>
                    <a:pt x="1436" y="215"/>
                    <a:pt x="1407" y="330"/>
                  </a:cubicBezTo>
                  <a:lnTo>
                    <a:pt x="1063" y="1593"/>
                  </a:lnTo>
                  <a:lnTo>
                    <a:pt x="335" y="1287"/>
                  </a:lnTo>
                  <a:lnTo>
                    <a:pt x="240" y="1583"/>
                  </a:lnTo>
                  <a:cubicBezTo>
                    <a:pt x="192" y="1775"/>
                    <a:pt x="144" y="1976"/>
                    <a:pt x="115" y="2167"/>
                  </a:cubicBezTo>
                  <a:cubicBezTo>
                    <a:pt x="0" y="2828"/>
                    <a:pt x="536" y="3536"/>
                    <a:pt x="642" y="3670"/>
                  </a:cubicBezTo>
                  <a:lnTo>
                    <a:pt x="642" y="4943"/>
                  </a:lnTo>
                  <a:lnTo>
                    <a:pt x="3216" y="4943"/>
                  </a:lnTo>
                  <a:lnTo>
                    <a:pt x="3216" y="4053"/>
                  </a:lnTo>
                  <a:cubicBezTo>
                    <a:pt x="3838" y="3708"/>
                    <a:pt x="3991" y="2808"/>
                    <a:pt x="4001" y="2675"/>
                  </a:cubicBezTo>
                  <a:lnTo>
                    <a:pt x="4317" y="1545"/>
                  </a:lnTo>
                  <a:lnTo>
                    <a:pt x="4317" y="1526"/>
                  </a:lnTo>
                  <a:cubicBezTo>
                    <a:pt x="4384" y="1296"/>
                    <a:pt x="4240" y="1057"/>
                    <a:pt x="4001" y="1000"/>
                  </a:cubicBezTo>
                  <a:lnTo>
                    <a:pt x="3982" y="1000"/>
                  </a:lnTo>
                  <a:cubicBezTo>
                    <a:pt x="3947" y="991"/>
                    <a:pt x="3912" y="987"/>
                    <a:pt x="3876" y="987"/>
                  </a:cubicBezTo>
                  <a:cubicBezTo>
                    <a:pt x="3794" y="987"/>
                    <a:pt x="3711" y="1010"/>
                    <a:pt x="3637" y="1057"/>
                  </a:cubicBezTo>
                  <a:cubicBezTo>
                    <a:pt x="3618" y="875"/>
                    <a:pt x="3484" y="732"/>
                    <a:pt x="3302" y="684"/>
                  </a:cubicBezTo>
                  <a:lnTo>
                    <a:pt x="3283" y="684"/>
                  </a:lnTo>
                  <a:cubicBezTo>
                    <a:pt x="3249" y="675"/>
                    <a:pt x="3214" y="671"/>
                    <a:pt x="3180" y="671"/>
                  </a:cubicBezTo>
                  <a:cubicBezTo>
                    <a:pt x="3100" y="671"/>
                    <a:pt x="3022" y="694"/>
                    <a:pt x="2948" y="741"/>
                  </a:cubicBezTo>
                  <a:cubicBezTo>
                    <a:pt x="2919" y="569"/>
                    <a:pt x="2795" y="425"/>
                    <a:pt x="2623" y="378"/>
                  </a:cubicBezTo>
                  <a:lnTo>
                    <a:pt x="2594" y="378"/>
                  </a:lnTo>
                  <a:cubicBezTo>
                    <a:pt x="2565" y="372"/>
                    <a:pt x="2534" y="369"/>
                    <a:pt x="2503" y="369"/>
                  </a:cubicBezTo>
                  <a:cubicBezTo>
                    <a:pt x="2430" y="369"/>
                    <a:pt x="2354" y="385"/>
                    <a:pt x="2288" y="425"/>
                  </a:cubicBezTo>
                  <a:cubicBezTo>
                    <a:pt x="2288" y="225"/>
                    <a:pt x="2144" y="52"/>
                    <a:pt x="1953" y="14"/>
                  </a:cubicBezTo>
                  <a:lnTo>
                    <a:pt x="1934" y="14"/>
                  </a:lnTo>
                  <a:cubicBezTo>
                    <a:pt x="1898" y="5"/>
                    <a:pt x="1862" y="1"/>
                    <a:pt x="18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9"/>
            <p:cNvSpPr/>
            <p:nvPr/>
          </p:nvSpPr>
          <p:spPr>
            <a:xfrm>
              <a:off x="5448258" y="2028205"/>
              <a:ext cx="25157" cy="96033"/>
            </a:xfrm>
            <a:custGeom>
              <a:rect b="b" l="l" r="r" t="t"/>
              <a:pathLst>
                <a:path extrusionOk="0" h="3657" w="958">
                  <a:moveTo>
                    <a:pt x="345" y="1"/>
                  </a:moveTo>
                  <a:lnTo>
                    <a:pt x="249" y="297"/>
                  </a:lnTo>
                  <a:cubicBezTo>
                    <a:pt x="192" y="489"/>
                    <a:pt x="144" y="690"/>
                    <a:pt x="115" y="891"/>
                  </a:cubicBezTo>
                  <a:cubicBezTo>
                    <a:pt x="0" y="1541"/>
                    <a:pt x="536" y="2250"/>
                    <a:pt x="642" y="2384"/>
                  </a:cubicBezTo>
                  <a:lnTo>
                    <a:pt x="642" y="3657"/>
                  </a:lnTo>
                  <a:lnTo>
                    <a:pt x="957" y="3657"/>
                  </a:lnTo>
                  <a:lnTo>
                    <a:pt x="957" y="2384"/>
                  </a:lnTo>
                  <a:cubicBezTo>
                    <a:pt x="852" y="2259"/>
                    <a:pt x="316" y="1551"/>
                    <a:pt x="431" y="891"/>
                  </a:cubicBezTo>
                  <a:cubicBezTo>
                    <a:pt x="460" y="690"/>
                    <a:pt x="508" y="498"/>
                    <a:pt x="565" y="307"/>
                  </a:cubicBezTo>
                  <a:lnTo>
                    <a:pt x="622" y="125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9"/>
            <p:cNvSpPr/>
            <p:nvPr/>
          </p:nvSpPr>
          <p:spPr>
            <a:xfrm>
              <a:off x="5567636" y="2048058"/>
              <a:ext cx="32195" cy="33902"/>
            </a:xfrm>
            <a:custGeom>
              <a:rect b="b" l="l" r="r" t="t"/>
              <a:pathLst>
                <a:path extrusionOk="0" h="1291" w="1226">
                  <a:moveTo>
                    <a:pt x="479" y="1"/>
                  </a:moveTo>
                  <a:lnTo>
                    <a:pt x="0" y="1034"/>
                  </a:lnTo>
                  <a:lnTo>
                    <a:pt x="517" y="1254"/>
                  </a:lnTo>
                  <a:cubicBezTo>
                    <a:pt x="570" y="1279"/>
                    <a:pt x="626" y="1290"/>
                    <a:pt x="681" y="1290"/>
                  </a:cubicBezTo>
                  <a:cubicBezTo>
                    <a:pt x="843" y="1290"/>
                    <a:pt x="998" y="1192"/>
                    <a:pt x="1063" y="1034"/>
                  </a:cubicBezTo>
                  <a:lnTo>
                    <a:pt x="1187" y="757"/>
                  </a:lnTo>
                  <a:cubicBezTo>
                    <a:pt x="1225" y="652"/>
                    <a:pt x="1225" y="537"/>
                    <a:pt x="1187" y="431"/>
                  </a:cubicBezTo>
                  <a:cubicBezTo>
                    <a:pt x="1149" y="326"/>
                    <a:pt x="1063" y="250"/>
                    <a:pt x="967" y="202"/>
                  </a:cubicBezTo>
                  <a:lnTo>
                    <a:pt x="47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9"/>
            <p:cNvSpPr/>
            <p:nvPr/>
          </p:nvSpPr>
          <p:spPr>
            <a:xfrm>
              <a:off x="5454561" y="2149842"/>
              <a:ext cx="86212" cy="184266"/>
            </a:xfrm>
            <a:custGeom>
              <a:rect b="b" l="l" r="r" t="t"/>
              <a:pathLst>
                <a:path extrusionOk="0" h="7017" w="3283">
                  <a:moveTo>
                    <a:pt x="9" y="1"/>
                  </a:moveTo>
                  <a:lnTo>
                    <a:pt x="9" y="6776"/>
                  </a:lnTo>
                  <a:cubicBezTo>
                    <a:pt x="9" y="6776"/>
                    <a:pt x="9" y="6786"/>
                    <a:pt x="9" y="6796"/>
                  </a:cubicBezTo>
                  <a:cubicBezTo>
                    <a:pt x="0" y="6915"/>
                    <a:pt x="87" y="7016"/>
                    <a:pt x="204" y="7016"/>
                  </a:cubicBezTo>
                  <a:cubicBezTo>
                    <a:pt x="209" y="7016"/>
                    <a:pt x="214" y="7016"/>
                    <a:pt x="220" y="7016"/>
                  </a:cubicBezTo>
                  <a:lnTo>
                    <a:pt x="3081" y="7016"/>
                  </a:lnTo>
                  <a:cubicBezTo>
                    <a:pt x="3087" y="7016"/>
                    <a:pt x="3093" y="7016"/>
                    <a:pt x="3099" y="7016"/>
                  </a:cubicBezTo>
                  <a:cubicBezTo>
                    <a:pt x="3196" y="7016"/>
                    <a:pt x="3273" y="6943"/>
                    <a:pt x="3282" y="6843"/>
                  </a:cubicBezTo>
                  <a:lnTo>
                    <a:pt x="32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9"/>
            <p:cNvSpPr/>
            <p:nvPr/>
          </p:nvSpPr>
          <p:spPr>
            <a:xfrm>
              <a:off x="5578193" y="2244089"/>
              <a:ext cx="85975" cy="90019"/>
            </a:xfrm>
            <a:custGeom>
              <a:rect b="b" l="l" r="r" t="t"/>
              <a:pathLst>
                <a:path extrusionOk="0" h="3428" w="3274">
                  <a:moveTo>
                    <a:pt x="0" y="1"/>
                  </a:moveTo>
                  <a:lnTo>
                    <a:pt x="0" y="3235"/>
                  </a:lnTo>
                  <a:cubicBezTo>
                    <a:pt x="0" y="3336"/>
                    <a:pt x="87" y="3427"/>
                    <a:pt x="195" y="3427"/>
                  </a:cubicBezTo>
                  <a:cubicBezTo>
                    <a:pt x="200" y="3427"/>
                    <a:pt x="205" y="3427"/>
                    <a:pt x="211" y="3427"/>
                  </a:cubicBezTo>
                  <a:lnTo>
                    <a:pt x="3072" y="3427"/>
                  </a:lnTo>
                  <a:cubicBezTo>
                    <a:pt x="3078" y="3427"/>
                    <a:pt x="3083" y="3427"/>
                    <a:pt x="3088" y="3427"/>
                  </a:cubicBezTo>
                  <a:cubicBezTo>
                    <a:pt x="3195" y="3427"/>
                    <a:pt x="3273" y="3336"/>
                    <a:pt x="3273" y="3235"/>
                  </a:cubicBezTo>
                  <a:lnTo>
                    <a:pt x="327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9"/>
            <p:cNvSpPr/>
            <p:nvPr/>
          </p:nvSpPr>
          <p:spPr>
            <a:xfrm>
              <a:off x="5473389" y="2149842"/>
              <a:ext cx="67383" cy="184266"/>
            </a:xfrm>
            <a:custGeom>
              <a:rect b="b" l="l" r="r" t="t"/>
              <a:pathLst>
                <a:path extrusionOk="0" h="7017" w="2566">
                  <a:moveTo>
                    <a:pt x="0" y="1"/>
                  </a:moveTo>
                  <a:lnTo>
                    <a:pt x="0" y="7016"/>
                  </a:lnTo>
                  <a:lnTo>
                    <a:pt x="2364" y="7016"/>
                  </a:lnTo>
                  <a:cubicBezTo>
                    <a:pt x="2370" y="7016"/>
                    <a:pt x="2375" y="7016"/>
                    <a:pt x="2380" y="7016"/>
                  </a:cubicBezTo>
                  <a:cubicBezTo>
                    <a:pt x="2478" y="7016"/>
                    <a:pt x="2556" y="6934"/>
                    <a:pt x="2565" y="6843"/>
                  </a:cubicBezTo>
                  <a:lnTo>
                    <a:pt x="25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9"/>
            <p:cNvSpPr/>
            <p:nvPr/>
          </p:nvSpPr>
          <p:spPr>
            <a:xfrm>
              <a:off x="5595262" y="2244089"/>
              <a:ext cx="69143" cy="90019"/>
            </a:xfrm>
            <a:custGeom>
              <a:rect b="b" l="l" r="r" t="t"/>
              <a:pathLst>
                <a:path extrusionOk="0" h="3428" w="2633">
                  <a:moveTo>
                    <a:pt x="1" y="1"/>
                  </a:moveTo>
                  <a:lnTo>
                    <a:pt x="1" y="3427"/>
                  </a:lnTo>
                  <a:lnTo>
                    <a:pt x="2422" y="3427"/>
                  </a:lnTo>
                  <a:cubicBezTo>
                    <a:pt x="2428" y="3427"/>
                    <a:pt x="2433" y="3427"/>
                    <a:pt x="2438" y="3427"/>
                  </a:cubicBezTo>
                  <a:cubicBezTo>
                    <a:pt x="2545" y="3427"/>
                    <a:pt x="2624" y="3336"/>
                    <a:pt x="2633" y="3235"/>
                  </a:cubicBezTo>
                  <a:lnTo>
                    <a:pt x="263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9"/>
            <p:cNvSpPr/>
            <p:nvPr/>
          </p:nvSpPr>
          <p:spPr>
            <a:xfrm>
              <a:off x="5334421" y="2274997"/>
              <a:ext cx="86973" cy="59348"/>
            </a:xfrm>
            <a:custGeom>
              <a:rect b="b" l="l" r="r" t="t"/>
              <a:pathLst>
                <a:path extrusionOk="0" h="2260" w="3312">
                  <a:moveTo>
                    <a:pt x="19" y="1"/>
                  </a:moveTo>
                  <a:lnTo>
                    <a:pt x="19" y="2039"/>
                  </a:lnTo>
                  <a:cubicBezTo>
                    <a:pt x="0" y="2154"/>
                    <a:pt x="86" y="2250"/>
                    <a:pt x="201" y="2259"/>
                  </a:cubicBezTo>
                  <a:lnTo>
                    <a:pt x="3110" y="2259"/>
                  </a:lnTo>
                  <a:cubicBezTo>
                    <a:pt x="3225" y="2250"/>
                    <a:pt x="3311" y="2154"/>
                    <a:pt x="3292" y="2039"/>
                  </a:cubicBezTo>
                  <a:lnTo>
                    <a:pt x="32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9"/>
            <p:cNvSpPr/>
            <p:nvPr/>
          </p:nvSpPr>
          <p:spPr>
            <a:xfrm>
              <a:off x="5353512" y="2274997"/>
              <a:ext cx="67619" cy="59085"/>
            </a:xfrm>
            <a:custGeom>
              <a:rect b="b" l="l" r="r" t="t"/>
              <a:pathLst>
                <a:path extrusionOk="0" h="2250" w="2575">
                  <a:moveTo>
                    <a:pt x="0" y="1"/>
                  </a:moveTo>
                  <a:lnTo>
                    <a:pt x="0" y="2250"/>
                  </a:lnTo>
                  <a:lnTo>
                    <a:pt x="2383" y="2250"/>
                  </a:lnTo>
                  <a:cubicBezTo>
                    <a:pt x="2498" y="2250"/>
                    <a:pt x="2575" y="2144"/>
                    <a:pt x="2565" y="2039"/>
                  </a:cubicBezTo>
                  <a:lnTo>
                    <a:pt x="25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9"/>
            <p:cNvSpPr/>
            <p:nvPr/>
          </p:nvSpPr>
          <p:spPr>
            <a:xfrm>
              <a:off x="5454298" y="2121192"/>
              <a:ext cx="86973" cy="32457"/>
            </a:xfrm>
            <a:custGeom>
              <a:rect b="b" l="l" r="r" t="t"/>
              <a:pathLst>
                <a:path extrusionOk="0" h="1236" w="3312">
                  <a:moveTo>
                    <a:pt x="201" y="1"/>
                  </a:moveTo>
                  <a:cubicBezTo>
                    <a:pt x="86" y="1"/>
                    <a:pt x="0" y="106"/>
                    <a:pt x="19" y="221"/>
                  </a:cubicBezTo>
                  <a:lnTo>
                    <a:pt x="19" y="1235"/>
                  </a:lnTo>
                  <a:lnTo>
                    <a:pt x="3292" y="1235"/>
                  </a:lnTo>
                  <a:lnTo>
                    <a:pt x="3292" y="249"/>
                  </a:lnTo>
                  <a:cubicBezTo>
                    <a:pt x="3292" y="240"/>
                    <a:pt x="3292" y="230"/>
                    <a:pt x="3292" y="221"/>
                  </a:cubicBezTo>
                  <a:cubicBezTo>
                    <a:pt x="3311" y="106"/>
                    <a:pt x="3225" y="1"/>
                    <a:pt x="3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9"/>
            <p:cNvSpPr/>
            <p:nvPr/>
          </p:nvSpPr>
          <p:spPr>
            <a:xfrm>
              <a:off x="5473389" y="2121192"/>
              <a:ext cx="67882" cy="32457"/>
            </a:xfrm>
            <a:custGeom>
              <a:rect b="b" l="l" r="r" t="t"/>
              <a:pathLst>
                <a:path extrusionOk="0" h="1236" w="2585">
                  <a:moveTo>
                    <a:pt x="0" y="1"/>
                  </a:moveTo>
                  <a:lnTo>
                    <a:pt x="0" y="1235"/>
                  </a:lnTo>
                  <a:lnTo>
                    <a:pt x="2565" y="1235"/>
                  </a:lnTo>
                  <a:lnTo>
                    <a:pt x="2565" y="249"/>
                  </a:lnTo>
                  <a:cubicBezTo>
                    <a:pt x="2565" y="240"/>
                    <a:pt x="2565" y="230"/>
                    <a:pt x="2565" y="221"/>
                  </a:cubicBezTo>
                  <a:cubicBezTo>
                    <a:pt x="2584" y="106"/>
                    <a:pt x="2498" y="1"/>
                    <a:pt x="23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9"/>
            <p:cNvSpPr/>
            <p:nvPr/>
          </p:nvSpPr>
          <p:spPr>
            <a:xfrm>
              <a:off x="5476146" y="1994435"/>
              <a:ext cx="24658" cy="44537"/>
            </a:xfrm>
            <a:custGeom>
              <a:rect b="b" l="l" r="r" t="t"/>
              <a:pathLst>
                <a:path extrusionOk="0" h="1696" w="939">
                  <a:moveTo>
                    <a:pt x="769" y="1"/>
                  </a:moveTo>
                  <a:cubicBezTo>
                    <a:pt x="690" y="1"/>
                    <a:pt x="613" y="24"/>
                    <a:pt x="546" y="71"/>
                  </a:cubicBezTo>
                  <a:cubicBezTo>
                    <a:pt x="441" y="129"/>
                    <a:pt x="374" y="224"/>
                    <a:pt x="345" y="339"/>
                  </a:cubicBezTo>
                  <a:lnTo>
                    <a:pt x="77" y="1315"/>
                  </a:lnTo>
                  <a:lnTo>
                    <a:pt x="58" y="1382"/>
                  </a:lnTo>
                  <a:lnTo>
                    <a:pt x="29" y="1516"/>
                  </a:lnTo>
                  <a:cubicBezTo>
                    <a:pt x="1" y="1583"/>
                    <a:pt x="29" y="1660"/>
                    <a:pt x="96" y="1689"/>
                  </a:cubicBezTo>
                  <a:cubicBezTo>
                    <a:pt x="111" y="1693"/>
                    <a:pt x="124" y="1696"/>
                    <a:pt x="135" y="1696"/>
                  </a:cubicBezTo>
                  <a:cubicBezTo>
                    <a:pt x="218" y="1696"/>
                    <a:pt x="240" y="1593"/>
                    <a:pt x="240" y="1593"/>
                  </a:cubicBezTo>
                  <a:lnTo>
                    <a:pt x="307" y="1335"/>
                  </a:lnTo>
                  <a:lnTo>
                    <a:pt x="575" y="368"/>
                  </a:lnTo>
                  <a:cubicBezTo>
                    <a:pt x="613" y="186"/>
                    <a:pt x="766" y="62"/>
                    <a:pt x="939" y="43"/>
                  </a:cubicBezTo>
                  <a:cubicBezTo>
                    <a:pt x="929" y="33"/>
                    <a:pt x="910" y="23"/>
                    <a:pt x="891" y="14"/>
                  </a:cubicBezTo>
                  <a:lnTo>
                    <a:pt x="872" y="14"/>
                  </a:lnTo>
                  <a:cubicBezTo>
                    <a:pt x="837" y="5"/>
                    <a:pt x="803" y="1"/>
                    <a:pt x="7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9"/>
            <p:cNvSpPr/>
            <p:nvPr/>
          </p:nvSpPr>
          <p:spPr>
            <a:xfrm>
              <a:off x="5497758" y="2003731"/>
              <a:ext cx="18382" cy="41281"/>
            </a:xfrm>
            <a:custGeom>
              <a:rect b="b" l="l" r="r" t="t"/>
              <a:pathLst>
                <a:path extrusionOk="0" h="1572" w="700">
                  <a:moveTo>
                    <a:pt x="580" y="1"/>
                  </a:moveTo>
                  <a:cubicBezTo>
                    <a:pt x="464" y="1"/>
                    <a:pt x="362" y="87"/>
                    <a:pt x="355" y="215"/>
                  </a:cubicBezTo>
                  <a:lnTo>
                    <a:pt x="87" y="1191"/>
                  </a:lnTo>
                  <a:lnTo>
                    <a:pt x="68" y="1258"/>
                  </a:lnTo>
                  <a:lnTo>
                    <a:pt x="29" y="1402"/>
                  </a:lnTo>
                  <a:cubicBezTo>
                    <a:pt x="1" y="1459"/>
                    <a:pt x="39" y="1536"/>
                    <a:pt x="106" y="1564"/>
                  </a:cubicBezTo>
                  <a:cubicBezTo>
                    <a:pt x="120" y="1569"/>
                    <a:pt x="133" y="1571"/>
                    <a:pt x="145" y="1571"/>
                  </a:cubicBezTo>
                  <a:cubicBezTo>
                    <a:pt x="228" y="1571"/>
                    <a:pt x="250" y="1469"/>
                    <a:pt x="250" y="1469"/>
                  </a:cubicBezTo>
                  <a:lnTo>
                    <a:pt x="317" y="1210"/>
                  </a:lnTo>
                  <a:lnTo>
                    <a:pt x="584" y="244"/>
                  </a:lnTo>
                  <a:cubicBezTo>
                    <a:pt x="594" y="167"/>
                    <a:pt x="642" y="90"/>
                    <a:pt x="699" y="33"/>
                  </a:cubicBezTo>
                  <a:cubicBezTo>
                    <a:pt x="660" y="11"/>
                    <a:pt x="619" y="1"/>
                    <a:pt x="5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9"/>
            <p:cNvSpPr/>
            <p:nvPr/>
          </p:nvSpPr>
          <p:spPr>
            <a:xfrm>
              <a:off x="5515615" y="2011872"/>
              <a:ext cx="18618" cy="41176"/>
            </a:xfrm>
            <a:custGeom>
              <a:rect b="b" l="l" r="r" t="t"/>
              <a:pathLst>
                <a:path extrusionOk="0" h="1568" w="709">
                  <a:moveTo>
                    <a:pt x="586" y="0"/>
                  </a:moveTo>
                  <a:cubicBezTo>
                    <a:pt x="453" y="0"/>
                    <a:pt x="331" y="100"/>
                    <a:pt x="316" y="240"/>
                  </a:cubicBezTo>
                  <a:lnTo>
                    <a:pt x="77" y="1187"/>
                  </a:lnTo>
                  <a:lnTo>
                    <a:pt x="67" y="1254"/>
                  </a:lnTo>
                  <a:lnTo>
                    <a:pt x="29" y="1398"/>
                  </a:lnTo>
                  <a:cubicBezTo>
                    <a:pt x="0" y="1455"/>
                    <a:pt x="29" y="1532"/>
                    <a:pt x="96" y="1561"/>
                  </a:cubicBezTo>
                  <a:cubicBezTo>
                    <a:pt x="111" y="1565"/>
                    <a:pt x="125" y="1567"/>
                    <a:pt x="138" y="1567"/>
                  </a:cubicBezTo>
                  <a:cubicBezTo>
                    <a:pt x="227" y="1567"/>
                    <a:pt x="249" y="1465"/>
                    <a:pt x="249" y="1465"/>
                  </a:cubicBezTo>
                  <a:lnTo>
                    <a:pt x="306" y="1206"/>
                  </a:lnTo>
                  <a:lnTo>
                    <a:pt x="546" y="269"/>
                  </a:lnTo>
                  <a:cubicBezTo>
                    <a:pt x="574" y="173"/>
                    <a:pt x="622" y="87"/>
                    <a:pt x="708" y="29"/>
                  </a:cubicBezTo>
                  <a:cubicBezTo>
                    <a:pt x="668" y="9"/>
                    <a:pt x="627" y="0"/>
                    <a:pt x="5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9"/>
            <p:cNvSpPr/>
            <p:nvPr/>
          </p:nvSpPr>
          <p:spPr>
            <a:xfrm>
              <a:off x="5534706" y="2020669"/>
              <a:ext cx="16360" cy="37657"/>
            </a:xfrm>
            <a:custGeom>
              <a:rect b="b" l="l" r="r" t="t"/>
              <a:pathLst>
                <a:path extrusionOk="0" h="1434" w="623">
                  <a:moveTo>
                    <a:pt x="594" y="1"/>
                  </a:moveTo>
                  <a:cubicBezTo>
                    <a:pt x="508" y="1"/>
                    <a:pt x="422" y="20"/>
                    <a:pt x="355" y="68"/>
                  </a:cubicBezTo>
                  <a:lnTo>
                    <a:pt x="355" y="87"/>
                  </a:lnTo>
                  <a:lnTo>
                    <a:pt x="87" y="1063"/>
                  </a:lnTo>
                  <a:lnTo>
                    <a:pt x="68" y="1120"/>
                  </a:lnTo>
                  <a:lnTo>
                    <a:pt x="29" y="1264"/>
                  </a:lnTo>
                  <a:cubicBezTo>
                    <a:pt x="1" y="1331"/>
                    <a:pt x="29" y="1407"/>
                    <a:pt x="96" y="1427"/>
                  </a:cubicBezTo>
                  <a:cubicBezTo>
                    <a:pt x="113" y="1432"/>
                    <a:pt x="128" y="1434"/>
                    <a:pt x="141" y="1434"/>
                  </a:cubicBezTo>
                  <a:cubicBezTo>
                    <a:pt x="228" y="1434"/>
                    <a:pt x="249" y="1340"/>
                    <a:pt x="249" y="1340"/>
                  </a:cubicBezTo>
                  <a:lnTo>
                    <a:pt x="316" y="1072"/>
                  </a:lnTo>
                  <a:lnTo>
                    <a:pt x="575" y="106"/>
                  </a:lnTo>
                  <a:cubicBezTo>
                    <a:pt x="584" y="68"/>
                    <a:pt x="603" y="39"/>
                    <a:pt x="6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9"/>
            <p:cNvSpPr/>
            <p:nvPr/>
          </p:nvSpPr>
          <p:spPr>
            <a:xfrm>
              <a:off x="5585230" y="2104097"/>
              <a:ext cx="13077" cy="47793"/>
            </a:xfrm>
            <a:custGeom>
              <a:rect b="b" l="l" r="r" t="t"/>
              <a:pathLst>
                <a:path extrusionOk="0" h="1820" w="498">
                  <a:moveTo>
                    <a:pt x="431" y="1"/>
                  </a:moveTo>
                  <a:cubicBezTo>
                    <a:pt x="306" y="10"/>
                    <a:pt x="201" y="58"/>
                    <a:pt x="125" y="144"/>
                  </a:cubicBezTo>
                  <a:cubicBezTo>
                    <a:pt x="38" y="221"/>
                    <a:pt x="0" y="336"/>
                    <a:pt x="0" y="451"/>
                  </a:cubicBezTo>
                  <a:lnTo>
                    <a:pt x="0" y="1465"/>
                  </a:lnTo>
                  <a:lnTo>
                    <a:pt x="0" y="1532"/>
                  </a:lnTo>
                  <a:lnTo>
                    <a:pt x="10" y="1676"/>
                  </a:lnTo>
                  <a:cubicBezTo>
                    <a:pt x="0" y="1743"/>
                    <a:pt x="48" y="1810"/>
                    <a:pt x="115" y="1819"/>
                  </a:cubicBezTo>
                  <a:cubicBezTo>
                    <a:pt x="119" y="1820"/>
                    <a:pt x="123" y="1820"/>
                    <a:pt x="127" y="1820"/>
                  </a:cubicBezTo>
                  <a:cubicBezTo>
                    <a:pt x="239" y="1820"/>
                    <a:pt x="239" y="1685"/>
                    <a:pt x="239" y="1685"/>
                  </a:cubicBezTo>
                  <a:lnTo>
                    <a:pt x="230" y="1417"/>
                  </a:lnTo>
                  <a:lnTo>
                    <a:pt x="230" y="422"/>
                  </a:lnTo>
                  <a:cubicBezTo>
                    <a:pt x="220" y="240"/>
                    <a:pt x="326" y="68"/>
                    <a:pt x="4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9"/>
            <p:cNvSpPr/>
            <p:nvPr/>
          </p:nvSpPr>
          <p:spPr>
            <a:xfrm>
              <a:off x="5606947" y="2109480"/>
              <a:ext cx="8456" cy="43171"/>
            </a:xfrm>
            <a:custGeom>
              <a:rect b="b" l="l" r="r" t="t"/>
              <a:pathLst>
                <a:path extrusionOk="0" h="1644" w="322">
                  <a:moveTo>
                    <a:pt x="268" y="0"/>
                  </a:moveTo>
                  <a:cubicBezTo>
                    <a:pt x="125" y="0"/>
                    <a:pt x="0" y="131"/>
                    <a:pt x="34" y="284"/>
                  </a:cubicBezTo>
                  <a:lnTo>
                    <a:pt x="34" y="1356"/>
                  </a:lnTo>
                  <a:lnTo>
                    <a:pt x="34" y="1499"/>
                  </a:lnTo>
                  <a:cubicBezTo>
                    <a:pt x="25" y="1576"/>
                    <a:pt x="73" y="1643"/>
                    <a:pt x="149" y="1643"/>
                  </a:cubicBezTo>
                  <a:cubicBezTo>
                    <a:pt x="153" y="1643"/>
                    <a:pt x="157" y="1643"/>
                    <a:pt x="161" y="1643"/>
                  </a:cubicBezTo>
                  <a:cubicBezTo>
                    <a:pt x="264" y="1643"/>
                    <a:pt x="264" y="1519"/>
                    <a:pt x="264" y="1519"/>
                  </a:cubicBezTo>
                  <a:lnTo>
                    <a:pt x="264" y="1251"/>
                  </a:lnTo>
                  <a:lnTo>
                    <a:pt x="264" y="246"/>
                  </a:lnTo>
                  <a:cubicBezTo>
                    <a:pt x="255" y="169"/>
                    <a:pt x="283" y="83"/>
                    <a:pt x="322" y="6"/>
                  </a:cubicBezTo>
                  <a:cubicBezTo>
                    <a:pt x="304" y="2"/>
                    <a:pt x="286" y="0"/>
                    <a:pt x="2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9"/>
            <p:cNvSpPr/>
            <p:nvPr/>
          </p:nvSpPr>
          <p:spPr>
            <a:xfrm>
              <a:off x="5625513" y="2113314"/>
              <a:ext cx="8981" cy="43093"/>
            </a:xfrm>
            <a:custGeom>
              <a:rect b="b" l="l" r="r" t="t"/>
              <a:pathLst>
                <a:path extrusionOk="0" h="1641" w="342">
                  <a:moveTo>
                    <a:pt x="298" y="1"/>
                  </a:moveTo>
                  <a:cubicBezTo>
                    <a:pt x="135" y="1"/>
                    <a:pt x="1" y="143"/>
                    <a:pt x="36" y="310"/>
                  </a:cubicBezTo>
                  <a:lnTo>
                    <a:pt x="55" y="1296"/>
                  </a:lnTo>
                  <a:lnTo>
                    <a:pt x="55" y="1353"/>
                  </a:lnTo>
                  <a:lnTo>
                    <a:pt x="55" y="1507"/>
                  </a:lnTo>
                  <a:cubicBezTo>
                    <a:pt x="45" y="1574"/>
                    <a:pt x="93" y="1631"/>
                    <a:pt x="170" y="1641"/>
                  </a:cubicBezTo>
                  <a:cubicBezTo>
                    <a:pt x="174" y="1641"/>
                    <a:pt x="177" y="1641"/>
                    <a:pt x="181" y="1641"/>
                  </a:cubicBezTo>
                  <a:cubicBezTo>
                    <a:pt x="285" y="1641"/>
                    <a:pt x="285" y="1516"/>
                    <a:pt x="285" y="1516"/>
                  </a:cubicBezTo>
                  <a:lnTo>
                    <a:pt x="275" y="1248"/>
                  </a:lnTo>
                  <a:lnTo>
                    <a:pt x="256" y="282"/>
                  </a:lnTo>
                  <a:cubicBezTo>
                    <a:pt x="256" y="176"/>
                    <a:pt x="285" y="81"/>
                    <a:pt x="342" y="4"/>
                  </a:cubicBezTo>
                  <a:cubicBezTo>
                    <a:pt x="327" y="2"/>
                    <a:pt x="312" y="1"/>
                    <a:pt x="2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9"/>
            <p:cNvSpPr/>
            <p:nvPr/>
          </p:nvSpPr>
          <p:spPr>
            <a:xfrm>
              <a:off x="5646285" y="2117437"/>
              <a:ext cx="6801" cy="39731"/>
            </a:xfrm>
            <a:custGeom>
              <a:rect b="b" l="l" r="r" t="t"/>
              <a:pathLst>
                <a:path extrusionOk="0" h="1513" w="259">
                  <a:moveTo>
                    <a:pt x="221" y="0"/>
                  </a:moveTo>
                  <a:cubicBezTo>
                    <a:pt x="144" y="29"/>
                    <a:pt x="68" y="67"/>
                    <a:pt x="10" y="134"/>
                  </a:cubicBezTo>
                  <a:lnTo>
                    <a:pt x="10" y="144"/>
                  </a:lnTo>
                  <a:lnTo>
                    <a:pt x="10" y="1225"/>
                  </a:lnTo>
                  <a:lnTo>
                    <a:pt x="20" y="1369"/>
                  </a:lnTo>
                  <a:cubicBezTo>
                    <a:pt x="1" y="1436"/>
                    <a:pt x="58" y="1503"/>
                    <a:pt x="125" y="1512"/>
                  </a:cubicBezTo>
                  <a:cubicBezTo>
                    <a:pt x="130" y="1513"/>
                    <a:pt x="134" y="1513"/>
                    <a:pt x="139" y="1513"/>
                  </a:cubicBezTo>
                  <a:cubicBezTo>
                    <a:pt x="258" y="1513"/>
                    <a:pt x="250" y="1388"/>
                    <a:pt x="250" y="1388"/>
                  </a:cubicBezTo>
                  <a:lnTo>
                    <a:pt x="240" y="1120"/>
                  </a:lnTo>
                  <a:lnTo>
                    <a:pt x="240" y="115"/>
                  </a:lnTo>
                  <a:cubicBezTo>
                    <a:pt x="240" y="77"/>
                    <a:pt x="240" y="38"/>
                    <a:pt x="2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9"/>
            <p:cNvSpPr/>
            <p:nvPr/>
          </p:nvSpPr>
          <p:spPr>
            <a:xfrm>
              <a:off x="5577694" y="2215439"/>
              <a:ext cx="86973" cy="32694"/>
            </a:xfrm>
            <a:custGeom>
              <a:rect b="b" l="l" r="r" t="t"/>
              <a:pathLst>
                <a:path extrusionOk="0" h="1245" w="3312">
                  <a:moveTo>
                    <a:pt x="201" y="1"/>
                  </a:moveTo>
                  <a:cubicBezTo>
                    <a:pt x="86" y="10"/>
                    <a:pt x="0" y="115"/>
                    <a:pt x="19" y="221"/>
                  </a:cubicBezTo>
                  <a:lnTo>
                    <a:pt x="19" y="1245"/>
                  </a:lnTo>
                  <a:lnTo>
                    <a:pt x="3302" y="1245"/>
                  </a:lnTo>
                  <a:lnTo>
                    <a:pt x="3302" y="249"/>
                  </a:lnTo>
                  <a:cubicBezTo>
                    <a:pt x="3292" y="240"/>
                    <a:pt x="3292" y="230"/>
                    <a:pt x="3292" y="221"/>
                  </a:cubicBezTo>
                  <a:cubicBezTo>
                    <a:pt x="3311" y="115"/>
                    <a:pt x="3225" y="10"/>
                    <a:pt x="3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9"/>
            <p:cNvSpPr/>
            <p:nvPr/>
          </p:nvSpPr>
          <p:spPr>
            <a:xfrm>
              <a:off x="5595262" y="2215439"/>
              <a:ext cx="69405" cy="32694"/>
            </a:xfrm>
            <a:custGeom>
              <a:rect b="b" l="l" r="r" t="t"/>
              <a:pathLst>
                <a:path extrusionOk="0" h="1245" w="2643">
                  <a:moveTo>
                    <a:pt x="1" y="1"/>
                  </a:moveTo>
                  <a:lnTo>
                    <a:pt x="1" y="1245"/>
                  </a:lnTo>
                  <a:lnTo>
                    <a:pt x="2633" y="1245"/>
                  </a:lnTo>
                  <a:lnTo>
                    <a:pt x="2633" y="249"/>
                  </a:lnTo>
                  <a:cubicBezTo>
                    <a:pt x="2623" y="240"/>
                    <a:pt x="2623" y="230"/>
                    <a:pt x="2623" y="221"/>
                  </a:cubicBezTo>
                  <a:cubicBezTo>
                    <a:pt x="2642" y="115"/>
                    <a:pt x="2556" y="10"/>
                    <a:pt x="24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9"/>
            <p:cNvSpPr/>
            <p:nvPr/>
          </p:nvSpPr>
          <p:spPr>
            <a:xfrm>
              <a:off x="5334421" y="2246111"/>
              <a:ext cx="86973" cy="32431"/>
            </a:xfrm>
            <a:custGeom>
              <a:rect b="b" l="l" r="r" t="t"/>
              <a:pathLst>
                <a:path extrusionOk="0" h="1235" w="3312">
                  <a:moveTo>
                    <a:pt x="201" y="0"/>
                  </a:moveTo>
                  <a:cubicBezTo>
                    <a:pt x="86" y="10"/>
                    <a:pt x="0" y="105"/>
                    <a:pt x="19" y="220"/>
                  </a:cubicBezTo>
                  <a:lnTo>
                    <a:pt x="19" y="1235"/>
                  </a:lnTo>
                  <a:lnTo>
                    <a:pt x="3292" y="1235"/>
                  </a:lnTo>
                  <a:lnTo>
                    <a:pt x="3292" y="249"/>
                  </a:lnTo>
                  <a:cubicBezTo>
                    <a:pt x="3292" y="239"/>
                    <a:pt x="3292" y="230"/>
                    <a:pt x="3292" y="220"/>
                  </a:cubicBezTo>
                  <a:cubicBezTo>
                    <a:pt x="3311" y="105"/>
                    <a:pt x="3225" y="10"/>
                    <a:pt x="31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9"/>
            <p:cNvSpPr/>
            <p:nvPr/>
          </p:nvSpPr>
          <p:spPr>
            <a:xfrm>
              <a:off x="5353512" y="2246111"/>
              <a:ext cx="67882" cy="32431"/>
            </a:xfrm>
            <a:custGeom>
              <a:rect b="b" l="l" r="r" t="t"/>
              <a:pathLst>
                <a:path extrusionOk="0" h="1235" w="2585">
                  <a:moveTo>
                    <a:pt x="0" y="0"/>
                  </a:moveTo>
                  <a:lnTo>
                    <a:pt x="0" y="1235"/>
                  </a:lnTo>
                  <a:lnTo>
                    <a:pt x="2565" y="1235"/>
                  </a:lnTo>
                  <a:lnTo>
                    <a:pt x="2565" y="249"/>
                  </a:lnTo>
                  <a:cubicBezTo>
                    <a:pt x="2565" y="239"/>
                    <a:pt x="2565" y="230"/>
                    <a:pt x="2565" y="220"/>
                  </a:cubicBezTo>
                  <a:cubicBezTo>
                    <a:pt x="2584" y="105"/>
                    <a:pt x="2498" y="10"/>
                    <a:pt x="23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7" name="Google Shape;317;p9"/>
          <p:cNvSpPr/>
          <p:nvPr/>
        </p:nvSpPr>
        <p:spPr>
          <a:xfrm>
            <a:off x="5307008" y="1739016"/>
            <a:ext cx="389819" cy="342079"/>
          </a:xfrm>
          <a:custGeom>
            <a:rect b="b" l="l" r="r" t="t"/>
            <a:pathLst>
              <a:path extrusionOk="0" h="14791" w="14822">
                <a:moveTo>
                  <a:pt x="13935" y="4371"/>
                </a:moveTo>
                <a:lnTo>
                  <a:pt x="13935" y="6335"/>
                </a:lnTo>
                <a:lnTo>
                  <a:pt x="13238" y="5670"/>
                </a:lnTo>
                <a:lnTo>
                  <a:pt x="10071" y="8836"/>
                </a:lnTo>
                <a:lnTo>
                  <a:pt x="6525" y="6208"/>
                </a:lnTo>
                <a:lnTo>
                  <a:pt x="887" y="10230"/>
                </a:lnTo>
                <a:lnTo>
                  <a:pt x="887" y="9153"/>
                </a:lnTo>
                <a:lnTo>
                  <a:pt x="6556" y="5131"/>
                </a:lnTo>
                <a:lnTo>
                  <a:pt x="10008" y="7696"/>
                </a:lnTo>
                <a:lnTo>
                  <a:pt x="12637" y="5036"/>
                </a:lnTo>
                <a:lnTo>
                  <a:pt x="11940" y="4371"/>
                </a:lnTo>
                <a:close/>
                <a:moveTo>
                  <a:pt x="2629" y="10040"/>
                </a:moveTo>
                <a:lnTo>
                  <a:pt x="2629" y="13935"/>
                </a:lnTo>
                <a:lnTo>
                  <a:pt x="887" y="13935"/>
                </a:lnTo>
                <a:lnTo>
                  <a:pt x="887" y="11275"/>
                </a:lnTo>
                <a:lnTo>
                  <a:pt x="2629" y="10040"/>
                </a:lnTo>
                <a:close/>
                <a:moveTo>
                  <a:pt x="6113" y="7570"/>
                </a:moveTo>
                <a:lnTo>
                  <a:pt x="6113" y="13935"/>
                </a:lnTo>
                <a:lnTo>
                  <a:pt x="3516" y="13935"/>
                </a:lnTo>
                <a:lnTo>
                  <a:pt x="3516" y="9406"/>
                </a:lnTo>
                <a:lnTo>
                  <a:pt x="6113" y="7570"/>
                </a:lnTo>
                <a:close/>
                <a:moveTo>
                  <a:pt x="6968" y="7601"/>
                </a:moveTo>
                <a:lnTo>
                  <a:pt x="9596" y="9565"/>
                </a:lnTo>
                <a:lnTo>
                  <a:pt x="9596" y="13935"/>
                </a:lnTo>
                <a:lnTo>
                  <a:pt x="6968" y="13935"/>
                </a:lnTo>
                <a:lnTo>
                  <a:pt x="6968" y="7601"/>
                </a:lnTo>
                <a:close/>
                <a:moveTo>
                  <a:pt x="13080" y="7063"/>
                </a:moveTo>
                <a:lnTo>
                  <a:pt x="13080" y="13935"/>
                </a:lnTo>
                <a:lnTo>
                  <a:pt x="10483" y="13935"/>
                </a:lnTo>
                <a:lnTo>
                  <a:pt x="10483" y="9660"/>
                </a:lnTo>
                <a:lnTo>
                  <a:pt x="13080" y="7063"/>
                </a:lnTo>
                <a:close/>
                <a:moveTo>
                  <a:pt x="1" y="1"/>
                </a:moveTo>
                <a:lnTo>
                  <a:pt x="1" y="14790"/>
                </a:lnTo>
                <a:lnTo>
                  <a:pt x="14822" y="14790"/>
                </a:lnTo>
                <a:lnTo>
                  <a:pt x="14822" y="13935"/>
                </a:lnTo>
                <a:lnTo>
                  <a:pt x="13935" y="13935"/>
                </a:lnTo>
                <a:lnTo>
                  <a:pt x="13935" y="7570"/>
                </a:lnTo>
                <a:lnTo>
                  <a:pt x="14822" y="8425"/>
                </a:lnTo>
                <a:lnTo>
                  <a:pt x="14822" y="3484"/>
                </a:lnTo>
                <a:lnTo>
                  <a:pt x="9850" y="3484"/>
                </a:lnTo>
                <a:lnTo>
                  <a:pt x="11433" y="5036"/>
                </a:lnTo>
                <a:lnTo>
                  <a:pt x="9913" y="6556"/>
                </a:lnTo>
                <a:lnTo>
                  <a:pt x="6556" y="4054"/>
                </a:lnTo>
                <a:lnTo>
                  <a:pt x="887" y="8076"/>
                </a:lnTo>
                <a:lnTo>
                  <a:pt x="887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8" name="Google Shape;318;p9"/>
          <p:cNvGrpSpPr/>
          <p:nvPr/>
        </p:nvGrpSpPr>
        <p:grpSpPr>
          <a:xfrm>
            <a:off x="3950295" y="1775401"/>
            <a:ext cx="353470" cy="286563"/>
            <a:chOff x="7385600" y="4177035"/>
            <a:chExt cx="388728" cy="358383"/>
          </a:xfrm>
        </p:grpSpPr>
        <p:sp>
          <p:nvSpPr>
            <p:cNvPr id="319" name="Google Shape;319;p9"/>
            <p:cNvSpPr/>
            <p:nvPr/>
          </p:nvSpPr>
          <p:spPr>
            <a:xfrm>
              <a:off x="7385600" y="4314808"/>
              <a:ext cx="230541" cy="220610"/>
            </a:xfrm>
            <a:custGeom>
              <a:rect b="b" l="l" r="r" t="t"/>
              <a:pathLst>
                <a:path extrusionOk="0" h="8397" w="8775">
                  <a:moveTo>
                    <a:pt x="6790" y="0"/>
                  </a:moveTo>
                  <a:cubicBezTo>
                    <a:pt x="6786" y="0"/>
                    <a:pt x="6781" y="0"/>
                    <a:pt x="6777" y="0"/>
                  </a:cubicBezTo>
                  <a:lnTo>
                    <a:pt x="1942" y="35"/>
                  </a:lnTo>
                  <a:cubicBezTo>
                    <a:pt x="867" y="49"/>
                    <a:pt x="0" y="923"/>
                    <a:pt x="7" y="1998"/>
                  </a:cubicBezTo>
                  <a:lnTo>
                    <a:pt x="35" y="4939"/>
                  </a:lnTo>
                  <a:cubicBezTo>
                    <a:pt x="42" y="6017"/>
                    <a:pt x="916" y="6874"/>
                    <a:pt x="1985" y="6874"/>
                  </a:cubicBezTo>
                  <a:cubicBezTo>
                    <a:pt x="1989" y="6874"/>
                    <a:pt x="1994" y="6874"/>
                    <a:pt x="1998" y="6874"/>
                  </a:cubicBezTo>
                  <a:lnTo>
                    <a:pt x="4474" y="6860"/>
                  </a:lnTo>
                  <a:cubicBezTo>
                    <a:pt x="4478" y="6860"/>
                    <a:pt x="4481" y="6859"/>
                    <a:pt x="4485" y="6859"/>
                  </a:cubicBezTo>
                  <a:cubicBezTo>
                    <a:pt x="4522" y="6859"/>
                    <a:pt x="4551" y="6892"/>
                    <a:pt x="4557" y="6930"/>
                  </a:cubicBezTo>
                  <a:cubicBezTo>
                    <a:pt x="4613" y="7172"/>
                    <a:pt x="4738" y="8005"/>
                    <a:pt x="3982" y="8248"/>
                  </a:cubicBezTo>
                  <a:cubicBezTo>
                    <a:pt x="3919" y="8261"/>
                    <a:pt x="3919" y="8352"/>
                    <a:pt x="3989" y="8359"/>
                  </a:cubicBezTo>
                  <a:cubicBezTo>
                    <a:pt x="4102" y="8379"/>
                    <a:pt x="4244" y="8397"/>
                    <a:pt x="4399" y="8397"/>
                  </a:cubicBezTo>
                  <a:cubicBezTo>
                    <a:pt x="4974" y="8397"/>
                    <a:pt x="5715" y="8155"/>
                    <a:pt x="5737" y="6937"/>
                  </a:cubicBezTo>
                  <a:cubicBezTo>
                    <a:pt x="5737" y="6888"/>
                    <a:pt x="5771" y="6846"/>
                    <a:pt x="5820" y="6846"/>
                  </a:cubicBezTo>
                  <a:lnTo>
                    <a:pt x="6832" y="6839"/>
                  </a:lnTo>
                  <a:cubicBezTo>
                    <a:pt x="7908" y="6826"/>
                    <a:pt x="8775" y="5952"/>
                    <a:pt x="8768" y="4877"/>
                  </a:cubicBezTo>
                  <a:lnTo>
                    <a:pt x="8747" y="1936"/>
                  </a:lnTo>
                  <a:cubicBezTo>
                    <a:pt x="8733" y="858"/>
                    <a:pt x="7859" y="0"/>
                    <a:pt x="67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9"/>
            <p:cNvSpPr/>
            <p:nvPr/>
          </p:nvSpPr>
          <p:spPr>
            <a:xfrm>
              <a:off x="7541212" y="4315176"/>
              <a:ext cx="74561" cy="179704"/>
            </a:xfrm>
            <a:custGeom>
              <a:rect b="b" l="l" r="r" t="t"/>
              <a:pathLst>
                <a:path extrusionOk="0" h="6840" w="2838">
                  <a:moveTo>
                    <a:pt x="1" y="0"/>
                  </a:moveTo>
                  <a:cubicBezTo>
                    <a:pt x="1076" y="7"/>
                    <a:pt x="1943" y="881"/>
                    <a:pt x="1950" y="1956"/>
                  </a:cubicBezTo>
                  <a:lnTo>
                    <a:pt x="1950" y="4890"/>
                  </a:lnTo>
                  <a:cubicBezTo>
                    <a:pt x="1943" y="5965"/>
                    <a:pt x="1076" y="6839"/>
                    <a:pt x="1" y="6839"/>
                  </a:cubicBezTo>
                  <a:lnTo>
                    <a:pt x="889" y="6839"/>
                  </a:lnTo>
                  <a:cubicBezTo>
                    <a:pt x="1964" y="6839"/>
                    <a:pt x="2838" y="5965"/>
                    <a:pt x="2838" y="4890"/>
                  </a:cubicBezTo>
                  <a:lnTo>
                    <a:pt x="2838" y="1956"/>
                  </a:lnTo>
                  <a:cubicBezTo>
                    <a:pt x="2838" y="881"/>
                    <a:pt x="1964" y="7"/>
                    <a:pt x="8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9"/>
            <p:cNvSpPr/>
            <p:nvPr/>
          </p:nvSpPr>
          <p:spPr>
            <a:xfrm>
              <a:off x="7435334" y="4177035"/>
              <a:ext cx="338994" cy="281011"/>
            </a:xfrm>
            <a:custGeom>
              <a:rect b="b" l="l" r="r" t="t"/>
              <a:pathLst>
                <a:path extrusionOk="0" h="10696" w="12903">
                  <a:moveTo>
                    <a:pt x="1908" y="1"/>
                  </a:moveTo>
                  <a:cubicBezTo>
                    <a:pt x="854" y="1"/>
                    <a:pt x="1" y="854"/>
                    <a:pt x="1" y="1908"/>
                  </a:cubicBezTo>
                  <a:lnTo>
                    <a:pt x="1" y="6285"/>
                  </a:lnTo>
                  <a:cubicBezTo>
                    <a:pt x="1" y="7339"/>
                    <a:pt x="854" y="8192"/>
                    <a:pt x="1908" y="8192"/>
                  </a:cubicBezTo>
                  <a:lnTo>
                    <a:pt x="7797" y="8192"/>
                  </a:lnTo>
                  <a:cubicBezTo>
                    <a:pt x="7922" y="8192"/>
                    <a:pt x="8019" y="8303"/>
                    <a:pt x="8005" y="8428"/>
                  </a:cubicBezTo>
                  <a:cubicBezTo>
                    <a:pt x="7926" y="9062"/>
                    <a:pt x="7891" y="10695"/>
                    <a:pt x="9647" y="10695"/>
                  </a:cubicBezTo>
                  <a:cubicBezTo>
                    <a:pt x="9735" y="10695"/>
                    <a:pt x="9829" y="10691"/>
                    <a:pt x="9927" y="10682"/>
                  </a:cubicBezTo>
                  <a:cubicBezTo>
                    <a:pt x="9996" y="10675"/>
                    <a:pt x="10017" y="10585"/>
                    <a:pt x="9961" y="10551"/>
                  </a:cubicBezTo>
                  <a:cubicBezTo>
                    <a:pt x="9559" y="10322"/>
                    <a:pt x="8796" y="9684"/>
                    <a:pt x="9344" y="8331"/>
                  </a:cubicBezTo>
                  <a:cubicBezTo>
                    <a:pt x="9379" y="8255"/>
                    <a:pt x="9455" y="8206"/>
                    <a:pt x="9538" y="8206"/>
                  </a:cubicBezTo>
                  <a:lnTo>
                    <a:pt x="10995" y="8206"/>
                  </a:lnTo>
                  <a:cubicBezTo>
                    <a:pt x="12049" y="8206"/>
                    <a:pt x="12902" y="7353"/>
                    <a:pt x="12902" y="6299"/>
                  </a:cubicBezTo>
                  <a:lnTo>
                    <a:pt x="12902" y="1908"/>
                  </a:lnTo>
                  <a:cubicBezTo>
                    <a:pt x="12902" y="854"/>
                    <a:pt x="12049" y="1"/>
                    <a:pt x="109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9"/>
            <p:cNvSpPr/>
            <p:nvPr/>
          </p:nvSpPr>
          <p:spPr>
            <a:xfrm>
              <a:off x="7700843" y="4177035"/>
              <a:ext cx="73484" cy="215618"/>
            </a:xfrm>
            <a:custGeom>
              <a:rect b="b" l="l" r="r" t="t"/>
              <a:pathLst>
                <a:path extrusionOk="0" h="8207" w="2797">
                  <a:moveTo>
                    <a:pt x="889" y="1"/>
                  </a:moveTo>
                  <a:lnTo>
                    <a:pt x="889" y="8"/>
                  </a:lnTo>
                  <a:lnTo>
                    <a:pt x="1" y="8"/>
                  </a:lnTo>
                  <a:cubicBezTo>
                    <a:pt x="1048" y="8"/>
                    <a:pt x="1908" y="861"/>
                    <a:pt x="1908" y="1915"/>
                  </a:cubicBezTo>
                  <a:lnTo>
                    <a:pt x="1908" y="6299"/>
                  </a:lnTo>
                  <a:cubicBezTo>
                    <a:pt x="1908" y="7353"/>
                    <a:pt x="1048" y="8206"/>
                    <a:pt x="1" y="8206"/>
                  </a:cubicBezTo>
                  <a:lnTo>
                    <a:pt x="889" y="8206"/>
                  </a:lnTo>
                  <a:cubicBezTo>
                    <a:pt x="1943" y="8206"/>
                    <a:pt x="2796" y="7353"/>
                    <a:pt x="2796" y="6299"/>
                  </a:cubicBezTo>
                  <a:lnTo>
                    <a:pt x="2796" y="1908"/>
                  </a:lnTo>
                  <a:cubicBezTo>
                    <a:pt x="2796" y="854"/>
                    <a:pt x="1943" y="1"/>
                    <a:pt x="8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9"/>
            <p:cNvSpPr/>
            <p:nvPr/>
          </p:nvSpPr>
          <p:spPr>
            <a:xfrm>
              <a:off x="7516069" y="4261764"/>
              <a:ext cx="28085" cy="28112"/>
            </a:xfrm>
            <a:custGeom>
              <a:rect b="b" l="l" r="r" t="t"/>
              <a:pathLst>
                <a:path extrusionOk="0" h="1070" w="1069">
                  <a:moveTo>
                    <a:pt x="535" y="1"/>
                  </a:moveTo>
                  <a:cubicBezTo>
                    <a:pt x="236" y="1"/>
                    <a:pt x="1" y="244"/>
                    <a:pt x="1" y="535"/>
                  </a:cubicBezTo>
                  <a:cubicBezTo>
                    <a:pt x="1" y="833"/>
                    <a:pt x="236" y="1069"/>
                    <a:pt x="535" y="1069"/>
                  </a:cubicBezTo>
                  <a:cubicBezTo>
                    <a:pt x="826" y="1069"/>
                    <a:pt x="1069" y="833"/>
                    <a:pt x="1069" y="535"/>
                  </a:cubicBezTo>
                  <a:cubicBezTo>
                    <a:pt x="1069" y="244"/>
                    <a:pt x="826" y="1"/>
                    <a:pt x="5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9"/>
            <p:cNvSpPr/>
            <p:nvPr/>
          </p:nvSpPr>
          <p:spPr>
            <a:xfrm>
              <a:off x="7586059" y="4261764"/>
              <a:ext cx="28085" cy="28112"/>
            </a:xfrm>
            <a:custGeom>
              <a:rect b="b" l="l" r="r" t="t"/>
              <a:pathLst>
                <a:path extrusionOk="0" h="1070" w="1069">
                  <a:moveTo>
                    <a:pt x="534" y="1"/>
                  </a:moveTo>
                  <a:cubicBezTo>
                    <a:pt x="236" y="1"/>
                    <a:pt x="0" y="244"/>
                    <a:pt x="0" y="535"/>
                  </a:cubicBezTo>
                  <a:cubicBezTo>
                    <a:pt x="0" y="833"/>
                    <a:pt x="236" y="1069"/>
                    <a:pt x="534" y="1069"/>
                  </a:cubicBezTo>
                  <a:cubicBezTo>
                    <a:pt x="826" y="1069"/>
                    <a:pt x="1068" y="833"/>
                    <a:pt x="1068" y="535"/>
                  </a:cubicBezTo>
                  <a:cubicBezTo>
                    <a:pt x="1068" y="244"/>
                    <a:pt x="826" y="1"/>
                    <a:pt x="5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9"/>
            <p:cNvSpPr/>
            <p:nvPr/>
          </p:nvSpPr>
          <p:spPr>
            <a:xfrm>
              <a:off x="7655839" y="4261764"/>
              <a:ext cx="28269" cy="28112"/>
            </a:xfrm>
            <a:custGeom>
              <a:rect b="b" l="l" r="r" t="t"/>
              <a:pathLst>
                <a:path extrusionOk="0" h="1070" w="1076">
                  <a:moveTo>
                    <a:pt x="535" y="1"/>
                  </a:moveTo>
                  <a:cubicBezTo>
                    <a:pt x="243" y="1"/>
                    <a:pt x="1" y="244"/>
                    <a:pt x="1" y="535"/>
                  </a:cubicBezTo>
                  <a:cubicBezTo>
                    <a:pt x="1" y="833"/>
                    <a:pt x="243" y="1069"/>
                    <a:pt x="535" y="1069"/>
                  </a:cubicBezTo>
                  <a:cubicBezTo>
                    <a:pt x="833" y="1069"/>
                    <a:pt x="1076" y="833"/>
                    <a:pt x="1076" y="535"/>
                  </a:cubicBezTo>
                  <a:cubicBezTo>
                    <a:pt x="1076" y="244"/>
                    <a:pt x="833" y="1"/>
                    <a:pt x="5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6" name="Google Shape;326;p9"/>
          <p:cNvGrpSpPr/>
          <p:nvPr/>
        </p:nvGrpSpPr>
        <p:grpSpPr>
          <a:xfrm>
            <a:off x="6683235" y="1776565"/>
            <a:ext cx="355955" cy="295954"/>
            <a:chOff x="6863329" y="2297710"/>
            <a:chExt cx="391460" cy="370127"/>
          </a:xfrm>
        </p:grpSpPr>
        <p:sp>
          <p:nvSpPr>
            <p:cNvPr id="327" name="Google Shape;327;p9"/>
            <p:cNvSpPr/>
            <p:nvPr/>
          </p:nvSpPr>
          <p:spPr>
            <a:xfrm>
              <a:off x="6979033" y="2297710"/>
              <a:ext cx="272603" cy="342961"/>
            </a:xfrm>
            <a:custGeom>
              <a:rect b="b" l="l" r="r" t="t"/>
              <a:pathLst>
                <a:path extrusionOk="0" h="13054" w="10376">
                  <a:moveTo>
                    <a:pt x="3589" y="0"/>
                  </a:moveTo>
                  <a:cubicBezTo>
                    <a:pt x="3379" y="0"/>
                    <a:pt x="3193" y="25"/>
                    <a:pt x="3060" y="48"/>
                  </a:cubicBezTo>
                  <a:cubicBezTo>
                    <a:pt x="2942" y="69"/>
                    <a:pt x="2851" y="180"/>
                    <a:pt x="2851" y="305"/>
                  </a:cubicBezTo>
                  <a:lnTo>
                    <a:pt x="2851" y="3468"/>
                  </a:lnTo>
                  <a:lnTo>
                    <a:pt x="1" y="7089"/>
                  </a:lnTo>
                  <a:lnTo>
                    <a:pt x="1" y="12270"/>
                  </a:lnTo>
                  <a:lnTo>
                    <a:pt x="1554" y="13054"/>
                  </a:lnTo>
                  <a:lnTo>
                    <a:pt x="8525" y="13054"/>
                  </a:lnTo>
                  <a:cubicBezTo>
                    <a:pt x="9101" y="13054"/>
                    <a:pt x="9573" y="12596"/>
                    <a:pt x="9587" y="12027"/>
                  </a:cubicBezTo>
                  <a:cubicBezTo>
                    <a:pt x="9587" y="11521"/>
                    <a:pt x="9233" y="11091"/>
                    <a:pt x="8740" y="11001"/>
                  </a:cubicBezTo>
                  <a:lnTo>
                    <a:pt x="8740" y="10980"/>
                  </a:lnTo>
                  <a:lnTo>
                    <a:pt x="8803" y="10980"/>
                  </a:lnTo>
                  <a:cubicBezTo>
                    <a:pt x="9351" y="10973"/>
                    <a:pt x="9802" y="10550"/>
                    <a:pt x="9836" y="10009"/>
                  </a:cubicBezTo>
                  <a:cubicBezTo>
                    <a:pt x="9864" y="9461"/>
                    <a:pt x="9476" y="8982"/>
                    <a:pt x="8935" y="8913"/>
                  </a:cubicBezTo>
                  <a:lnTo>
                    <a:pt x="8935" y="8899"/>
                  </a:lnTo>
                  <a:cubicBezTo>
                    <a:pt x="8976" y="8899"/>
                    <a:pt x="9025" y="8906"/>
                    <a:pt x="9066" y="8906"/>
                  </a:cubicBezTo>
                  <a:cubicBezTo>
                    <a:pt x="9621" y="8899"/>
                    <a:pt x="10079" y="8455"/>
                    <a:pt x="10093" y="7900"/>
                  </a:cubicBezTo>
                  <a:cubicBezTo>
                    <a:pt x="10114" y="7345"/>
                    <a:pt x="9684" y="6874"/>
                    <a:pt x="9129" y="6832"/>
                  </a:cubicBezTo>
                  <a:lnTo>
                    <a:pt x="9129" y="6811"/>
                  </a:lnTo>
                  <a:cubicBezTo>
                    <a:pt x="9196" y="6824"/>
                    <a:pt x="9262" y="6830"/>
                    <a:pt x="9328" y="6830"/>
                  </a:cubicBezTo>
                  <a:cubicBezTo>
                    <a:pt x="9897" y="6830"/>
                    <a:pt x="10375" y="6361"/>
                    <a:pt x="10356" y="5764"/>
                  </a:cubicBezTo>
                  <a:cubicBezTo>
                    <a:pt x="10336" y="5202"/>
                    <a:pt x="9871" y="4758"/>
                    <a:pt x="9302" y="4758"/>
                  </a:cubicBezTo>
                  <a:lnTo>
                    <a:pt x="5439" y="4758"/>
                  </a:lnTo>
                  <a:lnTo>
                    <a:pt x="5439" y="2171"/>
                  </a:lnTo>
                  <a:cubicBezTo>
                    <a:pt x="5439" y="324"/>
                    <a:pt x="4356" y="0"/>
                    <a:pt x="35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9"/>
            <p:cNvSpPr/>
            <p:nvPr/>
          </p:nvSpPr>
          <p:spPr>
            <a:xfrm>
              <a:off x="6979033" y="2606386"/>
              <a:ext cx="255342" cy="34286"/>
            </a:xfrm>
            <a:custGeom>
              <a:rect b="b" l="l" r="r" t="t"/>
              <a:pathLst>
                <a:path extrusionOk="0" h="1305" w="9719">
                  <a:moveTo>
                    <a:pt x="1" y="1"/>
                  </a:moveTo>
                  <a:lnTo>
                    <a:pt x="1" y="521"/>
                  </a:lnTo>
                  <a:lnTo>
                    <a:pt x="1554" y="1305"/>
                  </a:lnTo>
                  <a:lnTo>
                    <a:pt x="8546" y="1305"/>
                  </a:lnTo>
                  <a:cubicBezTo>
                    <a:pt x="9226" y="1298"/>
                    <a:pt x="9718" y="660"/>
                    <a:pt x="9552" y="8"/>
                  </a:cubicBezTo>
                  <a:lnTo>
                    <a:pt x="9552" y="8"/>
                  </a:lnTo>
                  <a:cubicBezTo>
                    <a:pt x="9434" y="465"/>
                    <a:pt x="9018" y="778"/>
                    <a:pt x="8546" y="785"/>
                  </a:cubicBezTo>
                  <a:lnTo>
                    <a:pt x="1554" y="78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9"/>
            <p:cNvSpPr/>
            <p:nvPr/>
          </p:nvSpPr>
          <p:spPr>
            <a:xfrm>
              <a:off x="7176392" y="2552081"/>
              <a:ext cx="64709" cy="34102"/>
            </a:xfrm>
            <a:custGeom>
              <a:rect b="b" l="l" r="r" t="t"/>
              <a:pathLst>
                <a:path extrusionOk="0" h="1298" w="2463">
                  <a:moveTo>
                    <a:pt x="2296" y="1"/>
                  </a:moveTo>
                  <a:cubicBezTo>
                    <a:pt x="2179" y="459"/>
                    <a:pt x="1769" y="778"/>
                    <a:pt x="1298" y="778"/>
                  </a:cubicBezTo>
                  <a:lnTo>
                    <a:pt x="1" y="778"/>
                  </a:lnTo>
                  <a:lnTo>
                    <a:pt x="1" y="1298"/>
                  </a:lnTo>
                  <a:lnTo>
                    <a:pt x="1298" y="1298"/>
                  </a:lnTo>
                  <a:cubicBezTo>
                    <a:pt x="1970" y="1291"/>
                    <a:pt x="2463" y="653"/>
                    <a:pt x="22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7176392" y="2497591"/>
              <a:ext cx="71461" cy="34102"/>
            </a:xfrm>
            <a:custGeom>
              <a:rect b="b" l="l" r="r" t="t"/>
              <a:pathLst>
                <a:path extrusionOk="0" h="1298" w="2720">
                  <a:moveTo>
                    <a:pt x="2560" y="1"/>
                  </a:moveTo>
                  <a:lnTo>
                    <a:pt x="2560" y="1"/>
                  </a:lnTo>
                  <a:cubicBezTo>
                    <a:pt x="2435" y="459"/>
                    <a:pt x="2026" y="778"/>
                    <a:pt x="1554" y="778"/>
                  </a:cubicBezTo>
                  <a:lnTo>
                    <a:pt x="1" y="778"/>
                  </a:lnTo>
                  <a:lnTo>
                    <a:pt x="1" y="1298"/>
                  </a:lnTo>
                  <a:lnTo>
                    <a:pt x="1554" y="1298"/>
                  </a:lnTo>
                  <a:cubicBezTo>
                    <a:pt x="2227" y="1291"/>
                    <a:pt x="2720" y="660"/>
                    <a:pt x="2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7176392" y="2443286"/>
              <a:ext cx="78397" cy="33944"/>
            </a:xfrm>
            <a:custGeom>
              <a:rect b="b" l="l" r="r" t="t"/>
              <a:pathLst>
                <a:path extrusionOk="0" h="1292" w="2984">
                  <a:moveTo>
                    <a:pt x="2817" y="1"/>
                  </a:moveTo>
                  <a:lnTo>
                    <a:pt x="2817" y="1"/>
                  </a:lnTo>
                  <a:cubicBezTo>
                    <a:pt x="2699" y="452"/>
                    <a:pt x="2283" y="771"/>
                    <a:pt x="1811" y="771"/>
                  </a:cubicBezTo>
                  <a:lnTo>
                    <a:pt x="1" y="771"/>
                  </a:lnTo>
                  <a:lnTo>
                    <a:pt x="1" y="1291"/>
                  </a:lnTo>
                  <a:lnTo>
                    <a:pt x="1811" y="1291"/>
                  </a:lnTo>
                  <a:cubicBezTo>
                    <a:pt x="2491" y="1291"/>
                    <a:pt x="2983" y="653"/>
                    <a:pt x="28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6863329" y="2450038"/>
              <a:ext cx="122666" cy="217799"/>
            </a:xfrm>
            <a:custGeom>
              <a:rect b="b" l="l" r="r" t="t"/>
              <a:pathLst>
                <a:path extrusionOk="0" h="8290" w="4669">
                  <a:moveTo>
                    <a:pt x="3897" y="0"/>
                  </a:moveTo>
                  <a:cubicBezTo>
                    <a:pt x="3893" y="0"/>
                    <a:pt x="3889" y="0"/>
                    <a:pt x="3884" y="1"/>
                  </a:cubicBezTo>
                  <a:lnTo>
                    <a:pt x="777" y="1"/>
                  </a:lnTo>
                  <a:cubicBezTo>
                    <a:pt x="347" y="1"/>
                    <a:pt x="0" y="347"/>
                    <a:pt x="0" y="777"/>
                  </a:cubicBezTo>
                  <a:lnTo>
                    <a:pt x="0" y="7512"/>
                  </a:lnTo>
                  <a:cubicBezTo>
                    <a:pt x="0" y="7942"/>
                    <a:pt x="347" y="8289"/>
                    <a:pt x="777" y="8289"/>
                  </a:cubicBezTo>
                  <a:lnTo>
                    <a:pt x="3884" y="8289"/>
                  </a:lnTo>
                  <a:cubicBezTo>
                    <a:pt x="4321" y="8289"/>
                    <a:pt x="4668" y="7942"/>
                    <a:pt x="4668" y="7512"/>
                  </a:cubicBezTo>
                  <a:lnTo>
                    <a:pt x="4668" y="777"/>
                  </a:lnTo>
                  <a:cubicBezTo>
                    <a:pt x="4668" y="351"/>
                    <a:pt x="4321" y="0"/>
                    <a:pt x="38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6863329" y="2449854"/>
              <a:ext cx="41011" cy="217983"/>
            </a:xfrm>
            <a:custGeom>
              <a:rect b="b" l="l" r="r" t="t"/>
              <a:pathLst>
                <a:path extrusionOk="0" h="8297" w="1561">
                  <a:moveTo>
                    <a:pt x="777" y="1"/>
                  </a:moveTo>
                  <a:cubicBezTo>
                    <a:pt x="347" y="1"/>
                    <a:pt x="0" y="347"/>
                    <a:pt x="0" y="784"/>
                  </a:cubicBezTo>
                  <a:lnTo>
                    <a:pt x="0" y="7519"/>
                  </a:lnTo>
                  <a:cubicBezTo>
                    <a:pt x="0" y="7949"/>
                    <a:pt x="347" y="8296"/>
                    <a:pt x="777" y="8296"/>
                  </a:cubicBezTo>
                  <a:lnTo>
                    <a:pt x="1561" y="8296"/>
                  </a:lnTo>
                  <a:cubicBezTo>
                    <a:pt x="1131" y="8296"/>
                    <a:pt x="777" y="7949"/>
                    <a:pt x="777" y="7519"/>
                  </a:cubicBezTo>
                  <a:lnTo>
                    <a:pt x="777" y="784"/>
                  </a:lnTo>
                  <a:cubicBezTo>
                    <a:pt x="777" y="347"/>
                    <a:pt x="1131" y="1"/>
                    <a:pt x="15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6917818" y="2599660"/>
              <a:ext cx="40827" cy="40827"/>
            </a:xfrm>
            <a:custGeom>
              <a:rect b="b" l="l" r="r" t="t"/>
              <a:pathLst>
                <a:path extrusionOk="0" h="1554" w="1554">
                  <a:moveTo>
                    <a:pt x="777" y="0"/>
                  </a:moveTo>
                  <a:cubicBezTo>
                    <a:pt x="347" y="0"/>
                    <a:pt x="0" y="347"/>
                    <a:pt x="0" y="777"/>
                  </a:cubicBezTo>
                  <a:cubicBezTo>
                    <a:pt x="0" y="1207"/>
                    <a:pt x="347" y="1554"/>
                    <a:pt x="777" y="1554"/>
                  </a:cubicBezTo>
                  <a:cubicBezTo>
                    <a:pt x="1207" y="1554"/>
                    <a:pt x="1554" y="1207"/>
                    <a:pt x="1554" y="777"/>
                  </a:cubicBezTo>
                  <a:cubicBezTo>
                    <a:pt x="1554" y="347"/>
                    <a:pt x="1207" y="0"/>
                    <a:pt x="7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9"/>
            <p:cNvSpPr/>
            <p:nvPr/>
          </p:nvSpPr>
          <p:spPr>
            <a:xfrm>
              <a:off x="6924544" y="2606386"/>
              <a:ext cx="27376" cy="27376"/>
            </a:xfrm>
            <a:custGeom>
              <a:rect b="b" l="l" r="r" t="t"/>
              <a:pathLst>
                <a:path extrusionOk="0" h="1042" w="1042">
                  <a:moveTo>
                    <a:pt x="521" y="1"/>
                  </a:moveTo>
                  <a:cubicBezTo>
                    <a:pt x="237" y="1"/>
                    <a:pt x="1" y="237"/>
                    <a:pt x="1" y="521"/>
                  </a:cubicBezTo>
                  <a:cubicBezTo>
                    <a:pt x="1" y="805"/>
                    <a:pt x="237" y="1041"/>
                    <a:pt x="521" y="1041"/>
                  </a:cubicBezTo>
                  <a:cubicBezTo>
                    <a:pt x="805" y="1041"/>
                    <a:pt x="1041" y="805"/>
                    <a:pt x="1041" y="521"/>
                  </a:cubicBezTo>
                  <a:cubicBezTo>
                    <a:pt x="1041" y="237"/>
                    <a:pt x="805" y="1"/>
                    <a:pt x="5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10"/>
          <p:cNvSpPr/>
          <p:nvPr/>
        </p:nvSpPr>
        <p:spPr>
          <a:xfrm>
            <a:off x="1528461" y="2580503"/>
            <a:ext cx="16516" cy="256507"/>
          </a:xfrm>
          <a:custGeom>
            <a:rect b="b" l="l" r="r" t="t"/>
            <a:pathLst>
              <a:path extrusionOk="0" h="8868" w="571">
                <a:moveTo>
                  <a:pt x="1" y="0"/>
                </a:moveTo>
                <a:lnTo>
                  <a:pt x="1" y="8868"/>
                </a:lnTo>
                <a:lnTo>
                  <a:pt x="571" y="8868"/>
                </a:lnTo>
                <a:lnTo>
                  <a:pt x="571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0"/>
          <p:cNvSpPr/>
          <p:nvPr/>
        </p:nvSpPr>
        <p:spPr>
          <a:xfrm>
            <a:off x="985251" y="1500071"/>
            <a:ext cx="1102939" cy="1025247"/>
          </a:xfrm>
          <a:custGeom>
            <a:rect b="b" l="l" r="r" t="t"/>
            <a:pathLst>
              <a:path extrusionOk="0" h="35445" w="38131">
                <a:moveTo>
                  <a:pt x="19051" y="1"/>
                </a:moveTo>
                <a:cubicBezTo>
                  <a:pt x="10527" y="1"/>
                  <a:pt x="3008" y="6151"/>
                  <a:pt x="1584" y="14837"/>
                </a:cubicBezTo>
                <a:cubicBezTo>
                  <a:pt x="1" y="24496"/>
                  <a:pt x="6525" y="33617"/>
                  <a:pt x="16184" y="35200"/>
                </a:cubicBezTo>
                <a:cubicBezTo>
                  <a:pt x="17170" y="35365"/>
                  <a:pt x="18150" y="35445"/>
                  <a:pt x="19117" y="35445"/>
                </a:cubicBezTo>
                <a:cubicBezTo>
                  <a:pt x="27626" y="35445"/>
                  <a:pt x="35125" y="29274"/>
                  <a:pt x="36547" y="20601"/>
                </a:cubicBezTo>
                <a:cubicBezTo>
                  <a:pt x="38130" y="10942"/>
                  <a:pt x="31607" y="1821"/>
                  <a:pt x="21948" y="238"/>
                </a:cubicBezTo>
                <a:cubicBezTo>
                  <a:pt x="20974" y="78"/>
                  <a:pt x="20006" y="1"/>
                  <a:pt x="19051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0"/>
          <p:cNvSpPr/>
          <p:nvPr/>
        </p:nvSpPr>
        <p:spPr>
          <a:xfrm>
            <a:off x="1067716" y="1585254"/>
            <a:ext cx="938038" cy="854676"/>
          </a:xfrm>
          <a:custGeom>
            <a:rect b="b" l="l" r="r" t="t"/>
            <a:pathLst>
              <a:path extrusionOk="0" h="29548" w="32430">
                <a:moveTo>
                  <a:pt x="16215" y="0"/>
                </a:moveTo>
                <a:cubicBezTo>
                  <a:pt x="12430" y="0"/>
                  <a:pt x="8646" y="1441"/>
                  <a:pt x="5764" y="4323"/>
                </a:cubicBezTo>
                <a:cubicBezTo>
                  <a:pt x="0" y="10087"/>
                  <a:pt x="0" y="19461"/>
                  <a:pt x="5764" y="25224"/>
                </a:cubicBezTo>
                <a:cubicBezTo>
                  <a:pt x="8646" y="28106"/>
                  <a:pt x="12430" y="29547"/>
                  <a:pt x="16215" y="29547"/>
                </a:cubicBezTo>
                <a:cubicBezTo>
                  <a:pt x="19999" y="29547"/>
                  <a:pt x="23784" y="28106"/>
                  <a:pt x="26666" y="25224"/>
                </a:cubicBezTo>
                <a:cubicBezTo>
                  <a:pt x="32429" y="19461"/>
                  <a:pt x="32429" y="10087"/>
                  <a:pt x="26666" y="4323"/>
                </a:cubicBezTo>
                <a:cubicBezTo>
                  <a:pt x="23784" y="1441"/>
                  <a:pt x="19999" y="0"/>
                  <a:pt x="1621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4" name="Google Shape;344;p10"/>
          <p:cNvGrpSpPr/>
          <p:nvPr/>
        </p:nvGrpSpPr>
        <p:grpSpPr>
          <a:xfrm>
            <a:off x="1321445" y="1796377"/>
            <a:ext cx="429651" cy="429650"/>
            <a:chOff x="1278870" y="1990765"/>
            <a:chExt cx="429651" cy="429650"/>
          </a:xfrm>
        </p:grpSpPr>
        <p:sp>
          <p:nvSpPr>
            <p:cNvPr id="345" name="Google Shape;345;p10"/>
            <p:cNvSpPr/>
            <p:nvPr/>
          </p:nvSpPr>
          <p:spPr>
            <a:xfrm>
              <a:off x="1639795" y="2017347"/>
              <a:ext cx="61379" cy="47668"/>
            </a:xfrm>
            <a:custGeom>
              <a:rect b="b" l="l" r="r" t="t"/>
              <a:pathLst>
                <a:path extrusionOk="0" h="1648" w="2122">
                  <a:moveTo>
                    <a:pt x="1742" y="0"/>
                  </a:moveTo>
                  <a:lnTo>
                    <a:pt x="0" y="855"/>
                  </a:lnTo>
                  <a:lnTo>
                    <a:pt x="380" y="1647"/>
                  </a:lnTo>
                  <a:lnTo>
                    <a:pt x="2122" y="760"/>
                  </a:lnTo>
                  <a:lnTo>
                    <a:pt x="1742" y="0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10"/>
            <p:cNvSpPr/>
            <p:nvPr/>
          </p:nvSpPr>
          <p:spPr>
            <a:xfrm>
              <a:off x="1638869" y="2193210"/>
              <a:ext cx="62304" cy="47668"/>
            </a:xfrm>
            <a:custGeom>
              <a:rect b="b" l="l" r="r" t="t"/>
              <a:pathLst>
                <a:path extrusionOk="0" h="1648" w="2154">
                  <a:moveTo>
                    <a:pt x="412" y="1"/>
                  </a:moveTo>
                  <a:lnTo>
                    <a:pt x="0" y="792"/>
                  </a:lnTo>
                  <a:lnTo>
                    <a:pt x="1742" y="1648"/>
                  </a:lnTo>
                  <a:lnTo>
                    <a:pt x="2154" y="887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10"/>
            <p:cNvSpPr/>
            <p:nvPr/>
          </p:nvSpPr>
          <p:spPr>
            <a:xfrm>
              <a:off x="1657179" y="2116270"/>
              <a:ext cx="51342" cy="25685"/>
            </a:xfrm>
            <a:custGeom>
              <a:rect b="b" l="l" r="r" t="t"/>
              <a:pathLst>
                <a:path extrusionOk="0" h="888" w="1775">
                  <a:moveTo>
                    <a:pt x="1" y="1"/>
                  </a:moveTo>
                  <a:lnTo>
                    <a:pt x="1" y="887"/>
                  </a:lnTo>
                  <a:lnTo>
                    <a:pt x="1774" y="887"/>
                  </a:lnTo>
                  <a:lnTo>
                    <a:pt x="1774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10"/>
            <p:cNvSpPr/>
            <p:nvPr/>
          </p:nvSpPr>
          <p:spPr>
            <a:xfrm>
              <a:off x="1287114" y="2017347"/>
              <a:ext cx="61408" cy="47668"/>
            </a:xfrm>
            <a:custGeom>
              <a:rect b="b" l="l" r="r" t="t"/>
              <a:pathLst>
                <a:path extrusionOk="0" h="1648" w="2123">
                  <a:moveTo>
                    <a:pt x="381" y="0"/>
                  </a:moveTo>
                  <a:lnTo>
                    <a:pt x="1" y="760"/>
                  </a:lnTo>
                  <a:lnTo>
                    <a:pt x="1742" y="1647"/>
                  </a:lnTo>
                  <a:lnTo>
                    <a:pt x="2122" y="855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10"/>
            <p:cNvSpPr/>
            <p:nvPr/>
          </p:nvSpPr>
          <p:spPr>
            <a:xfrm>
              <a:off x="1287114" y="2193210"/>
              <a:ext cx="61408" cy="47668"/>
            </a:xfrm>
            <a:custGeom>
              <a:rect b="b" l="l" r="r" t="t"/>
              <a:pathLst>
                <a:path extrusionOk="0" h="1648" w="2123">
                  <a:moveTo>
                    <a:pt x="1742" y="1"/>
                  </a:moveTo>
                  <a:lnTo>
                    <a:pt x="1" y="887"/>
                  </a:lnTo>
                  <a:lnTo>
                    <a:pt x="381" y="1648"/>
                  </a:lnTo>
                  <a:lnTo>
                    <a:pt x="2122" y="792"/>
                  </a:lnTo>
                  <a:lnTo>
                    <a:pt x="1742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10"/>
            <p:cNvSpPr/>
            <p:nvPr/>
          </p:nvSpPr>
          <p:spPr>
            <a:xfrm>
              <a:off x="1278870" y="2116270"/>
              <a:ext cx="51313" cy="25685"/>
            </a:xfrm>
            <a:custGeom>
              <a:rect b="b" l="l" r="r" t="t"/>
              <a:pathLst>
                <a:path extrusionOk="0" h="888" w="1774">
                  <a:moveTo>
                    <a:pt x="0" y="1"/>
                  </a:moveTo>
                  <a:lnTo>
                    <a:pt x="0" y="887"/>
                  </a:lnTo>
                  <a:lnTo>
                    <a:pt x="1774" y="887"/>
                  </a:lnTo>
                  <a:lnTo>
                    <a:pt x="1774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10"/>
            <p:cNvSpPr/>
            <p:nvPr/>
          </p:nvSpPr>
          <p:spPr>
            <a:xfrm>
              <a:off x="1456585" y="2394730"/>
              <a:ext cx="75147" cy="25685"/>
            </a:xfrm>
            <a:custGeom>
              <a:rect b="b" l="l" r="r" t="t"/>
              <a:pathLst>
                <a:path extrusionOk="0" h="888" w="2598">
                  <a:moveTo>
                    <a:pt x="0" y="1"/>
                  </a:moveTo>
                  <a:lnTo>
                    <a:pt x="0" y="888"/>
                  </a:lnTo>
                  <a:lnTo>
                    <a:pt x="2597" y="888"/>
                  </a:lnTo>
                  <a:lnTo>
                    <a:pt x="2597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10"/>
            <p:cNvSpPr/>
            <p:nvPr/>
          </p:nvSpPr>
          <p:spPr>
            <a:xfrm>
              <a:off x="1355810" y="1990765"/>
              <a:ext cx="276668" cy="379265"/>
            </a:xfrm>
            <a:custGeom>
              <a:rect b="b" l="l" r="r" t="t"/>
              <a:pathLst>
                <a:path extrusionOk="0" h="13112" w="9565">
                  <a:moveTo>
                    <a:pt x="4783" y="5226"/>
                  </a:moveTo>
                  <a:cubicBezTo>
                    <a:pt x="5004" y="5226"/>
                    <a:pt x="5194" y="5416"/>
                    <a:pt x="5194" y="5638"/>
                  </a:cubicBezTo>
                  <a:cubicBezTo>
                    <a:pt x="5194" y="5891"/>
                    <a:pt x="5004" y="6081"/>
                    <a:pt x="4783" y="6081"/>
                  </a:cubicBezTo>
                  <a:cubicBezTo>
                    <a:pt x="4529" y="6081"/>
                    <a:pt x="4339" y="5891"/>
                    <a:pt x="4339" y="5638"/>
                  </a:cubicBezTo>
                  <a:cubicBezTo>
                    <a:pt x="4339" y="5416"/>
                    <a:pt x="4529" y="5226"/>
                    <a:pt x="4783" y="5226"/>
                  </a:cubicBezTo>
                  <a:close/>
                  <a:moveTo>
                    <a:pt x="4783" y="856"/>
                  </a:moveTo>
                  <a:cubicBezTo>
                    <a:pt x="6936" y="856"/>
                    <a:pt x="8678" y="2629"/>
                    <a:pt x="8678" y="4783"/>
                  </a:cubicBezTo>
                  <a:cubicBezTo>
                    <a:pt x="8678" y="6335"/>
                    <a:pt x="7760" y="7728"/>
                    <a:pt x="6335" y="8361"/>
                  </a:cubicBezTo>
                  <a:lnTo>
                    <a:pt x="6081" y="8488"/>
                  </a:lnTo>
                  <a:lnTo>
                    <a:pt x="6081" y="10420"/>
                  </a:lnTo>
                  <a:lnTo>
                    <a:pt x="5226" y="10420"/>
                  </a:lnTo>
                  <a:lnTo>
                    <a:pt x="5226" y="6873"/>
                  </a:lnTo>
                  <a:cubicBezTo>
                    <a:pt x="5733" y="6715"/>
                    <a:pt x="6081" y="6208"/>
                    <a:pt x="6081" y="5638"/>
                  </a:cubicBezTo>
                  <a:cubicBezTo>
                    <a:pt x="6081" y="4941"/>
                    <a:pt x="5511" y="4340"/>
                    <a:pt x="4783" y="4340"/>
                  </a:cubicBezTo>
                  <a:cubicBezTo>
                    <a:pt x="4054" y="4340"/>
                    <a:pt x="3484" y="4941"/>
                    <a:pt x="3484" y="5638"/>
                  </a:cubicBezTo>
                  <a:cubicBezTo>
                    <a:pt x="3484" y="6208"/>
                    <a:pt x="3833" y="6715"/>
                    <a:pt x="4339" y="6873"/>
                  </a:cubicBezTo>
                  <a:lnTo>
                    <a:pt x="4339" y="10452"/>
                  </a:lnTo>
                  <a:lnTo>
                    <a:pt x="3484" y="10452"/>
                  </a:lnTo>
                  <a:lnTo>
                    <a:pt x="3484" y="8488"/>
                  </a:lnTo>
                  <a:lnTo>
                    <a:pt x="3199" y="8361"/>
                  </a:lnTo>
                  <a:cubicBezTo>
                    <a:pt x="1774" y="7728"/>
                    <a:pt x="856" y="6335"/>
                    <a:pt x="856" y="4783"/>
                  </a:cubicBezTo>
                  <a:cubicBezTo>
                    <a:pt x="856" y="2629"/>
                    <a:pt x="2629" y="856"/>
                    <a:pt x="4783" y="856"/>
                  </a:cubicBezTo>
                  <a:close/>
                  <a:moveTo>
                    <a:pt x="6081" y="11307"/>
                  </a:moveTo>
                  <a:lnTo>
                    <a:pt x="6081" y="12225"/>
                  </a:lnTo>
                  <a:lnTo>
                    <a:pt x="3453" y="12225"/>
                  </a:lnTo>
                  <a:lnTo>
                    <a:pt x="3453" y="11307"/>
                  </a:lnTo>
                  <a:close/>
                  <a:moveTo>
                    <a:pt x="4783" y="1"/>
                  </a:moveTo>
                  <a:cubicBezTo>
                    <a:pt x="2123" y="1"/>
                    <a:pt x="1" y="2123"/>
                    <a:pt x="1" y="4783"/>
                  </a:cubicBezTo>
                  <a:cubicBezTo>
                    <a:pt x="1" y="6588"/>
                    <a:pt x="1014" y="8235"/>
                    <a:pt x="2598" y="9027"/>
                  </a:cubicBezTo>
                  <a:lnTo>
                    <a:pt x="2598" y="10420"/>
                  </a:lnTo>
                  <a:lnTo>
                    <a:pt x="1742" y="10420"/>
                  </a:lnTo>
                  <a:lnTo>
                    <a:pt x="1742" y="11307"/>
                  </a:lnTo>
                  <a:lnTo>
                    <a:pt x="2598" y="11307"/>
                  </a:lnTo>
                  <a:lnTo>
                    <a:pt x="2598" y="13112"/>
                  </a:lnTo>
                  <a:lnTo>
                    <a:pt x="6936" y="13112"/>
                  </a:lnTo>
                  <a:lnTo>
                    <a:pt x="6936" y="11307"/>
                  </a:lnTo>
                  <a:lnTo>
                    <a:pt x="7823" y="11307"/>
                  </a:lnTo>
                  <a:lnTo>
                    <a:pt x="7823" y="10420"/>
                  </a:lnTo>
                  <a:lnTo>
                    <a:pt x="6936" y="10420"/>
                  </a:lnTo>
                  <a:lnTo>
                    <a:pt x="6936" y="9027"/>
                  </a:lnTo>
                  <a:cubicBezTo>
                    <a:pt x="8551" y="8235"/>
                    <a:pt x="9565" y="6588"/>
                    <a:pt x="9565" y="4783"/>
                  </a:cubicBezTo>
                  <a:cubicBezTo>
                    <a:pt x="9565" y="2154"/>
                    <a:pt x="7411" y="1"/>
                    <a:pt x="4783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3" name="Google Shape;353;p10"/>
          <p:cNvSpPr/>
          <p:nvPr/>
        </p:nvSpPr>
        <p:spPr>
          <a:xfrm>
            <a:off x="819500" y="2836988"/>
            <a:ext cx="1467448" cy="220785"/>
          </a:xfrm>
          <a:custGeom>
            <a:rect b="b" l="l" r="r" t="t"/>
            <a:pathLst>
              <a:path extrusionOk="0" h="7633" w="47219">
                <a:moveTo>
                  <a:pt x="3832" y="1"/>
                </a:moveTo>
                <a:cubicBezTo>
                  <a:pt x="2755" y="1"/>
                  <a:pt x="1805" y="444"/>
                  <a:pt x="1140" y="1141"/>
                </a:cubicBezTo>
                <a:cubicBezTo>
                  <a:pt x="443" y="1806"/>
                  <a:pt x="0" y="2756"/>
                  <a:pt x="0" y="3833"/>
                </a:cubicBezTo>
                <a:cubicBezTo>
                  <a:pt x="0" y="5923"/>
                  <a:pt x="1710" y="7633"/>
                  <a:pt x="3832" y="7633"/>
                </a:cubicBezTo>
                <a:lnTo>
                  <a:pt x="47219" y="7633"/>
                </a:lnTo>
                <a:lnTo>
                  <a:pt x="47219" y="1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354" name="Google Shape;354;p10"/>
          <p:cNvGrpSpPr/>
          <p:nvPr/>
        </p:nvGrpSpPr>
        <p:grpSpPr>
          <a:xfrm>
            <a:off x="1358152" y="3522524"/>
            <a:ext cx="390255" cy="17413"/>
            <a:chOff x="1315577" y="3716911"/>
            <a:chExt cx="390255" cy="17413"/>
          </a:xfrm>
        </p:grpSpPr>
        <p:sp>
          <p:nvSpPr>
            <p:cNvPr id="355" name="Google Shape;355;p10"/>
            <p:cNvSpPr/>
            <p:nvPr/>
          </p:nvSpPr>
          <p:spPr>
            <a:xfrm>
              <a:off x="1315577" y="3716911"/>
              <a:ext cx="18367" cy="17413"/>
            </a:xfrm>
            <a:custGeom>
              <a:rect b="b" l="l" r="r" t="t"/>
              <a:pathLst>
                <a:path extrusionOk="0" h="602" w="635">
                  <a:moveTo>
                    <a:pt x="317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7" y="602"/>
                  </a:cubicBezTo>
                  <a:cubicBezTo>
                    <a:pt x="476" y="602"/>
                    <a:pt x="634" y="475"/>
                    <a:pt x="634" y="317"/>
                  </a:cubicBezTo>
                  <a:cubicBezTo>
                    <a:pt x="634" y="158"/>
                    <a:pt x="476" y="0"/>
                    <a:pt x="317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10"/>
            <p:cNvSpPr/>
            <p:nvPr/>
          </p:nvSpPr>
          <p:spPr>
            <a:xfrm>
              <a:off x="1362290" y="3716911"/>
              <a:ext cx="296828" cy="17413"/>
            </a:xfrm>
            <a:custGeom>
              <a:rect b="b" l="l" r="r" t="t"/>
              <a:pathLst>
                <a:path extrusionOk="0" h="602" w="10262">
                  <a:moveTo>
                    <a:pt x="286" y="0"/>
                  </a:moveTo>
                  <a:cubicBezTo>
                    <a:pt x="96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  <a:moveTo>
                    <a:pt x="1869" y="0"/>
                  </a:moveTo>
                  <a:cubicBezTo>
                    <a:pt x="1711" y="0"/>
                    <a:pt x="1616" y="158"/>
                    <a:pt x="1616" y="317"/>
                  </a:cubicBezTo>
                  <a:cubicBezTo>
                    <a:pt x="1616" y="475"/>
                    <a:pt x="1774" y="602"/>
                    <a:pt x="1933" y="602"/>
                  </a:cubicBezTo>
                  <a:cubicBezTo>
                    <a:pt x="2091" y="602"/>
                    <a:pt x="2218" y="475"/>
                    <a:pt x="2218" y="317"/>
                  </a:cubicBezTo>
                  <a:cubicBezTo>
                    <a:pt x="2218" y="158"/>
                    <a:pt x="2091" y="0"/>
                    <a:pt x="1933" y="0"/>
                  </a:cubicBezTo>
                  <a:close/>
                  <a:moveTo>
                    <a:pt x="3484" y="0"/>
                  </a:moveTo>
                  <a:cubicBezTo>
                    <a:pt x="3326" y="0"/>
                    <a:pt x="3231" y="158"/>
                    <a:pt x="3231" y="317"/>
                  </a:cubicBezTo>
                  <a:cubicBezTo>
                    <a:pt x="3231" y="475"/>
                    <a:pt x="3358" y="602"/>
                    <a:pt x="3548" y="602"/>
                  </a:cubicBezTo>
                  <a:cubicBezTo>
                    <a:pt x="3706" y="602"/>
                    <a:pt x="3833" y="475"/>
                    <a:pt x="3833" y="317"/>
                  </a:cubicBezTo>
                  <a:cubicBezTo>
                    <a:pt x="3833" y="158"/>
                    <a:pt x="3706" y="0"/>
                    <a:pt x="3548" y="0"/>
                  </a:cubicBezTo>
                  <a:close/>
                  <a:moveTo>
                    <a:pt x="5100" y="0"/>
                  </a:moveTo>
                  <a:cubicBezTo>
                    <a:pt x="4941" y="0"/>
                    <a:pt x="4815" y="158"/>
                    <a:pt x="4815" y="317"/>
                  </a:cubicBezTo>
                  <a:cubicBezTo>
                    <a:pt x="4815" y="475"/>
                    <a:pt x="4973" y="602"/>
                    <a:pt x="5131" y="602"/>
                  </a:cubicBezTo>
                  <a:cubicBezTo>
                    <a:pt x="5321" y="602"/>
                    <a:pt x="5448" y="475"/>
                    <a:pt x="5448" y="317"/>
                  </a:cubicBezTo>
                  <a:cubicBezTo>
                    <a:pt x="5448" y="158"/>
                    <a:pt x="5321" y="0"/>
                    <a:pt x="5131" y="0"/>
                  </a:cubicBezTo>
                  <a:close/>
                  <a:moveTo>
                    <a:pt x="6715" y="0"/>
                  </a:moveTo>
                  <a:cubicBezTo>
                    <a:pt x="6556" y="0"/>
                    <a:pt x="6430" y="158"/>
                    <a:pt x="6430" y="317"/>
                  </a:cubicBezTo>
                  <a:cubicBezTo>
                    <a:pt x="6430" y="475"/>
                    <a:pt x="6588" y="602"/>
                    <a:pt x="6746" y="602"/>
                  </a:cubicBezTo>
                  <a:cubicBezTo>
                    <a:pt x="6905" y="602"/>
                    <a:pt x="7063" y="475"/>
                    <a:pt x="7063" y="317"/>
                  </a:cubicBezTo>
                  <a:cubicBezTo>
                    <a:pt x="7063" y="158"/>
                    <a:pt x="6905" y="0"/>
                    <a:pt x="6746" y="0"/>
                  </a:cubicBezTo>
                  <a:close/>
                  <a:moveTo>
                    <a:pt x="8330" y="0"/>
                  </a:moveTo>
                  <a:cubicBezTo>
                    <a:pt x="8171" y="0"/>
                    <a:pt x="8045" y="158"/>
                    <a:pt x="8045" y="317"/>
                  </a:cubicBezTo>
                  <a:cubicBezTo>
                    <a:pt x="8045" y="475"/>
                    <a:pt x="8203" y="602"/>
                    <a:pt x="8361" y="602"/>
                  </a:cubicBezTo>
                  <a:cubicBezTo>
                    <a:pt x="8520" y="602"/>
                    <a:pt x="8646" y="475"/>
                    <a:pt x="8646" y="317"/>
                  </a:cubicBezTo>
                  <a:cubicBezTo>
                    <a:pt x="8646" y="158"/>
                    <a:pt x="8520" y="0"/>
                    <a:pt x="8361" y="0"/>
                  </a:cubicBezTo>
                  <a:close/>
                  <a:moveTo>
                    <a:pt x="9945" y="0"/>
                  </a:moveTo>
                  <a:cubicBezTo>
                    <a:pt x="9787" y="0"/>
                    <a:pt x="9660" y="158"/>
                    <a:pt x="9660" y="317"/>
                  </a:cubicBezTo>
                  <a:cubicBezTo>
                    <a:pt x="9660" y="475"/>
                    <a:pt x="9818" y="602"/>
                    <a:pt x="9977" y="602"/>
                  </a:cubicBezTo>
                  <a:cubicBezTo>
                    <a:pt x="10135" y="602"/>
                    <a:pt x="10262" y="475"/>
                    <a:pt x="10262" y="317"/>
                  </a:cubicBezTo>
                  <a:cubicBezTo>
                    <a:pt x="10262" y="158"/>
                    <a:pt x="10135" y="0"/>
                    <a:pt x="9977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10"/>
            <p:cNvSpPr/>
            <p:nvPr/>
          </p:nvSpPr>
          <p:spPr>
            <a:xfrm>
              <a:off x="1688419" y="3716911"/>
              <a:ext cx="17413" cy="17413"/>
            </a:xfrm>
            <a:custGeom>
              <a:rect b="b" l="l" r="r" t="t"/>
              <a:pathLst>
                <a:path extrusionOk="0" h="602" w="602">
                  <a:moveTo>
                    <a:pt x="285" y="0"/>
                  </a:moveTo>
                  <a:cubicBezTo>
                    <a:pt x="95" y="0"/>
                    <a:pt x="0" y="158"/>
                    <a:pt x="0" y="317"/>
                  </a:cubicBezTo>
                  <a:cubicBezTo>
                    <a:pt x="0" y="475"/>
                    <a:pt x="127" y="602"/>
                    <a:pt x="285" y="602"/>
                  </a:cubicBezTo>
                  <a:cubicBezTo>
                    <a:pt x="443" y="602"/>
                    <a:pt x="602" y="475"/>
                    <a:pt x="602" y="317"/>
                  </a:cubicBezTo>
                  <a:cubicBezTo>
                    <a:pt x="602" y="158"/>
                    <a:pt x="443" y="0"/>
                    <a:pt x="285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8" name="Google Shape;358;p10"/>
          <p:cNvSpPr txBox="1"/>
          <p:nvPr>
            <p:ph idx="5" type="title"/>
          </p:nvPr>
        </p:nvSpPr>
        <p:spPr>
          <a:xfrm>
            <a:off x="311700" y="400725"/>
            <a:ext cx="8520600" cy="412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Planificación</a:t>
            </a:r>
            <a:endParaRPr/>
          </a:p>
        </p:txBody>
      </p:sp>
      <p:sp>
        <p:nvSpPr>
          <p:cNvPr id="359" name="Google Shape;359;p10"/>
          <p:cNvSpPr txBox="1"/>
          <p:nvPr>
            <p:ph idx="4294967295" type="body"/>
          </p:nvPr>
        </p:nvSpPr>
        <p:spPr>
          <a:xfrm>
            <a:off x="819625" y="3522526"/>
            <a:ext cx="1467300" cy="7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">
                <a:latin typeface="Hind Vadodara"/>
                <a:ea typeface="Hind Vadodara"/>
                <a:cs typeface="Hind Vadodara"/>
                <a:sym typeface="Hind Vadodara"/>
              </a:rPr>
              <a:t>Claros, concretos y medibles.</a:t>
            </a:r>
            <a:endParaRPr b="1">
              <a:latin typeface="Hind Vadodara"/>
              <a:ea typeface="Hind Vadodara"/>
              <a:cs typeface="Hind Vadodara"/>
              <a:sym typeface="Hind Vadodara"/>
            </a:endParaRPr>
          </a:p>
        </p:txBody>
      </p:sp>
      <p:sp>
        <p:nvSpPr>
          <p:cNvPr id="360" name="Google Shape;360;p10"/>
          <p:cNvSpPr txBox="1"/>
          <p:nvPr>
            <p:ph idx="4294967295" type="subTitle"/>
          </p:nvPr>
        </p:nvSpPr>
        <p:spPr>
          <a:xfrm>
            <a:off x="819633" y="3118750"/>
            <a:ext cx="14673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Hind Vadodara Light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Hind Vadodara"/>
                <a:ea typeface="Hind Vadodara"/>
                <a:cs typeface="Hind Vadodara"/>
                <a:sym typeface="Hind Vadodara"/>
              </a:rPr>
              <a:t>Objetivos</a:t>
            </a:r>
            <a:endParaRPr b="1" i="0" sz="1200" u="none" cap="none" strike="noStrike">
              <a:solidFill>
                <a:srgbClr val="000000"/>
              </a:solidFill>
              <a:latin typeface="Hind Vadodara"/>
              <a:ea typeface="Hind Vadodara"/>
              <a:cs typeface="Hind Vadodara"/>
              <a:sym typeface="Hind Vadodara"/>
            </a:endParaRPr>
          </a:p>
        </p:txBody>
      </p:sp>
      <p:sp>
        <p:nvSpPr>
          <p:cNvPr id="361" name="Google Shape;361;p10"/>
          <p:cNvSpPr/>
          <p:nvPr/>
        </p:nvSpPr>
        <p:spPr>
          <a:xfrm>
            <a:off x="1118058" y="1278536"/>
            <a:ext cx="103236" cy="103236"/>
          </a:xfrm>
          <a:custGeom>
            <a:rect b="b" l="l" r="r" t="t"/>
            <a:pathLst>
              <a:path extrusionOk="0" h="3453" w="3453">
                <a:moveTo>
                  <a:pt x="1743" y="666"/>
                </a:moveTo>
                <a:cubicBezTo>
                  <a:pt x="2313" y="666"/>
                  <a:pt x="2788" y="1141"/>
                  <a:pt x="2788" y="1711"/>
                </a:cubicBezTo>
                <a:cubicBezTo>
                  <a:pt x="2788" y="2281"/>
                  <a:pt x="2313" y="2756"/>
                  <a:pt x="1743" y="2756"/>
                </a:cubicBezTo>
                <a:cubicBezTo>
                  <a:pt x="1173" y="2756"/>
                  <a:pt x="698" y="2281"/>
                  <a:pt x="698" y="1711"/>
                </a:cubicBezTo>
                <a:cubicBezTo>
                  <a:pt x="698" y="1141"/>
                  <a:pt x="1173" y="666"/>
                  <a:pt x="1743" y="666"/>
                </a:cubicBezTo>
                <a:close/>
                <a:moveTo>
                  <a:pt x="1743" y="1"/>
                </a:moveTo>
                <a:cubicBezTo>
                  <a:pt x="793" y="1"/>
                  <a:pt x="1" y="761"/>
                  <a:pt x="1" y="1711"/>
                </a:cubicBezTo>
                <a:cubicBezTo>
                  <a:pt x="1" y="2661"/>
                  <a:pt x="793" y="3453"/>
                  <a:pt x="1743" y="3453"/>
                </a:cubicBezTo>
                <a:cubicBezTo>
                  <a:pt x="2693" y="3453"/>
                  <a:pt x="3453" y="2661"/>
                  <a:pt x="3453" y="1711"/>
                </a:cubicBezTo>
                <a:cubicBezTo>
                  <a:pt x="3453" y="761"/>
                  <a:pt x="2693" y="1"/>
                  <a:pt x="1743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0"/>
          <p:cNvSpPr/>
          <p:nvPr/>
        </p:nvSpPr>
        <p:spPr>
          <a:xfrm>
            <a:off x="2359316" y="763908"/>
            <a:ext cx="103236" cy="103236"/>
          </a:xfrm>
          <a:custGeom>
            <a:rect b="b" l="l" r="r" t="t"/>
            <a:pathLst>
              <a:path extrusionOk="0" h="3453" w="3453">
                <a:moveTo>
                  <a:pt x="1711" y="697"/>
                </a:moveTo>
                <a:cubicBezTo>
                  <a:pt x="2313" y="697"/>
                  <a:pt x="2756" y="1172"/>
                  <a:pt x="2756" y="1742"/>
                </a:cubicBezTo>
                <a:cubicBezTo>
                  <a:pt x="2756" y="2312"/>
                  <a:pt x="2313" y="2787"/>
                  <a:pt x="1711" y="2787"/>
                </a:cubicBezTo>
                <a:cubicBezTo>
                  <a:pt x="1141" y="2787"/>
                  <a:pt x="698" y="2312"/>
                  <a:pt x="698" y="1742"/>
                </a:cubicBezTo>
                <a:cubicBezTo>
                  <a:pt x="698" y="1172"/>
                  <a:pt x="1141" y="697"/>
                  <a:pt x="1711" y="697"/>
                </a:cubicBezTo>
                <a:close/>
                <a:moveTo>
                  <a:pt x="1711" y="0"/>
                </a:moveTo>
                <a:cubicBezTo>
                  <a:pt x="761" y="0"/>
                  <a:pt x="1" y="792"/>
                  <a:pt x="1" y="1742"/>
                </a:cubicBezTo>
                <a:cubicBezTo>
                  <a:pt x="1" y="2692"/>
                  <a:pt x="761" y="3452"/>
                  <a:pt x="1711" y="3452"/>
                </a:cubicBezTo>
                <a:cubicBezTo>
                  <a:pt x="2661" y="3452"/>
                  <a:pt x="3453" y="2692"/>
                  <a:pt x="3453" y="1742"/>
                </a:cubicBezTo>
                <a:cubicBezTo>
                  <a:pt x="3453" y="792"/>
                  <a:pt x="2661" y="0"/>
                  <a:pt x="171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0"/>
          <p:cNvSpPr/>
          <p:nvPr/>
        </p:nvSpPr>
        <p:spPr>
          <a:xfrm>
            <a:off x="7954754" y="660662"/>
            <a:ext cx="102309" cy="103236"/>
          </a:xfrm>
          <a:custGeom>
            <a:rect b="b" l="l" r="r" t="t"/>
            <a:pathLst>
              <a:path extrusionOk="0" h="3453" w="3422">
                <a:moveTo>
                  <a:pt x="1711" y="697"/>
                </a:moveTo>
                <a:cubicBezTo>
                  <a:pt x="2281" y="697"/>
                  <a:pt x="2756" y="1172"/>
                  <a:pt x="2756" y="1742"/>
                </a:cubicBezTo>
                <a:cubicBezTo>
                  <a:pt x="2756" y="2312"/>
                  <a:pt x="2281" y="2787"/>
                  <a:pt x="1711" y="2787"/>
                </a:cubicBezTo>
                <a:cubicBezTo>
                  <a:pt x="1141" y="2787"/>
                  <a:pt x="666" y="2312"/>
                  <a:pt x="666" y="1742"/>
                </a:cubicBezTo>
                <a:cubicBezTo>
                  <a:pt x="666" y="1172"/>
                  <a:pt x="1141" y="697"/>
                  <a:pt x="1711" y="697"/>
                </a:cubicBezTo>
                <a:close/>
                <a:moveTo>
                  <a:pt x="1711" y="0"/>
                </a:moveTo>
                <a:cubicBezTo>
                  <a:pt x="761" y="0"/>
                  <a:pt x="1" y="792"/>
                  <a:pt x="1" y="1742"/>
                </a:cubicBezTo>
                <a:cubicBezTo>
                  <a:pt x="1" y="2692"/>
                  <a:pt x="761" y="3452"/>
                  <a:pt x="1711" y="3452"/>
                </a:cubicBezTo>
                <a:cubicBezTo>
                  <a:pt x="2661" y="3452"/>
                  <a:pt x="3421" y="2692"/>
                  <a:pt x="3421" y="1742"/>
                </a:cubicBezTo>
                <a:cubicBezTo>
                  <a:pt x="3421" y="792"/>
                  <a:pt x="2661" y="0"/>
                  <a:pt x="171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10"/>
          <p:cNvSpPr/>
          <p:nvPr/>
        </p:nvSpPr>
        <p:spPr>
          <a:xfrm>
            <a:off x="1484180" y="802452"/>
            <a:ext cx="104193" cy="104193"/>
          </a:xfrm>
          <a:custGeom>
            <a:rect b="b" l="l" r="r" t="t"/>
            <a:pathLst>
              <a:path extrusionOk="0" h="3485" w="3485">
                <a:moveTo>
                  <a:pt x="1743" y="0"/>
                </a:moveTo>
                <a:cubicBezTo>
                  <a:pt x="1458" y="0"/>
                  <a:pt x="1236" y="222"/>
                  <a:pt x="1236" y="507"/>
                </a:cubicBezTo>
                <a:lnTo>
                  <a:pt x="1236" y="1236"/>
                </a:lnTo>
                <a:lnTo>
                  <a:pt x="508" y="1236"/>
                </a:lnTo>
                <a:cubicBezTo>
                  <a:pt x="223" y="1236"/>
                  <a:pt x="1" y="1457"/>
                  <a:pt x="1" y="1742"/>
                </a:cubicBezTo>
                <a:cubicBezTo>
                  <a:pt x="1" y="2027"/>
                  <a:pt x="223" y="2249"/>
                  <a:pt x="508" y="2249"/>
                </a:cubicBezTo>
                <a:lnTo>
                  <a:pt x="1236" y="2249"/>
                </a:lnTo>
                <a:lnTo>
                  <a:pt x="1236" y="2977"/>
                </a:lnTo>
                <a:cubicBezTo>
                  <a:pt x="1236" y="3262"/>
                  <a:pt x="1458" y="3484"/>
                  <a:pt x="1743" y="3484"/>
                </a:cubicBezTo>
                <a:cubicBezTo>
                  <a:pt x="2028" y="3484"/>
                  <a:pt x="2249" y="3262"/>
                  <a:pt x="2249" y="2977"/>
                </a:cubicBezTo>
                <a:lnTo>
                  <a:pt x="2249" y="2249"/>
                </a:lnTo>
                <a:lnTo>
                  <a:pt x="2978" y="2249"/>
                </a:lnTo>
                <a:cubicBezTo>
                  <a:pt x="3263" y="2249"/>
                  <a:pt x="3485" y="2027"/>
                  <a:pt x="3485" y="1742"/>
                </a:cubicBezTo>
                <a:cubicBezTo>
                  <a:pt x="3485" y="1457"/>
                  <a:pt x="3263" y="1236"/>
                  <a:pt x="2978" y="1236"/>
                </a:cubicBezTo>
                <a:lnTo>
                  <a:pt x="2249" y="1236"/>
                </a:lnTo>
                <a:lnTo>
                  <a:pt x="2249" y="507"/>
                </a:lnTo>
                <a:cubicBezTo>
                  <a:pt x="2249" y="222"/>
                  <a:pt x="2028" y="0"/>
                  <a:pt x="1743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10"/>
          <p:cNvSpPr/>
          <p:nvPr/>
        </p:nvSpPr>
        <p:spPr>
          <a:xfrm>
            <a:off x="6436911" y="635098"/>
            <a:ext cx="104163" cy="104163"/>
          </a:xfrm>
          <a:custGeom>
            <a:rect b="b" l="l" r="r" t="t"/>
            <a:pathLst>
              <a:path extrusionOk="0" h="3484" w="3484">
                <a:moveTo>
                  <a:pt x="1742" y="0"/>
                </a:moveTo>
                <a:cubicBezTo>
                  <a:pt x="1457" y="0"/>
                  <a:pt x="1235" y="253"/>
                  <a:pt x="1235" y="507"/>
                </a:cubicBezTo>
                <a:lnTo>
                  <a:pt x="1235" y="1235"/>
                </a:lnTo>
                <a:lnTo>
                  <a:pt x="507" y="1235"/>
                </a:lnTo>
                <a:cubicBezTo>
                  <a:pt x="222" y="1235"/>
                  <a:pt x="0" y="1489"/>
                  <a:pt x="0" y="1742"/>
                </a:cubicBezTo>
                <a:cubicBezTo>
                  <a:pt x="0" y="2027"/>
                  <a:pt x="222" y="2280"/>
                  <a:pt x="507" y="2280"/>
                </a:cubicBezTo>
                <a:lnTo>
                  <a:pt x="1235" y="2280"/>
                </a:lnTo>
                <a:lnTo>
                  <a:pt x="1235" y="2977"/>
                </a:lnTo>
                <a:cubicBezTo>
                  <a:pt x="1235" y="3262"/>
                  <a:pt x="1457" y="3484"/>
                  <a:pt x="1742" y="3484"/>
                </a:cubicBezTo>
                <a:cubicBezTo>
                  <a:pt x="2027" y="3484"/>
                  <a:pt x="2249" y="3262"/>
                  <a:pt x="2249" y="2977"/>
                </a:cubicBezTo>
                <a:lnTo>
                  <a:pt x="2249" y="2280"/>
                </a:lnTo>
                <a:lnTo>
                  <a:pt x="2977" y="2280"/>
                </a:lnTo>
                <a:cubicBezTo>
                  <a:pt x="3262" y="2280"/>
                  <a:pt x="3484" y="2027"/>
                  <a:pt x="3484" y="1742"/>
                </a:cubicBezTo>
                <a:cubicBezTo>
                  <a:pt x="3484" y="1489"/>
                  <a:pt x="3262" y="1235"/>
                  <a:pt x="2977" y="1235"/>
                </a:cubicBezTo>
                <a:lnTo>
                  <a:pt x="2249" y="1235"/>
                </a:lnTo>
                <a:lnTo>
                  <a:pt x="2249" y="507"/>
                </a:lnTo>
                <a:cubicBezTo>
                  <a:pt x="2249" y="253"/>
                  <a:pt x="2027" y="0"/>
                  <a:pt x="1742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10"/>
          <p:cNvSpPr/>
          <p:nvPr/>
        </p:nvSpPr>
        <p:spPr>
          <a:xfrm>
            <a:off x="57074" y="2244352"/>
            <a:ext cx="389176" cy="336885"/>
          </a:xfrm>
          <a:custGeom>
            <a:rect b="b" l="l" r="r" t="t"/>
            <a:pathLst>
              <a:path extrusionOk="0" h="11268" w="13017">
                <a:moveTo>
                  <a:pt x="4274" y="927"/>
                </a:moveTo>
                <a:cubicBezTo>
                  <a:pt x="4392" y="927"/>
                  <a:pt x="4509" y="935"/>
                  <a:pt x="4624" y="950"/>
                </a:cubicBezTo>
                <a:cubicBezTo>
                  <a:pt x="5384" y="1077"/>
                  <a:pt x="6049" y="1520"/>
                  <a:pt x="6461" y="2217"/>
                </a:cubicBezTo>
                <a:lnTo>
                  <a:pt x="6746" y="2692"/>
                </a:lnTo>
                <a:lnTo>
                  <a:pt x="7158" y="2312"/>
                </a:lnTo>
                <a:cubicBezTo>
                  <a:pt x="7704" y="1848"/>
                  <a:pt x="8344" y="1596"/>
                  <a:pt x="8997" y="1596"/>
                </a:cubicBezTo>
                <a:cubicBezTo>
                  <a:pt x="9101" y="1596"/>
                  <a:pt x="9206" y="1602"/>
                  <a:pt x="9311" y="1615"/>
                </a:cubicBezTo>
                <a:cubicBezTo>
                  <a:pt x="9786" y="1679"/>
                  <a:pt x="10230" y="1900"/>
                  <a:pt x="10610" y="2217"/>
                </a:cubicBezTo>
                <a:cubicBezTo>
                  <a:pt x="11813" y="3262"/>
                  <a:pt x="11971" y="5257"/>
                  <a:pt x="10990" y="6619"/>
                </a:cubicBezTo>
                <a:cubicBezTo>
                  <a:pt x="10451" y="7442"/>
                  <a:pt x="8519" y="8804"/>
                  <a:pt x="5891" y="10293"/>
                </a:cubicBezTo>
                <a:cubicBezTo>
                  <a:pt x="5841" y="10330"/>
                  <a:pt x="5781" y="10348"/>
                  <a:pt x="5721" y="10348"/>
                </a:cubicBezTo>
                <a:cubicBezTo>
                  <a:pt x="5629" y="10348"/>
                  <a:pt x="5537" y="10306"/>
                  <a:pt x="5479" y="10229"/>
                </a:cubicBezTo>
                <a:cubicBezTo>
                  <a:pt x="3357" y="8076"/>
                  <a:pt x="1901" y="6207"/>
                  <a:pt x="1584" y="5289"/>
                </a:cubicBezTo>
                <a:cubicBezTo>
                  <a:pt x="1014" y="3674"/>
                  <a:pt x="1742" y="1837"/>
                  <a:pt x="3199" y="1172"/>
                </a:cubicBezTo>
                <a:cubicBezTo>
                  <a:pt x="3535" y="1004"/>
                  <a:pt x="3907" y="927"/>
                  <a:pt x="4274" y="927"/>
                </a:cubicBezTo>
                <a:close/>
                <a:moveTo>
                  <a:pt x="4310" y="1"/>
                </a:moveTo>
                <a:cubicBezTo>
                  <a:pt x="3794" y="1"/>
                  <a:pt x="3288" y="127"/>
                  <a:pt x="2819" y="349"/>
                </a:cubicBezTo>
                <a:cubicBezTo>
                  <a:pt x="950" y="1204"/>
                  <a:pt x="0" y="3547"/>
                  <a:pt x="697" y="5606"/>
                </a:cubicBezTo>
                <a:cubicBezTo>
                  <a:pt x="1204" y="7062"/>
                  <a:pt x="3484" y="9533"/>
                  <a:pt x="4814" y="10894"/>
                </a:cubicBezTo>
                <a:cubicBezTo>
                  <a:pt x="5004" y="11084"/>
                  <a:pt x="5257" y="11211"/>
                  <a:pt x="5542" y="11243"/>
                </a:cubicBezTo>
                <a:cubicBezTo>
                  <a:pt x="5619" y="11260"/>
                  <a:pt x="5695" y="11268"/>
                  <a:pt x="5770" y="11268"/>
                </a:cubicBezTo>
                <a:cubicBezTo>
                  <a:pt x="5976" y="11268"/>
                  <a:pt x="6172" y="11209"/>
                  <a:pt x="6334" y="11116"/>
                </a:cubicBezTo>
                <a:cubicBezTo>
                  <a:pt x="7981" y="10166"/>
                  <a:pt x="10863" y="8424"/>
                  <a:pt x="11750" y="7157"/>
                </a:cubicBezTo>
                <a:cubicBezTo>
                  <a:pt x="13016" y="5416"/>
                  <a:pt x="12763" y="2882"/>
                  <a:pt x="11211" y="1520"/>
                </a:cubicBezTo>
                <a:cubicBezTo>
                  <a:pt x="10705" y="1109"/>
                  <a:pt x="10071" y="824"/>
                  <a:pt x="9438" y="729"/>
                </a:cubicBezTo>
                <a:cubicBezTo>
                  <a:pt x="9278" y="705"/>
                  <a:pt x="9118" y="694"/>
                  <a:pt x="8957" y="694"/>
                </a:cubicBezTo>
                <a:cubicBezTo>
                  <a:pt x="8257" y="694"/>
                  <a:pt x="7560" y="912"/>
                  <a:pt x="6968" y="1299"/>
                </a:cubicBezTo>
                <a:cubicBezTo>
                  <a:pt x="6398" y="634"/>
                  <a:pt x="5606" y="159"/>
                  <a:pt x="4751" y="32"/>
                </a:cubicBezTo>
                <a:cubicBezTo>
                  <a:pt x="4604" y="11"/>
                  <a:pt x="4456" y="1"/>
                  <a:pt x="4310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0"/>
          <p:cNvSpPr/>
          <p:nvPr/>
        </p:nvSpPr>
        <p:spPr>
          <a:xfrm>
            <a:off x="7741882" y="1117658"/>
            <a:ext cx="661871" cy="28433"/>
          </a:xfrm>
          <a:custGeom>
            <a:rect b="b" l="l" r="r" t="t"/>
            <a:pathLst>
              <a:path extrusionOk="0" h="951" w="22138">
                <a:moveTo>
                  <a:pt x="444" y="0"/>
                </a:moveTo>
                <a:cubicBezTo>
                  <a:pt x="191" y="0"/>
                  <a:pt x="1" y="222"/>
                  <a:pt x="1" y="475"/>
                </a:cubicBezTo>
                <a:cubicBezTo>
                  <a:pt x="1" y="729"/>
                  <a:pt x="223" y="950"/>
                  <a:pt x="444" y="950"/>
                </a:cubicBezTo>
                <a:lnTo>
                  <a:pt x="21663" y="950"/>
                </a:lnTo>
                <a:cubicBezTo>
                  <a:pt x="21916" y="950"/>
                  <a:pt x="22138" y="729"/>
                  <a:pt x="22138" y="475"/>
                </a:cubicBezTo>
                <a:cubicBezTo>
                  <a:pt x="22138" y="222"/>
                  <a:pt x="21916" y="0"/>
                  <a:pt x="21663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8" name="Google Shape;368;p10"/>
          <p:cNvGrpSpPr/>
          <p:nvPr/>
        </p:nvGrpSpPr>
        <p:grpSpPr>
          <a:xfrm>
            <a:off x="7954753" y="4277649"/>
            <a:ext cx="724370" cy="661855"/>
            <a:chOff x="3430528" y="4206737"/>
            <a:chExt cx="724370" cy="661855"/>
          </a:xfrm>
        </p:grpSpPr>
        <p:sp>
          <p:nvSpPr>
            <p:cNvPr id="369" name="Google Shape;369;p10"/>
            <p:cNvSpPr/>
            <p:nvPr/>
          </p:nvSpPr>
          <p:spPr>
            <a:xfrm>
              <a:off x="3656836" y="4206737"/>
              <a:ext cx="498062" cy="480991"/>
            </a:xfrm>
            <a:custGeom>
              <a:rect b="b" l="l" r="r" t="t"/>
              <a:pathLst>
                <a:path extrusionOk="0" h="16088" w="16659">
                  <a:moveTo>
                    <a:pt x="8393" y="0"/>
                  </a:moveTo>
                  <a:cubicBezTo>
                    <a:pt x="5891" y="0"/>
                    <a:pt x="3579" y="1140"/>
                    <a:pt x="2059" y="3104"/>
                  </a:cubicBezTo>
                  <a:cubicBezTo>
                    <a:pt x="508" y="5099"/>
                    <a:pt x="1" y="7664"/>
                    <a:pt x="634" y="10166"/>
                  </a:cubicBezTo>
                  <a:cubicBezTo>
                    <a:pt x="1268" y="12636"/>
                    <a:pt x="3928" y="15233"/>
                    <a:pt x="6430" y="15835"/>
                  </a:cubicBezTo>
                  <a:cubicBezTo>
                    <a:pt x="7095" y="15993"/>
                    <a:pt x="7728" y="16088"/>
                    <a:pt x="8393" y="16088"/>
                  </a:cubicBezTo>
                  <a:cubicBezTo>
                    <a:pt x="9723" y="16088"/>
                    <a:pt x="11053" y="15740"/>
                    <a:pt x="12193" y="15106"/>
                  </a:cubicBezTo>
                  <a:cubicBezTo>
                    <a:pt x="12268" y="15069"/>
                    <a:pt x="12342" y="15054"/>
                    <a:pt x="12410" y="15054"/>
                  </a:cubicBezTo>
                  <a:cubicBezTo>
                    <a:pt x="12458" y="15054"/>
                    <a:pt x="12502" y="15061"/>
                    <a:pt x="12542" y="15075"/>
                  </a:cubicBezTo>
                  <a:lnTo>
                    <a:pt x="15804" y="15930"/>
                  </a:lnTo>
                  <a:lnTo>
                    <a:pt x="15930" y="15961"/>
                  </a:lnTo>
                  <a:cubicBezTo>
                    <a:pt x="16120" y="15961"/>
                    <a:pt x="16247" y="15898"/>
                    <a:pt x="16342" y="15740"/>
                  </a:cubicBezTo>
                  <a:cubicBezTo>
                    <a:pt x="16437" y="15613"/>
                    <a:pt x="16469" y="15455"/>
                    <a:pt x="16437" y="15296"/>
                  </a:cubicBezTo>
                  <a:lnTo>
                    <a:pt x="15550" y="11971"/>
                  </a:lnTo>
                  <a:cubicBezTo>
                    <a:pt x="15519" y="11844"/>
                    <a:pt x="15519" y="11718"/>
                    <a:pt x="15582" y="11623"/>
                  </a:cubicBezTo>
                  <a:cubicBezTo>
                    <a:pt x="16437" y="9881"/>
                    <a:pt x="16659" y="7949"/>
                    <a:pt x="16184" y="5986"/>
                  </a:cubicBezTo>
                  <a:cubicBezTo>
                    <a:pt x="15487" y="3199"/>
                    <a:pt x="13334" y="1014"/>
                    <a:pt x="10578" y="285"/>
                  </a:cubicBezTo>
                  <a:cubicBezTo>
                    <a:pt x="9882" y="95"/>
                    <a:pt x="9122" y="0"/>
                    <a:pt x="8393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10"/>
            <p:cNvSpPr/>
            <p:nvPr/>
          </p:nvSpPr>
          <p:spPr>
            <a:xfrm>
              <a:off x="3430528" y="4418814"/>
              <a:ext cx="465893" cy="449778"/>
            </a:xfrm>
            <a:custGeom>
              <a:rect b="b" l="l" r="r" t="t"/>
              <a:pathLst>
                <a:path extrusionOk="0" h="15044" w="15583">
                  <a:moveTo>
                    <a:pt x="7855" y="1299"/>
                  </a:moveTo>
                  <a:cubicBezTo>
                    <a:pt x="8425" y="1299"/>
                    <a:pt x="8995" y="1363"/>
                    <a:pt x="9597" y="1521"/>
                  </a:cubicBezTo>
                  <a:cubicBezTo>
                    <a:pt x="11719" y="2091"/>
                    <a:pt x="13365" y="3770"/>
                    <a:pt x="13872" y="5923"/>
                  </a:cubicBezTo>
                  <a:cubicBezTo>
                    <a:pt x="14252" y="7443"/>
                    <a:pt x="14094" y="8932"/>
                    <a:pt x="13429" y="10293"/>
                  </a:cubicBezTo>
                  <a:cubicBezTo>
                    <a:pt x="13239" y="10673"/>
                    <a:pt x="13207" y="11117"/>
                    <a:pt x="13302" y="11528"/>
                  </a:cubicBezTo>
                  <a:lnTo>
                    <a:pt x="13777" y="13302"/>
                  </a:lnTo>
                  <a:lnTo>
                    <a:pt x="13777" y="13302"/>
                  </a:lnTo>
                  <a:lnTo>
                    <a:pt x="12099" y="12859"/>
                  </a:lnTo>
                  <a:cubicBezTo>
                    <a:pt x="11957" y="12815"/>
                    <a:pt x="11809" y="12794"/>
                    <a:pt x="11657" y="12794"/>
                  </a:cubicBezTo>
                  <a:cubicBezTo>
                    <a:pt x="11368" y="12794"/>
                    <a:pt x="11071" y="12871"/>
                    <a:pt x="10800" y="13017"/>
                  </a:cubicBezTo>
                  <a:cubicBezTo>
                    <a:pt x="9897" y="13500"/>
                    <a:pt x="8909" y="13746"/>
                    <a:pt x="7894" y="13746"/>
                  </a:cubicBezTo>
                  <a:cubicBezTo>
                    <a:pt x="7379" y="13746"/>
                    <a:pt x="6857" y="13683"/>
                    <a:pt x="6335" y="13555"/>
                  </a:cubicBezTo>
                  <a:cubicBezTo>
                    <a:pt x="4435" y="13112"/>
                    <a:pt x="2344" y="11053"/>
                    <a:pt x="1869" y="9185"/>
                  </a:cubicBezTo>
                  <a:cubicBezTo>
                    <a:pt x="1363" y="7253"/>
                    <a:pt x="1743" y="5258"/>
                    <a:pt x="2946" y="3706"/>
                  </a:cubicBezTo>
                  <a:cubicBezTo>
                    <a:pt x="4118" y="2154"/>
                    <a:pt x="5923" y="1299"/>
                    <a:pt x="7855" y="1299"/>
                  </a:cubicBezTo>
                  <a:close/>
                  <a:moveTo>
                    <a:pt x="7855" y="1"/>
                  </a:moveTo>
                  <a:cubicBezTo>
                    <a:pt x="5543" y="1"/>
                    <a:pt x="3358" y="1046"/>
                    <a:pt x="1933" y="2915"/>
                  </a:cubicBezTo>
                  <a:cubicBezTo>
                    <a:pt x="476" y="4783"/>
                    <a:pt x="1" y="7190"/>
                    <a:pt x="603" y="9533"/>
                  </a:cubicBezTo>
                  <a:cubicBezTo>
                    <a:pt x="1204" y="11813"/>
                    <a:pt x="3675" y="14252"/>
                    <a:pt x="6018" y="14822"/>
                  </a:cubicBezTo>
                  <a:cubicBezTo>
                    <a:pt x="6620" y="14980"/>
                    <a:pt x="7253" y="15044"/>
                    <a:pt x="7855" y="15044"/>
                  </a:cubicBezTo>
                  <a:cubicBezTo>
                    <a:pt x="9090" y="15044"/>
                    <a:pt x="10325" y="14727"/>
                    <a:pt x="11434" y="14125"/>
                  </a:cubicBezTo>
                  <a:cubicBezTo>
                    <a:pt x="11489" y="14088"/>
                    <a:pt x="11556" y="14073"/>
                    <a:pt x="11620" y="14073"/>
                  </a:cubicBezTo>
                  <a:cubicBezTo>
                    <a:pt x="11666" y="14073"/>
                    <a:pt x="11711" y="14081"/>
                    <a:pt x="11750" y="14094"/>
                  </a:cubicBezTo>
                  <a:lnTo>
                    <a:pt x="14790" y="14917"/>
                  </a:lnTo>
                  <a:lnTo>
                    <a:pt x="14917" y="14917"/>
                  </a:lnTo>
                  <a:cubicBezTo>
                    <a:pt x="15075" y="14917"/>
                    <a:pt x="15202" y="14854"/>
                    <a:pt x="15297" y="14727"/>
                  </a:cubicBezTo>
                  <a:cubicBezTo>
                    <a:pt x="15392" y="14600"/>
                    <a:pt x="15424" y="14474"/>
                    <a:pt x="15392" y="14315"/>
                  </a:cubicBezTo>
                  <a:lnTo>
                    <a:pt x="14569" y="11180"/>
                  </a:lnTo>
                  <a:cubicBezTo>
                    <a:pt x="14537" y="11085"/>
                    <a:pt x="14537" y="10958"/>
                    <a:pt x="14600" y="10863"/>
                  </a:cubicBezTo>
                  <a:cubicBezTo>
                    <a:pt x="15392" y="9248"/>
                    <a:pt x="15582" y="7412"/>
                    <a:pt x="15139" y="5606"/>
                  </a:cubicBezTo>
                  <a:cubicBezTo>
                    <a:pt x="14474" y="3010"/>
                    <a:pt x="12479" y="951"/>
                    <a:pt x="9913" y="254"/>
                  </a:cubicBezTo>
                  <a:cubicBezTo>
                    <a:pt x="9248" y="96"/>
                    <a:pt x="8552" y="1"/>
                    <a:pt x="7855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10"/>
            <p:cNvSpPr/>
            <p:nvPr/>
          </p:nvSpPr>
          <p:spPr>
            <a:xfrm>
              <a:off x="3534697" y="4611994"/>
              <a:ext cx="63472" cy="63472"/>
            </a:xfrm>
            <a:custGeom>
              <a:rect b="b" l="l" r="r" t="t"/>
              <a:pathLst>
                <a:path extrusionOk="0" h="2123" w="2123">
                  <a:moveTo>
                    <a:pt x="1046" y="0"/>
                  </a:moveTo>
                  <a:cubicBezTo>
                    <a:pt x="476" y="0"/>
                    <a:pt x="1" y="475"/>
                    <a:pt x="1" y="1046"/>
                  </a:cubicBezTo>
                  <a:cubicBezTo>
                    <a:pt x="1" y="1647"/>
                    <a:pt x="476" y="2122"/>
                    <a:pt x="1046" y="2122"/>
                  </a:cubicBezTo>
                  <a:cubicBezTo>
                    <a:pt x="1647" y="2122"/>
                    <a:pt x="2122" y="1647"/>
                    <a:pt x="2122" y="1046"/>
                  </a:cubicBezTo>
                  <a:cubicBezTo>
                    <a:pt x="2122" y="475"/>
                    <a:pt x="1647" y="0"/>
                    <a:pt x="1046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10"/>
            <p:cNvSpPr/>
            <p:nvPr/>
          </p:nvSpPr>
          <p:spPr>
            <a:xfrm>
              <a:off x="3634112" y="4611994"/>
              <a:ext cx="63472" cy="63472"/>
            </a:xfrm>
            <a:custGeom>
              <a:rect b="b" l="l" r="r" t="t"/>
              <a:pathLst>
                <a:path extrusionOk="0" h="2123" w="2123">
                  <a:moveTo>
                    <a:pt x="1078" y="0"/>
                  </a:moveTo>
                  <a:cubicBezTo>
                    <a:pt x="476" y="0"/>
                    <a:pt x="1" y="475"/>
                    <a:pt x="1" y="1046"/>
                  </a:cubicBezTo>
                  <a:cubicBezTo>
                    <a:pt x="1" y="1647"/>
                    <a:pt x="476" y="2122"/>
                    <a:pt x="1078" y="2122"/>
                  </a:cubicBezTo>
                  <a:cubicBezTo>
                    <a:pt x="1648" y="2122"/>
                    <a:pt x="2123" y="1647"/>
                    <a:pt x="2123" y="1046"/>
                  </a:cubicBezTo>
                  <a:cubicBezTo>
                    <a:pt x="2123" y="475"/>
                    <a:pt x="1648" y="0"/>
                    <a:pt x="1078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10"/>
            <p:cNvSpPr/>
            <p:nvPr/>
          </p:nvSpPr>
          <p:spPr>
            <a:xfrm>
              <a:off x="3734485" y="4611994"/>
              <a:ext cx="62516" cy="63472"/>
            </a:xfrm>
            <a:custGeom>
              <a:rect b="b" l="l" r="r" t="t"/>
              <a:pathLst>
                <a:path extrusionOk="0" h="2123" w="2091">
                  <a:moveTo>
                    <a:pt x="1046" y="0"/>
                  </a:moveTo>
                  <a:cubicBezTo>
                    <a:pt x="476" y="0"/>
                    <a:pt x="1" y="475"/>
                    <a:pt x="1" y="1046"/>
                  </a:cubicBezTo>
                  <a:cubicBezTo>
                    <a:pt x="1" y="1647"/>
                    <a:pt x="476" y="2122"/>
                    <a:pt x="1046" y="2122"/>
                  </a:cubicBezTo>
                  <a:cubicBezTo>
                    <a:pt x="1648" y="2122"/>
                    <a:pt x="2091" y="1647"/>
                    <a:pt x="2091" y="1046"/>
                  </a:cubicBezTo>
                  <a:cubicBezTo>
                    <a:pt x="2091" y="475"/>
                    <a:pt x="1648" y="0"/>
                    <a:pt x="1046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4" name="Google Shape;374;p10"/>
          <p:cNvSpPr/>
          <p:nvPr/>
        </p:nvSpPr>
        <p:spPr>
          <a:xfrm>
            <a:off x="8477454" y="1738669"/>
            <a:ext cx="392016" cy="328574"/>
          </a:xfrm>
          <a:custGeom>
            <a:rect b="b" l="l" r="r" t="t"/>
            <a:pathLst>
              <a:path extrusionOk="0" h="10990" w="13112">
                <a:moveTo>
                  <a:pt x="8931" y="919"/>
                </a:moveTo>
                <a:cubicBezTo>
                  <a:pt x="9406" y="919"/>
                  <a:pt x="9881" y="1046"/>
                  <a:pt x="10293" y="1331"/>
                </a:cubicBezTo>
                <a:cubicBezTo>
                  <a:pt x="11623" y="2186"/>
                  <a:pt x="12098" y="4118"/>
                  <a:pt x="11306" y="5638"/>
                </a:cubicBezTo>
                <a:cubicBezTo>
                  <a:pt x="10863" y="6493"/>
                  <a:pt x="9153" y="8140"/>
                  <a:pt x="6777" y="9977"/>
                </a:cubicBezTo>
                <a:cubicBezTo>
                  <a:pt x="6714" y="10024"/>
                  <a:pt x="6635" y="10048"/>
                  <a:pt x="6556" y="10048"/>
                </a:cubicBezTo>
                <a:cubicBezTo>
                  <a:pt x="6477" y="10048"/>
                  <a:pt x="6397" y="10024"/>
                  <a:pt x="6334" y="9977"/>
                </a:cubicBezTo>
                <a:cubicBezTo>
                  <a:pt x="3927" y="8140"/>
                  <a:pt x="2249" y="6525"/>
                  <a:pt x="1805" y="5638"/>
                </a:cubicBezTo>
                <a:cubicBezTo>
                  <a:pt x="1014" y="4118"/>
                  <a:pt x="1489" y="2186"/>
                  <a:pt x="2819" y="1331"/>
                </a:cubicBezTo>
                <a:cubicBezTo>
                  <a:pt x="3230" y="1046"/>
                  <a:pt x="3705" y="919"/>
                  <a:pt x="4181" y="919"/>
                </a:cubicBezTo>
                <a:cubicBezTo>
                  <a:pt x="4972" y="919"/>
                  <a:pt x="5669" y="1268"/>
                  <a:pt x="6207" y="1901"/>
                </a:cubicBezTo>
                <a:lnTo>
                  <a:pt x="6556" y="2313"/>
                </a:lnTo>
                <a:lnTo>
                  <a:pt x="6904" y="1901"/>
                </a:lnTo>
                <a:cubicBezTo>
                  <a:pt x="7442" y="1268"/>
                  <a:pt x="8139" y="919"/>
                  <a:pt x="8931" y="919"/>
                </a:cubicBezTo>
                <a:close/>
                <a:moveTo>
                  <a:pt x="4181" y="1"/>
                </a:moveTo>
                <a:cubicBezTo>
                  <a:pt x="3515" y="1"/>
                  <a:pt x="2882" y="191"/>
                  <a:pt x="2312" y="539"/>
                </a:cubicBezTo>
                <a:cubicBezTo>
                  <a:pt x="602" y="1679"/>
                  <a:pt x="0" y="4149"/>
                  <a:pt x="982" y="6050"/>
                </a:cubicBezTo>
                <a:cubicBezTo>
                  <a:pt x="1679" y="7443"/>
                  <a:pt x="4276" y="9565"/>
                  <a:pt x="5764" y="10705"/>
                </a:cubicBezTo>
                <a:cubicBezTo>
                  <a:pt x="6017" y="10895"/>
                  <a:pt x="6271" y="10990"/>
                  <a:pt x="6556" y="10990"/>
                </a:cubicBezTo>
                <a:cubicBezTo>
                  <a:pt x="6841" y="10990"/>
                  <a:pt x="7126" y="10895"/>
                  <a:pt x="7347" y="10705"/>
                </a:cubicBezTo>
                <a:cubicBezTo>
                  <a:pt x="8836" y="9565"/>
                  <a:pt x="11433" y="7411"/>
                  <a:pt x="12129" y="6050"/>
                </a:cubicBezTo>
                <a:cubicBezTo>
                  <a:pt x="13111" y="4149"/>
                  <a:pt x="12509" y="1679"/>
                  <a:pt x="10799" y="539"/>
                </a:cubicBezTo>
                <a:cubicBezTo>
                  <a:pt x="10229" y="191"/>
                  <a:pt x="9596" y="1"/>
                  <a:pt x="8931" y="1"/>
                </a:cubicBezTo>
                <a:cubicBezTo>
                  <a:pt x="8044" y="1"/>
                  <a:pt x="7221" y="318"/>
                  <a:pt x="6556" y="919"/>
                </a:cubicBezTo>
                <a:cubicBezTo>
                  <a:pt x="5891" y="318"/>
                  <a:pt x="5067" y="1"/>
                  <a:pt x="4181" y="1"/>
                </a:cubicBez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10"/>
          <p:cNvSpPr txBox="1"/>
          <p:nvPr>
            <p:ph idx="4294967295" type="body"/>
          </p:nvPr>
        </p:nvSpPr>
        <p:spPr>
          <a:xfrm>
            <a:off x="3048675" y="1624846"/>
            <a:ext cx="2125800" cy="28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Generar Conciencia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Tener presencia en las redes de otros influenciadores.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Crear una red con sindicatos y organizaciones afines.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Bien común.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Cambios en la política.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376" name="Google Shape;376;p10"/>
          <p:cNvSpPr txBox="1"/>
          <p:nvPr>
            <p:ph idx="4294967295" type="body"/>
          </p:nvPr>
        </p:nvSpPr>
        <p:spPr>
          <a:xfrm>
            <a:off x="5781403" y="1624825"/>
            <a:ext cx="2563200" cy="10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Poner en conocimiento problemáticas de la organización.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Dar visibilidad a las problemáticas (prominencia)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Cambiar las actitudes,  creencias y comportamientos.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Empoderar a la audiencia.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Cambiar las “normas sociales”</a:t>
            </a:r>
            <a:endParaRPr/>
          </a:p>
        </p:txBody>
      </p:sp>
      <p:sp>
        <p:nvSpPr>
          <p:cNvPr id="377" name="Google Shape;377;p10"/>
          <p:cNvSpPr/>
          <p:nvPr/>
        </p:nvSpPr>
        <p:spPr>
          <a:xfrm>
            <a:off x="5733850" y="1153867"/>
            <a:ext cx="2220900" cy="412800"/>
          </a:xfrm>
          <a:prstGeom prst="roundRect">
            <a:avLst>
              <a:gd fmla="val 50000" name="adj"/>
            </a:avLst>
          </a:prstGeom>
          <a:solidFill>
            <a:srgbClr val="F2576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Objetivos de comportamiento</a:t>
            </a:r>
            <a:endParaRPr b="0" i="0" sz="1400" u="none" cap="none" strike="noStrike">
              <a:solidFill>
                <a:srgbClr val="FFFFFF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78" name="Google Shape;378;p10"/>
          <p:cNvSpPr/>
          <p:nvPr/>
        </p:nvSpPr>
        <p:spPr>
          <a:xfrm>
            <a:off x="3048675" y="1217913"/>
            <a:ext cx="2220900" cy="284700"/>
          </a:xfrm>
          <a:prstGeom prst="roundRect">
            <a:avLst>
              <a:gd fmla="val 50000" name="adj"/>
            </a:avLst>
          </a:prstGeom>
          <a:solidFill>
            <a:srgbClr val="E0CB0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Objetivos políticos</a:t>
            </a:r>
            <a:endParaRPr b="0" i="0" sz="1400" u="none" cap="none" strike="noStrike">
              <a:solidFill>
                <a:srgbClr val="FFFFFF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79" name="Google Shape;379;p10"/>
          <p:cNvSpPr/>
          <p:nvPr/>
        </p:nvSpPr>
        <p:spPr>
          <a:xfrm>
            <a:off x="5406475" y="2793388"/>
            <a:ext cx="159175" cy="137775"/>
          </a:xfrm>
          <a:custGeom>
            <a:rect b="b" l="l" r="r" t="t"/>
            <a:pathLst>
              <a:path extrusionOk="0" h="5511" w="6367">
                <a:moveTo>
                  <a:pt x="6366" y="0"/>
                </a:moveTo>
                <a:lnTo>
                  <a:pt x="1" y="697"/>
                </a:lnTo>
                <a:lnTo>
                  <a:pt x="3738" y="5511"/>
                </a:lnTo>
                <a:lnTo>
                  <a:pt x="6366" y="0"/>
                </a:lnTo>
                <a:close/>
              </a:path>
            </a:pathLst>
          </a:custGeom>
          <a:solidFill>
            <a:srgbClr val="F2576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0"/>
          <p:cNvSpPr/>
          <p:nvPr/>
        </p:nvSpPr>
        <p:spPr>
          <a:xfrm>
            <a:off x="5258179" y="4348294"/>
            <a:ext cx="392016" cy="328574"/>
          </a:xfrm>
          <a:custGeom>
            <a:rect b="b" l="l" r="r" t="t"/>
            <a:pathLst>
              <a:path extrusionOk="0" h="10990" w="13112">
                <a:moveTo>
                  <a:pt x="8931" y="919"/>
                </a:moveTo>
                <a:cubicBezTo>
                  <a:pt x="9406" y="919"/>
                  <a:pt x="9881" y="1046"/>
                  <a:pt x="10293" y="1331"/>
                </a:cubicBezTo>
                <a:cubicBezTo>
                  <a:pt x="11623" y="2186"/>
                  <a:pt x="12098" y="4118"/>
                  <a:pt x="11306" y="5638"/>
                </a:cubicBezTo>
                <a:cubicBezTo>
                  <a:pt x="10863" y="6493"/>
                  <a:pt x="9153" y="8140"/>
                  <a:pt x="6777" y="9977"/>
                </a:cubicBezTo>
                <a:cubicBezTo>
                  <a:pt x="6714" y="10024"/>
                  <a:pt x="6635" y="10048"/>
                  <a:pt x="6556" y="10048"/>
                </a:cubicBezTo>
                <a:cubicBezTo>
                  <a:pt x="6477" y="10048"/>
                  <a:pt x="6397" y="10024"/>
                  <a:pt x="6334" y="9977"/>
                </a:cubicBezTo>
                <a:cubicBezTo>
                  <a:pt x="3927" y="8140"/>
                  <a:pt x="2249" y="6525"/>
                  <a:pt x="1805" y="5638"/>
                </a:cubicBezTo>
                <a:cubicBezTo>
                  <a:pt x="1014" y="4118"/>
                  <a:pt x="1489" y="2186"/>
                  <a:pt x="2819" y="1331"/>
                </a:cubicBezTo>
                <a:cubicBezTo>
                  <a:pt x="3230" y="1046"/>
                  <a:pt x="3705" y="919"/>
                  <a:pt x="4181" y="919"/>
                </a:cubicBezTo>
                <a:cubicBezTo>
                  <a:pt x="4972" y="919"/>
                  <a:pt x="5669" y="1268"/>
                  <a:pt x="6207" y="1901"/>
                </a:cubicBezTo>
                <a:lnTo>
                  <a:pt x="6556" y="2313"/>
                </a:lnTo>
                <a:lnTo>
                  <a:pt x="6904" y="1901"/>
                </a:lnTo>
                <a:cubicBezTo>
                  <a:pt x="7442" y="1268"/>
                  <a:pt x="8139" y="919"/>
                  <a:pt x="8931" y="919"/>
                </a:cubicBezTo>
                <a:close/>
                <a:moveTo>
                  <a:pt x="4181" y="1"/>
                </a:moveTo>
                <a:cubicBezTo>
                  <a:pt x="3515" y="1"/>
                  <a:pt x="2882" y="191"/>
                  <a:pt x="2312" y="539"/>
                </a:cubicBezTo>
                <a:cubicBezTo>
                  <a:pt x="602" y="1679"/>
                  <a:pt x="0" y="4149"/>
                  <a:pt x="982" y="6050"/>
                </a:cubicBezTo>
                <a:cubicBezTo>
                  <a:pt x="1679" y="7443"/>
                  <a:pt x="4276" y="9565"/>
                  <a:pt x="5764" y="10705"/>
                </a:cubicBezTo>
                <a:cubicBezTo>
                  <a:pt x="6017" y="10895"/>
                  <a:pt x="6271" y="10990"/>
                  <a:pt x="6556" y="10990"/>
                </a:cubicBezTo>
                <a:cubicBezTo>
                  <a:pt x="6841" y="10990"/>
                  <a:pt x="7126" y="10895"/>
                  <a:pt x="7347" y="10705"/>
                </a:cubicBezTo>
                <a:cubicBezTo>
                  <a:pt x="8836" y="9565"/>
                  <a:pt x="11433" y="7411"/>
                  <a:pt x="12129" y="6050"/>
                </a:cubicBezTo>
                <a:cubicBezTo>
                  <a:pt x="13111" y="4149"/>
                  <a:pt x="12509" y="1679"/>
                  <a:pt x="10799" y="539"/>
                </a:cubicBezTo>
                <a:cubicBezTo>
                  <a:pt x="10229" y="191"/>
                  <a:pt x="9596" y="1"/>
                  <a:pt x="8931" y="1"/>
                </a:cubicBezTo>
                <a:cubicBezTo>
                  <a:pt x="8044" y="1"/>
                  <a:pt x="7221" y="318"/>
                  <a:pt x="6556" y="919"/>
                </a:cubicBezTo>
                <a:cubicBezTo>
                  <a:pt x="5891" y="318"/>
                  <a:pt x="5067" y="1"/>
                  <a:pt x="4181" y="1"/>
                </a:cubicBez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11"/>
          <p:cNvSpPr txBox="1"/>
          <p:nvPr>
            <p:ph idx="5" type="title"/>
          </p:nvPr>
        </p:nvSpPr>
        <p:spPr>
          <a:xfrm>
            <a:off x="311700" y="400725"/>
            <a:ext cx="8520600" cy="412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Planificación</a:t>
            </a:r>
            <a:endParaRPr/>
          </a:p>
        </p:txBody>
      </p:sp>
      <p:sp>
        <p:nvSpPr>
          <p:cNvPr id="387" name="Google Shape;387;p11"/>
          <p:cNvSpPr txBox="1"/>
          <p:nvPr>
            <p:ph idx="4294967295" type="body"/>
          </p:nvPr>
        </p:nvSpPr>
        <p:spPr>
          <a:xfrm>
            <a:off x="2039138" y="3091848"/>
            <a:ext cx="1289400" cy="6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F25764"/>
                </a:solidFill>
              </a:rPr>
              <a:t>¿Con quién nos estamos comunicando?</a:t>
            </a:r>
            <a:endParaRPr>
              <a:solidFill>
                <a:srgbClr val="F25764"/>
              </a:solidFill>
            </a:endParaRPr>
          </a:p>
        </p:txBody>
      </p:sp>
      <p:sp>
        <p:nvSpPr>
          <p:cNvPr id="388" name="Google Shape;388;p11"/>
          <p:cNvSpPr/>
          <p:nvPr/>
        </p:nvSpPr>
        <p:spPr>
          <a:xfrm>
            <a:off x="6439520" y="2621482"/>
            <a:ext cx="40261" cy="36083"/>
          </a:xfrm>
          <a:custGeom>
            <a:rect b="b" l="l" r="r" t="t"/>
            <a:pathLst>
              <a:path extrusionOk="0" h="1585" w="1584">
                <a:moveTo>
                  <a:pt x="792" y="1"/>
                </a:moveTo>
                <a:cubicBezTo>
                  <a:pt x="349" y="1"/>
                  <a:pt x="0" y="349"/>
                  <a:pt x="0" y="793"/>
                </a:cubicBezTo>
                <a:cubicBezTo>
                  <a:pt x="0" y="1204"/>
                  <a:pt x="349" y="1584"/>
                  <a:pt x="792" y="1584"/>
                </a:cubicBezTo>
                <a:cubicBezTo>
                  <a:pt x="1235" y="1584"/>
                  <a:pt x="1584" y="1204"/>
                  <a:pt x="1584" y="793"/>
                </a:cubicBezTo>
                <a:cubicBezTo>
                  <a:pt x="1584" y="349"/>
                  <a:pt x="1235" y="1"/>
                  <a:pt x="79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9" name="Google Shape;389;p11"/>
          <p:cNvSpPr/>
          <p:nvPr/>
        </p:nvSpPr>
        <p:spPr>
          <a:xfrm>
            <a:off x="2666043" y="2350408"/>
            <a:ext cx="14513" cy="201880"/>
          </a:xfrm>
          <a:custGeom>
            <a:rect b="b" l="l" r="r" t="t"/>
            <a:pathLst>
              <a:path extrusionOk="0" h="8868" w="571">
                <a:moveTo>
                  <a:pt x="1" y="0"/>
                </a:moveTo>
                <a:lnTo>
                  <a:pt x="1" y="8868"/>
                </a:lnTo>
                <a:lnTo>
                  <a:pt x="571" y="8868"/>
                </a:lnTo>
                <a:lnTo>
                  <a:pt x="571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11"/>
          <p:cNvSpPr/>
          <p:nvPr/>
        </p:nvSpPr>
        <p:spPr>
          <a:xfrm>
            <a:off x="5306193" y="2350408"/>
            <a:ext cx="14513" cy="201880"/>
          </a:xfrm>
          <a:custGeom>
            <a:rect b="b" l="l" r="r" t="t"/>
            <a:pathLst>
              <a:path extrusionOk="0" h="8868" w="571">
                <a:moveTo>
                  <a:pt x="0" y="0"/>
                </a:moveTo>
                <a:lnTo>
                  <a:pt x="0" y="8868"/>
                </a:lnTo>
                <a:lnTo>
                  <a:pt x="570" y="8868"/>
                </a:lnTo>
                <a:lnTo>
                  <a:pt x="570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11"/>
          <p:cNvSpPr/>
          <p:nvPr/>
        </p:nvSpPr>
        <p:spPr>
          <a:xfrm>
            <a:off x="6623027" y="2356167"/>
            <a:ext cx="14513" cy="196120"/>
          </a:xfrm>
          <a:custGeom>
            <a:rect b="b" l="l" r="r" t="t"/>
            <a:pathLst>
              <a:path extrusionOk="0" h="8615" w="571">
                <a:moveTo>
                  <a:pt x="1" y="1"/>
                </a:moveTo>
                <a:lnTo>
                  <a:pt x="1" y="8615"/>
                </a:lnTo>
                <a:lnTo>
                  <a:pt x="571" y="8615"/>
                </a:lnTo>
                <a:lnTo>
                  <a:pt x="571" y="1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2" name="Google Shape;392;p11"/>
          <p:cNvGrpSpPr/>
          <p:nvPr/>
        </p:nvGrpSpPr>
        <p:grpSpPr>
          <a:xfrm>
            <a:off x="845316" y="1772960"/>
            <a:ext cx="6299260" cy="589799"/>
            <a:chOff x="911553" y="2041152"/>
            <a:chExt cx="7168840" cy="749331"/>
          </a:xfrm>
        </p:grpSpPr>
        <p:sp>
          <p:nvSpPr>
            <p:cNvPr id="393" name="Google Shape;393;p11"/>
            <p:cNvSpPr/>
            <p:nvPr/>
          </p:nvSpPr>
          <p:spPr>
            <a:xfrm>
              <a:off x="911553" y="2225288"/>
              <a:ext cx="1165215" cy="565195"/>
            </a:xfrm>
            <a:custGeom>
              <a:rect b="b" l="l" r="r" t="t"/>
              <a:pathLst>
                <a:path extrusionOk="0" h="19540" w="40284">
                  <a:moveTo>
                    <a:pt x="0" y="0"/>
                  </a:moveTo>
                  <a:cubicBezTo>
                    <a:pt x="317" y="10831"/>
                    <a:pt x="9216" y="19540"/>
                    <a:pt x="20142" y="19540"/>
                  </a:cubicBezTo>
                  <a:cubicBezTo>
                    <a:pt x="31068" y="19540"/>
                    <a:pt x="39935" y="10831"/>
                    <a:pt x="40283" y="0"/>
                  </a:cubicBezTo>
                  <a:lnTo>
                    <a:pt x="39713" y="0"/>
                  </a:lnTo>
                  <a:cubicBezTo>
                    <a:pt x="39397" y="10514"/>
                    <a:pt x="30751" y="18970"/>
                    <a:pt x="20142" y="18970"/>
                  </a:cubicBezTo>
                  <a:cubicBezTo>
                    <a:pt x="9533" y="18970"/>
                    <a:pt x="887" y="10514"/>
                    <a:pt x="570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11"/>
            <p:cNvSpPr/>
            <p:nvPr/>
          </p:nvSpPr>
          <p:spPr>
            <a:xfrm>
              <a:off x="2412003" y="2225288"/>
              <a:ext cx="1166111" cy="565195"/>
            </a:xfrm>
            <a:custGeom>
              <a:rect b="b" l="l" r="r" t="t"/>
              <a:pathLst>
                <a:path extrusionOk="0" h="19540" w="40315">
                  <a:moveTo>
                    <a:pt x="0" y="0"/>
                  </a:moveTo>
                  <a:cubicBezTo>
                    <a:pt x="348" y="10831"/>
                    <a:pt x="9216" y="19540"/>
                    <a:pt x="20142" y="19540"/>
                  </a:cubicBezTo>
                  <a:cubicBezTo>
                    <a:pt x="31067" y="19540"/>
                    <a:pt x="39966" y="10831"/>
                    <a:pt x="40315" y="0"/>
                  </a:cubicBezTo>
                  <a:lnTo>
                    <a:pt x="39745" y="0"/>
                  </a:lnTo>
                  <a:cubicBezTo>
                    <a:pt x="39396" y="10514"/>
                    <a:pt x="30782" y="18970"/>
                    <a:pt x="20142" y="18970"/>
                  </a:cubicBezTo>
                  <a:cubicBezTo>
                    <a:pt x="9533" y="18970"/>
                    <a:pt x="919" y="10514"/>
                    <a:pt x="570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11"/>
            <p:cNvSpPr/>
            <p:nvPr/>
          </p:nvSpPr>
          <p:spPr>
            <a:xfrm>
              <a:off x="3913351" y="2225288"/>
              <a:ext cx="1165215" cy="565195"/>
            </a:xfrm>
            <a:custGeom>
              <a:rect b="b" l="l" r="r" t="t"/>
              <a:pathLst>
                <a:path extrusionOk="0" h="19540" w="40284">
                  <a:moveTo>
                    <a:pt x="1" y="0"/>
                  </a:moveTo>
                  <a:cubicBezTo>
                    <a:pt x="317" y="10831"/>
                    <a:pt x="9216" y="19540"/>
                    <a:pt x="20142" y="19540"/>
                  </a:cubicBezTo>
                  <a:cubicBezTo>
                    <a:pt x="31068" y="19540"/>
                    <a:pt x="39935" y="10831"/>
                    <a:pt x="40284" y="0"/>
                  </a:cubicBezTo>
                  <a:lnTo>
                    <a:pt x="39714" y="0"/>
                  </a:lnTo>
                  <a:cubicBezTo>
                    <a:pt x="39397" y="10514"/>
                    <a:pt x="30751" y="18970"/>
                    <a:pt x="20142" y="18970"/>
                  </a:cubicBezTo>
                  <a:cubicBezTo>
                    <a:pt x="9533" y="18970"/>
                    <a:pt x="887" y="10514"/>
                    <a:pt x="539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11"/>
            <p:cNvSpPr/>
            <p:nvPr/>
          </p:nvSpPr>
          <p:spPr>
            <a:xfrm>
              <a:off x="5413802" y="2225288"/>
              <a:ext cx="1165215" cy="565195"/>
            </a:xfrm>
            <a:custGeom>
              <a:rect b="b" l="l" r="r" t="t"/>
              <a:pathLst>
                <a:path extrusionOk="0" h="19540" w="40284">
                  <a:moveTo>
                    <a:pt x="1" y="0"/>
                  </a:moveTo>
                  <a:cubicBezTo>
                    <a:pt x="349" y="10831"/>
                    <a:pt x="9216" y="19540"/>
                    <a:pt x="20142" y="19540"/>
                  </a:cubicBezTo>
                  <a:cubicBezTo>
                    <a:pt x="31068" y="19540"/>
                    <a:pt x="39967" y="10831"/>
                    <a:pt x="40284" y="0"/>
                  </a:cubicBezTo>
                  <a:lnTo>
                    <a:pt x="39745" y="0"/>
                  </a:lnTo>
                  <a:cubicBezTo>
                    <a:pt x="39397" y="10514"/>
                    <a:pt x="30751" y="18970"/>
                    <a:pt x="20142" y="18970"/>
                  </a:cubicBezTo>
                  <a:cubicBezTo>
                    <a:pt x="9533" y="18970"/>
                    <a:pt x="887" y="10514"/>
                    <a:pt x="571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11"/>
            <p:cNvSpPr/>
            <p:nvPr/>
          </p:nvSpPr>
          <p:spPr>
            <a:xfrm>
              <a:off x="6915178" y="2225288"/>
              <a:ext cx="1165215" cy="565195"/>
            </a:xfrm>
            <a:custGeom>
              <a:rect b="b" l="l" r="r" t="t"/>
              <a:pathLst>
                <a:path extrusionOk="0" h="19540" w="40284">
                  <a:moveTo>
                    <a:pt x="0" y="0"/>
                  </a:moveTo>
                  <a:cubicBezTo>
                    <a:pt x="317" y="10831"/>
                    <a:pt x="9216" y="19540"/>
                    <a:pt x="20142" y="19540"/>
                  </a:cubicBezTo>
                  <a:cubicBezTo>
                    <a:pt x="31068" y="19540"/>
                    <a:pt x="39935" y="10831"/>
                    <a:pt x="40283" y="0"/>
                  </a:cubicBezTo>
                  <a:lnTo>
                    <a:pt x="39713" y="0"/>
                  </a:lnTo>
                  <a:cubicBezTo>
                    <a:pt x="39397" y="10514"/>
                    <a:pt x="30751" y="18970"/>
                    <a:pt x="20142" y="18970"/>
                  </a:cubicBezTo>
                  <a:cubicBezTo>
                    <a:pt x="9533" y="18970"/>
                    <a:pt x="887" y="10514"/>
                    <a:pt x="539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11"/>
            <p:cNvSpPr/>
            <p:nvPr/>
          </p:nvSpPr>
          <p:spPr>
            <a:xfrm>
              <a:off x="2060247" y="2041152"/>
              <a:ext cx="368273" cy="184165"/>
            </a:xfrm>
            <a:custGeom>
              <a:rect b="b" l="l" r="r" t="t"/>
              <a:pathLst>
                <a:path extrusionOk="0" h="6367" w="12732">
                  <a:moveTo>
                    <a:pt x="6366" y="1"/>
                  </a:moveTo>
                  <a:cubicBezTo>
                    <a:pt x="2850" y="1"/>
                    <a:pt x="0" y="2851"/>
                    <a:pt x="0" y="6366"/>
                  </a:cubicBezTo>
                  <a:lnTo>
                    <a:pt x="570" y="6366"/>
                  </a:lnTo>
                  <a:cubicBezTo>
                    <a:pt x="570" y="3168"/>
                    <a:pt x="3167" y="571"/>
                    <a:pt x="6366" y="571"/>
                  </a:cubicBezTo>
                  <a:cubicBezTo>
                    <a:pt x="9564" y="571"/>
                    <a:pt x="12161" y="3168"/>
                    <a:pt x="12161" y="6366"/>
                  </a:cubicBezTo>
                  <a:lnTo>
                    <a:pt x="12731" y="6366"/>
                  </a:lnTo>
                  <a:cubicBezTo>
                    <a:pt x="12731" y="2851"/>
                    <a:pt x="9881" y="1"/>
                    <a:pt x="636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11"/>
            <p:cNvSpPr/>
            <p:nvPr/>
          </p:nvSpPr>
          <p:spPr>
            <a:xfrm>
              <a:off x="3561595" y="2041152"/>
              <a:ext cx="367376" cy="184165"/>
            </a:xfrm>
            <a:custGeom>
              <a:rect b="b" l="l" r="r" t="t"/>
              <a:pathLst>
                <a:path extrusionOk="0" h="6367" w="12701">
                  <a:moveTo>
                    <a:pt x="6366" y="1"/>
                  </a:moveTo>
                  <a:cubicBezTo>
                    <a:pt x="2851" y="1"/>
                    <a:pt x="1" y="2851"/>
                    <a:pt x="1" y="6366"/>
                  </a:cubicBezTo>
                  <a:lnTo>
                    <a:pt x="571" y="6366"/>
                  </a:lnTo>
                  <a:cubicBezTo>
                    <a:pt x="571" y="3168"/>
                    <a:pt x="3168" y="571"/>
                    <a:pt x="6366" y="571"/>
                  </a:cubicBezTo>
                  <a:cubicBezTo>
                    <a:pt x="9565" y="571"/>
                    <a:pt x="12162" y="3168"/>
                    <a:pt x="12162" y="6366"/>
                  </a:cubicBezTo>
                  <a:lnTo>
                    <a:pt x="12700" y="6366"/>
                  </a:lnTo>
                  <a:cubicBezTo>
                    <a:pt x="12700" y="2851"/>
                    <a:pt x="9850" y="1"/>
                    <a:pt x="636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11"/>
            <p:cNvSpPr/>
            <p:nvPr/>
          </p:nvSpPr>
          <p:spPr>
            <a:xfrm>
              <a:off x="5062046" y="2041152"/>
              <a:ext cx="368273" cy="184165"/>
            </a:xfrm>
            <a:custGeom>
              <a:rect b="b" l="l" r="r" t="t"/>
              <a:pathLst>
                <a:path extrusionOk="0" h="6367" w="12732">
                  <a:moveTo>
                    <a:pt x="6366" y="1"/>
                  </a:moveTo>
                  <a:cubicBezTo>
                    <a:pt x="2851" y="1"/>
                    <a:pt x="1" y="2851"/>
                    <a:pt x="1" y="6366"/>
                  </a:cubicBezTo>
                  <a:lnTo>
                    <a:pt x="571" y="6366"/>
                  </a:lnTo>
                  <a:cubicBezTo>
                    <a:pt x="571" y="3168"/>
                    <a:pt x="3168" y="571"/>
                    <a:pt x="6366" y="571"/>
                  </a:cubicBezTo>
                  <a:cubicBezTo>
                    <a:pt x="9565" y="571"/>
                    <a:pt x="12162" y="3168"/>
                    <a:pt x="12162" y="6366"/>
                  </a:cubicBezTo>
                  <a:lnTo>
                    <a:pt x="12732" y="6366"/>
                  </a:lnTo>
                  <a:cubicBezTo>
                    <a:pt x="12732" y="2851"/>
                    <a:pt x="9881" y="1"/>
                    <a:pt x="636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11"/>
            <p:cNvSpPr/>
            <p:nvPr/>
          </p:nvSpPr>
          <p:spPr>
            <a:xfrm>
              <a:off x="6563422" y="2041152"/>
              <a:ext cx="367348" cy="184165"/>
            </a:xfrm>
            <a:custGeom>
              <a:rect b="b" l="l" r="r" t="t"/>
              <a:pathLst>
                <a:path extrusionOk="0" h="6367" w="12700">
                  <a:moveTo>
                    <a:pt x="6366" y="1"/>
                  </a:moveTo>
                  <a:cubicBezTo>
                    <a:pt x="2851" y="1"/>
                    <a:pt x="0" y="2851"/>
                    <a:pt x="0" y="6366"/>
                  </a:cubicBezTo>
                  <a:lnTo>
                    <a:pt x="539" y="6366"/>
                  </a:lnTo>
                  <a:cubicBezTo>
                    <a:pt x="539" y="3168"/>
                    <a:pt x="3136" y="571"/>
                    <a:pt x="6366" y="571"/>
                  </a:cubicBezTo>
                  <a:cubicBezTo>
                    <a:pt x="9564" y="571"/>
                    <a:pt x="12161" y="3168"/>
                    <a:pt x="12161" y="6366"/>
                  </a:cubicBezTo>
                  <a:lnTo>
                    <a:pt x="12700" y="6366"/>
                  </a:lnTo>
                  <a:cubicBezTo>
                    <a:pt x="12700" y="2851"/>
                    <a:pt x="9849" y="1"/>
                    <a:pt x="636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2" name="Google Shape;402;p11"/>
          <p:cNvSpPr/>
          <p:nvPr/>
        </p:nvSpPr>
        <p:spPr>
          <a:xfrm>
            <a:off x="1349997" y="2350408"/>
            <a:ext cx="14513" cy="201880"/>
          </a:xfrm>
          <a:custGeom>
            <a:rect b="b" l="l" r="r" t="t"/>
            <a:pathLst>
              <a:path extrusionOk="0" h="8868" w="571">
                <a:moveTo>
                  <a:pt x="1" y="0"/>
                </a:moveTo>
                <a:lnTo>
                  <a:pt x="1" y="8868"/>
                </a:lnTo>
                <a:lnTo>
                  <a:pt x="571" y="8868"/>
                </a:lnTo>
                <a:lnTo>
                  <a:pt x="571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11"/>
          <p:cNvSpPr/>
          <p:nvPr/>
        </p:nvSpPr>
        <p:spPr>
          <a:xfrm>
            <a:off x="3987732" y="2350408"/>
            <a:ext cx="14513" cy="201880"/>
          </a:xfrm>
          <a:custGeom>
            <a:rect b="b" l="l" r="r" t="t"/>
            <a:pathLst>
              <a:path extrusionOk="0" h="8868" w="571">
                <a:moveTo>
                  <a:pt x="0" y="0"/>
                </a:moveTo>
                <a:lnTo>
                  <a:pt x="0" y="8868"/>
                </a:lnTo>
                <a:lnTo>
                  <a:pt x="570" y="8868"/>
                </a:lnTo>
                <a:lnTo>
                  <a:pt x="570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11"/>
          <p:cNvSpPr/>
          <p:nvPr/>
        </p:nvSpPr>
        <p:spPr>
          <a:xfrm>
            <a:off x="7041588" y="1902692"/>
            <a:ext cx="33831" cy="30300"/>
          </a:xfrm>
          <a:custGeom>
            <a:rect b="b" l="l" r="r" t="t"/>
            <a:pathLst>
              <a:path extrusionOk="0" h="1331" w="1331">
                <a:moveTo>
                  <a:pt x="666" y="0"/>
                </a:moveTo>
                <a:cubicBezTo>
                  <a:pt x="286" y="0"/>
                  <a:pt x="1" y="285"/>
                  <a:pt x="1" y="665"/>
                </a:cubicBezTo>
                <a:cubicBezTo>
                  <a:pt x="1" y="1013"/>
                  <a:pt x="286" y="1330"/>
                  <a:pt x="666" y="1330"/>
                </a:cubicBezTo>
                <a:cubicBezTo>
                  <a:pt x="1046" y="1330"/>
                  <a:pt x="1331" y="1013"/>
                  <a:pt x="1331" y="665"/>
                </a:cubicBezTo>
                <a:cubicBezTo>
                  <a:pt x="1331" y="285"/>
                  <a:pt x="1046" y="0"/>
                  <a:pt x="666" y="0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1"/>
          <p:cNvSpPr/>
          <p:nvPr/>
        </p:nvSpPr>
        <p:spPr>
          <a:xfrm>
            <a:off x="872673" y="1500030"/>
            <a:ext cx="969195" cy="806905"/>
          </a:xfrm>
          <a:custGeom>
            <a:rect b="b" l="l" r="r" t="t"/>
            <a:pathLst>
              <a:path extrusionOk="0" h="35445" w="38131">
                <a:moveTo>
                  <a:pt x="19051" y="1"/>
                </a:moveTo>
                <a:cubicBezTo>
                  <a:pt x="10527" y="1"/>
                  <a:pt x="3008" y="6151"/>
                  <a:pt x="1584" y="14837"/>
                </a:cubicBezTo>
                <a:cubicBezTo>
                  <a:pt x="1" y="24496"/>
                  <a:pt x="6525" y="33617"/>
                  <a:pt x="16184" y="35200"/>
                </a:cubicBezTo>
                <a:cubicBezTo>
                  <a:pt x="17170" y="35365"/>
                  <a:pt x="18150" y="35445"/>
                  <a:pt x="19117" y="35445"/>
                </a:cubicBezTo>
                <a:cubicBezTo>
                  <a:pt x="27626" y="35445"/>
                  <a:pt x="35125" y="29274"/>
                  <a:pt x="36547" y="20601"/>
                </a:cubicBezTo>
                <a:cubicBezTo>
                  <a:pt x="38130" y="10942"/>
                  <a:pt x="31607" y="1821"/>
                  <a:pt x="21948" y="238"/>
                </a:cubicBezTo>
                <a:cubicBezTo>
                  <a:pt x="20974" y="78"/>
                  <a:pt x="20006" y="1"/>
                  <a:pt x="19051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11"/>
          <p:cNvSpPr/>
          <p:nvPr/>
        </p:nvSpPr>
        <p:spPr>
          <a:xfrm>
            <a:off x="945136" y="1567076"/>
            <a:ext cx="824290" cy="672660"/>
          </a:xfrm>
          <a:custGeom>
            <a:rect b="b" l="l" r="r" t="t"/>
            <a:pathLst>
              <a:path extrusionOk="0" h="29548" w="32430">
                <a:moveTo>
                  <a:pt x="16215" y="0"/>
                </a:moveTo>
                <a:cubicBezTo>
                  <a:pt x="12430" y="0"/>
                  <a:pt x="8646" y="1441"/>
                  <a:pt x="5764" y="4323"/>
                </a:cubicBezTo>
                <a:cubicBezTo>
                  <a:pt x="0" y="10087"/>
                  <a:pt x="0" y="19461"/>
                  <a:pt x="5764" y="25224"/>
                </a:cubicBezTo>
                <a:cubicBezTo>
                  <a:pt x="8646" y="28106"/>
                  <a:pt x="12430" y="29547"/>
                  <a:pt x="16215" y="29547"/>
                </a:cubicBezTo>
                <a:cubicBezTo>
                  <a:pt x="19999" y="29547"/>
                  <a:pt x="23784" y="28106"/>
                  <a:pt x="26666" y="25224"/>
                </a:cubicBezTo>
                <a:cubicBezTo>
                  <a:pt x="32429" y="19461"/>
                  <a:pt x="32429" y="10087"/>
                  <a:pt x="26666" y="4323"/>
                </a:cubicBezTo>
                <a:cubicBezTo>
                  <a:pt x="23784" y="1441"/>
                  <a:pt x="19999" y="0"/>
                  <a:pt x="1621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7" name="Google Shape;407;p11"/>
          <p:cNvGrpSpPr/>
          <p:nvPr/>
        </p:nvGrpSpPr>
        <p:grpSpPr>
          <a:xfrm>
            <a:off x="1168078" y="1733300"/>
            <a:ext cx="377534" cy="338177"/>
            <a:chOff x="1278870" y="1990765"/>
            <a:chExt cx="429651" cy="429650"/>
          </a:xfrm>
        </p:grpSpPr>
        <p:sp>
          <p:nvSpPr>
            <p:cNvPr id="408" name="Google Shape;408;p11"/>
            <p:cNvSpPr/>
            <p:nvPr/>
          </p:nvSpPr>
          <p:spPr>
            <a:xfrm>
              <a:off x="1639795" y="2017347"/>
              <a:ext cx="61379" cy="47668"/>
            </a:xfrm>
            <a:custGeom>
              <a:rect b="b" l="l" r="r" t="t"/>
              <a:pathLst>
                <a:path extrusionOk="0" h="1648" w="2122">
                  <a:moveTo>
                    <a:pt x="1742" y="0"/>
                  </a:moveTo>
                  <a:lnTo>
                    <a:pt x="0" y="855"/>
                  </a:lnTo>
                  <a:lnTo>
                    <a:pt x="380" y="1647"/>
                  </a:lnTo>
                  <a:lnTo>
                    <a:pt x="2122" y="760"/>
                  </a:lnTo>
                  <a:lnTo>
                    <a:pt x="1742" y="0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11"/>
            <p:cNvSpPr/>
            <p:nvPr/>
          </p:nvSpPr>
          <p:spPr>
            <a:xfrm>
              <a:off x="1638869" y="2193210"/>
              <a:ext cx="62304" cy="47668"/>
            </a:xfrm>
            <a:custGeom>
              <a:rect b="b" l="l" r="r" t="t"/>
              <a:pathLst>
                <a:path extrusionOk="0" h="1648" w="2154">
                  <a:moveTo>
                    <a:pt x="412" y="1"/>
                  </a:moveTo>
                  <a:lnTo>
                    <a:pt x="0" y="792"/>
                  </a:lnTo>
                  <a:lnTo>
                    <a:pt x="1742" y="1648"/>
                  </a:lnTo>
                  <a:lnTo>
                    <a:pt x="2154" y="887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11"/>
            <p:cNvSpPr/>
            <p:nvPr/>
          </p:nvSpPr>
          <p:spPr>
            <a:xfrm>
              <a:off x="1657179" y="2116270"/>
              <a:ext cx="51342" cy="25685"/>
            </a:xfrm>
            <a:custGeom>
              <a:rect b="b" l="l" r="r" t="t"/>
              <a:pathLst>
                <a:path extrusionOk="0" h="888" w="1775">
                  <a:moveTo>
                    <a:pt x="1" y="1"/>
                  </a:moveTo>
                  <a:lnTo>
                    <a:pt x="1" y="887"/>
                  </a:lnTo>
                  <a:lnTo>
                    <a:pt x="1774" y="887"/>
                  </a:lnTo>
                  <a:lnTo>
                    <a:pt x="1774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11"/>
            <p:cNvSpPr/>
            <p:nvPr/>
          </p:nvSpPr>
          <p:spPr>
            <a:xfrm>
              <a:off x="1287114" y="2017347"/>
              <a:ext cx="61408" cy="47668"/>
            </a:xfrm>
            <a:custGeom>
              <a:rect b="b" l="l" r="r" t="t"/>
              <a:pathLst>
                <a:path extrusionOk="0" h="1648" w="2123">
                  <a:moveTo>
                    <a:pt x="381" y="0"/>
                  </a:moveTo>
                  <a:lnTo>
                    <a:pt x="1" y="760"/>
                  </a:lnTo>
                  <a:lnTo>
                    <a:pt x="1742" y="1647"/>
                  </a:lnTo>
                  <a:lnTo>
                    <a:pt x="2122" y="855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11"/>
            <p:cNvSpPr/>
            <p:nvPr/>
          </p:nvSpPr>
          <p:spPr>
            <a:xfrm>
              <a:off x="1287114" y="2193210"/>
              <a:ext cx="61408" cy="47668"/>
            </a:xfrm>
            <a:custGeom>
              <a:rect b="b" l="l" r="r" t="t"/>
              <a:pathLst>
                <a:path extrusionOk="0" h="1648" w="2123">
                  <a:moveTo>
                    <a:pt x="1742" y="1"/>
                  </a:moveTo>
                  <a:lnTo>
                    <a:pt x="1" y="887"/>
                  </a:lnTo>
                  <a:lnTo>
                    <a:pt x="381" y="1648"/>
                  </a:lnTo>
                  <a:lnTo>
                    <a:pt x="2122" y="792"/>
                  </a:lnTo>
                  <a:lnTo>
                    <a:pt x="1742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11"/>
            <p:cNvSpPr/>
            <p:nvPr/>
          </p:nvSpPr>
          <p:spPr>
            <a:xfrm>
              <a:off x="1278870" y="2116270"/>
              <a:ext cx="51313" cy="25685"/>
            </a:xfrm>
            <a:custGeom>
              <a:rect b="b" l="l" r="r" t="t"/>
              <a:pathLst>
                <a:path extrusionOk="0" h="888" w="1774">
                  <a:moveTo>
                    <a:pt x="0" y="1"/>
                  </a:moveTo>
                  <a:lnTo>
                    <a:pt x="0" y="887"/>
                  </a:lnTo>
                  <a:lnTo>
                    <a:pt x="1774" y="887"/>
                  </a:lnTo>
                  <a:lnTo>
                    <a:pt x="1774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11"/>
            <p:cNvSpPr/>
            <p:nvPr/>
          </p:nvSpPr>
          <p:spPr>
            <a:xfrm>
              <a:off x="1456585" y="2394730"/>
              <a:ext cx="75147" cy="25685"/>
            </a:xfrm>
            <a:custGeom>
              <a:rect b="b" l="l" r="r" t="t"/>
              <a:pathLst>
                <a:path extrusionOk="0" h="888" w="2598">
                  <a:moveTo>
                    <a:pt x="0" y="1"/>
                  </a:moveTo>
                  <a:lnTo>
                    <a:pt x="0" y="888"/>
                  </a:lnTo>
                  <a:lnTo>
                    <a:pt x="2597" y="888"/>
                  </a:lnTo>
                  <a:lnTo>
                    <a:pt x="2597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11"/>
            <p:cNvSpPr/>
            <p:nvPr/>
          </p:nvSpPr>
          <p:spPr>
            <a:xfrm>
              <a:off x="1355810" y="1990765"/>
              <a:ext cx="276668" cy="379265"/>
            </a:xfrm>
            <a:custGeom>
              <a:rect b="b" l="l" r="r" t="t"/>
              <a:pathLst>
                <a:path extrusionOk="0" h="13112" w="9565">
                  <a:moveTo>
                    <a:pt x="4783" y="5226"/>
                  </a:moveTo>
                  <a:cubicBezTo>
                    <a:pt x="5004" y="5226"/>
                    <a:pt x="5194" y="5416"/>
                    <a:pt x="5194" y="5638"/>
                  </a:cubicBezTo>
                  <a:cubicBezTo>
                    <a:pt x="5194" y="5891"/>
                    <a:pt x="5004" y="6081"/>
                    <a:pt x="4783" y="6081"/>
                  </a:cubicBezTo>
                  <a:cubicBezTo>
                    <a:pt x="4529" y="6081"/>
                    <a:pt x="4339" y="5891"/>
                    <a:pt x="4339" y="5638"/>
                  </a:cubicBezTo>
                  <a:cubicBezTo>
                    <a:pt x="4339" y="5416"/>
                    <a:pt x="4529" y="5226"/>
                    <a:pt x="4783" y="5226"/>
                  </a:cubicBezTo>
                  <a:close/>
                  <a:moveTo>
                    <a:pt x="4783" y="856"/>
                  </a:moveTo>
                  <a:cubicBezTo>
                    <a:pt x="6936" y="856"/>
                    <a:pt x="8678" y="2629"/>
                    <a:pt x="8678" y="4783"/>
                  </a:cubicBezTo>
                  <a:cubicBezTo>
                    <a:pt x="8678" y="6335"/>
                    <a:pt x="7760" y="7728"/>
                    <a:pt x="6335" y="8361"/>
                  </a:cubicBezTo>
                  <a:lnTo>
                    <a:pt x="6081" y="8488"/>
                  </a:lnTo>
                  <a:lnTo>
                    <a:pt x="6081" y="10420"/>
                  </a:lnTo>
                  <a:lnTo>
                    <a:pt x="5226" y="10420"/>
                  </a:lnTo>
                  <a:lnTo>
                    <a:pt x="5226" y="6873"/>
                  </a:lnTo>
                  <a:cubicBezTo>
                    <a:pt x="5733" y="6715"/>
                    <a:pt x="6081" y="6208"/>
                    <a:pt x="6081" y="5638"/>
                  </a:cubicBezTo>
                  <a:cubicBezTo>
                    <a:pt x="6081" y="4941"/>
                    <a:pt x="5511" y="4340"/>
                    <a:pt x="4783" y="4340"/>
                  </a:cubicBezTo>
                  <a:cubicBezTo>
                    <a:pt x="4054" y="4340"/>
                    <a:pt x="3484" y="4941"/>
                    <a:pt x="3484" y="5638"/>
                  </a:cubicBezTo>
                  <a:cubicBezTo>
                    <a:pt x="3484" y="6208"/>
                    <a:pt x="3833" y="6715"/>
                    <a:pt x="4339" y="6873"/>
                  </a:cubicBezTo>
                  <a:lnTo>
                    <a:pt x="4339" y="10452"/>
                  </a:lnTo>
                  <a:lnTo>
                    <a:pt x="3484" y="10452"/>
                  </a:lnTo>
                  <a:lnTo>
                    <a:pt x="3484" y="8488"/>
                  </a:lnTo>
                  <a:lnTo>
                    <a:pt x="3199" y="8361"/>
                  </a:lnTo>
                  <a:cubicBezTo>
                    <a:pt x="1774" y="7728"/>
                    <a:pt x="856" y="6335"/>
                    <a:pt x="856" y="4783"/>
                  </a:cubicBezTo>
                  <a:cubicBezTo>
                    <a:pt x="856" y="2629"/>
                    <a:pt x="2629" y="856"/>
                    <a:pt x="4783" y="856"/>
                  </a:cubicBezTo>
                  <a:close/>
                  <a:moveTo>
                    <a:pt x="6081" y="11307"/>
                  </a:moveTo>
                  <a:lnTo>
                    <a:pt x="6081" y="12225"/>
                  </a:lnTo>
                  <a:lnTo>
                    <a:pt x="3453" y="12225"/>
                  </a:lnTo>
                  <a:lnTo>
                    <a:pt x="3453" y="11307"/>
                  </a:lnTo>
                  <a:close/>
                  <a:moveTo>
                    <a:pt x="4783" y="1"/>
                  </a:moveTo>
                  <a:cubicBezTo>
                    <a:pt x="2123" y="1"/>
                    <a:pt x="1" y="2123"/>
                    <a:pt x="1" y="4783"/>
                  </a:cubicBezTo>
                  <a:cubicBezTo>
                    <a:pt x="1" y="6588"/>
                    <a:pt x="1014" y="8235"/>
                    <a:pt x="2598" y="9027"/>
                  </a:cubicBezTo>
                  <a:lnTo>
                    <a:pt x="2598" y="10420"/>
                  </a:lnTo>
                  <a:lnTo>
                    <a:pt x="1742" y="10420"/>
                  </a:lnTo>
                  <a:lnTo>
                    <a:pt x="1742" y="11307"/>
                  </a:lnTo>
                  <a:lnTo>
                    <a:pt x="2598" y="11307"/>
                  </a:lnTo>
                  <a:lnTo>
                    <a:pt x="2598" y="13112"/>
                  </a:lnTo>
                  <a:lnTo>
                    <a:pt x="6936" y="13112"/>
                  </a:lnTo>
                  <a:lnTo>
                    <a:pt x="6936" y="11307"/>
                  </a:lnTo>
                  <a:lnTo>
                    <a:pt x="7823" y="11307"/>
                  </a:lnTo>
                  <a:lnTo>
                    <a:pt x="7823" y="10420"/>
                  </a:lnTo>
                  <a:lnTo>
                    <a:pt x="6936" y="10420"/>
                  </a:lnTo>
                  <a:lnTo>
                    <a:pt x="6936" y="9027"/>
                  </a:lnTo>
                  <a:cubicBezTo>
                    <a:pt x="8551" y="8235"/>
                    <a:pt x="9565" y="6588"/>
                    <a:pt x="9565" y="4783"/>
                  </a:cubicBezTo>
                  <a:cubicBezTo>
                    <a:pt x="9565" y="2154"/>
                    <a:pt x="7411" y="1"/>
                    <a:pt x="4783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6" name="Google Shape;416;p11"/>
          <p:cNvSpPr/>
          <p:nvPr/>
        </p:nvSpPr>
        <p:spPr>
          <a:xfrm>
            <a:off x="2191134" y="1499848"/>
            <a:ext cx="970008" cy="806905"/>
          </a:xfrm>
          <a:custGeom>
            <a:rect b="b" l="l" r="r" t="t"/>
            <a:pathLst>
              <a:path extrusionOk="0" h="35445" w="38163">
                <a:moveTo>
                  <a:pt x="19014" y="1"/>
                </a:moveTo>
                <a:cubicBezTo>
                  <a:pt x="10505" y="1"/>
                  <a:pt x="3006" y="6172"/>
                  <a:pt x="1584" y="14845"/>
                </a:cubicBezTo>
                <a:cubicBezTo>
                  <a:pt x="1" y="24504"/>
                  <a:pt x="6525" y="33625"/>
                  <a:pt x="16184" y="35208"/>
                </a:cubicBezTo>
                <a:cubicBezTo>
                  <a:pt x="17157" y="35368"/>
                  <a:pt x="18125" y="35445"/>
                  <a:pt x="19080" y="35445"/>
                </a:cubicBezTo>
                <a:cubicBezTo>
                  <a:pt x="27605" y="35445"/>
                  <a:pt x="35126" y="29294"/>
                  <a:pt x="36579" y="20609"/>
                </a:cubicBezTo>
                <a:cubicBezTo>
                  <a:pt x="38162" y="10950"/>
                  <a:pt x="31607" y="1829"/>
                  <a:pt x="21948" y="246"/>
                </a:cubicBezTo>
                <a:cubicBezTo>
                  <a:pt x="20962" y="81"/>
                  <a:pt x="19981" y="1"/>
                  <a:pt x="19014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11"/>
          <p:cNvSpPr/>
          <p:nvPr/>
        </p:nvSpPr>
        <p:spPr>
          <a:xfrm>
            <a:off x="2261970" y="1566734"/>
            <a:ext cx="827518" cy="673320"/>
          </a:xfrm>
          <a:custGeom>
            <a:rect b="b" l="l" r="r" t="t"/>
            <a:pathLst>
              <a:path extrusionOk="0" h="29577" w="32557">
                <a:moveTo>
                  <a:pt x="16277" y="1"/>
                </a:moveTo>
                <a:cubicBezTo>
                  <a:pt x="9612" y="1"/>
                  <a:pt x="3551" y="4549"/>
                  <a:pt x="1901" y="11337"/>
                </a:cubicBezTo>
                <a:cubicBezTo>
                  <a:pt x="1" y="19286"/>
                  <a:pt x="4909" y="27266"/>
                  <a:pt x="12827" y="29166"/>
                </a:cubicBezTo>
                <a:cubicBezTo>
                  <a:pt x="13987" y="29444"/>
                  <a:pt x="15149" y="29577"/>
                  <a:pt x="16292" y="29577"/>
                </a:cubicBezTo>
                <a:cubicBezTo>
                  <a:pt x="22977" y="29577"/>
                  <a:pt x="29034" y="25029"/>
                  <a:pt x="30656" y="18241"/>
                </a:cubicBezTo>
                <a:cubicBezTo>
                  <a:pt x="32557" y="10292"/>
                  <a:pt x="27680" y="2311"/>
                  <a:pt x="19731" y="411"/>
                </a:cubicBezTo>
                <a:cubicBezTo>
                  <a:pt x="18575" y="134"/>
                  <a:pt x="17417" y="1"/>
                  <a:pt x="162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11"/>
          <p:cNvSpPr/>
          <p:nvPr/>
        </p:nvSpPr>
        <p:spPr>
          <a:xfrm>
            <a:off x="3499937" y="1499939"/>
            <a:ext cx="990113" cy="807383"/>
          </a:xfrm>
          <a:custGeom>
            <a:rect b="b" l="l" r="r" t="t"/>
            <a:pathLst>
              <a:path extrusionOk="0" h="35466" w="38954">
                <a:moveTo>
                  <a:pt x="19420" y="0"/>
                </a:moveTo>
                <a:cubicBezTo>
                  <a:pt x="11365" y="0"/>
                  <a:pt x="4090" y="5551"/>
                  <a:pt x="2186" y="13764"/>
                </a:cubicBezTo>
                <a:cubicBezTo>
                  <a:pt x="1" y="23296"/>
                  <a:pt x="5955" y="32797"/>
                  <a:pt x="15487" y="35014"/>
                </a:cubicBezTo>
                <a:cubicBezTo>
                  <a:pt x="16823" y="35319"/>
                  <a:pt x="18158" y="35466"/>
                  <a:pt x="19472" y="35466"/>
                </a:cubicBezTo>
                <a:cubicBezTo>
                  <a:pt x="27563" y="35466"/>
                  <a:pt x="34857" y="29914"/>
                  <a:pt x="36737" y="21713"/>
                </a:cubicBezTo>
                <a:cubicBezTo>
                  <a:pt x="38954" y="12149"/>
                  <a:pt x="33000" y="2648"/>
                  <a:pt x="23436" y="463"/>
                </a:cubicBezTo>
                <a:cubicBezTo>
                  <a:pt x="22090" y="150"/>
                  <a:pt x="20744" y="0"/>
                  <a:pt x="19420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11"/>
          <p:cNvSpPr/>
          <p:nvPr/>
        </p:nvSpPr>
        <p:spPr>
          <a:xfrm>
            <a:off x="3581244" y="1566734"/>
            <a:ext cx="827518" cy="673320"/>
          </a:xfrm>
          <a:custGeom>
            <a:rect b="b" l="l" r="r" t="t"/>
            <a:pathLst>
              <a:path extrusionOk="0" h="29577" w="32557">
                <a:moveTo>
                  <a:pt x="16265" y="1"/>
                </a:moveTo>
                <a:cubicBezTo>
                  <a:pt x="9580" y="1"/>
                  <a:pt x="3523" y="4549"/>
                  <a:pt x="1901" y="11337"/>
                </a:cubicBezTo>
                <a:cubicBezTo>
                  <a:pt x="0" y="19286"/>
                  <a:pt x="4877" y="27266"/>
                  <a:pt x="12826" y="29166"/>
                </a:cubicBezTo>
                <a:cubicBezTo>
                  <a:pt x="13982" y="29444"/>
                  <a:pt x="15140" y="29577"/>
                  <a:pt x="16279" y="29577"/>
                </a:cubicBezTo>
                <a:cubicBezTo>
                  <a:pt x="22945" y="29577"/>
                  <a:pt x="29006" y="25029"/>
                  <a:pt x="30656" y="18241"/>
                </a:cubicBezTo>
                <a:cubicBezTo>
                  <a:pt x="32556" y="10292"/>
                  <a:pt x="27647" y="2311"/>
                  <a:pt x="19730" y="411"/>
                </a:cubicBezTo>
                <a:cubicBezTo>
                  <a:pt x="18570" y="134"/>
                  <a:pt x="17408" y="1"/>
                  <a:pt x="1626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11"/>
          <p:cNvSpPr/>
          <p:nvPr/>
        </p:nvSpPr>
        <p:spPr>
          <a:xfrm>
            <a:off x="4819211" y="1500030"/>
            <a:ext cx="989300" cy="806746"/>
          </a:xfrm>
          <a:custGeom>
            <a:rect b="b" l="l" r="r" t="t"/>
            <a:pathLst>
              <a:path extrusionOk="0" h="35438" w="38922">
                <a:moveTo>
                  <a:pt x="19461" y="0"/>
                </a:moveTo>
                <a:cubicBezTo>
                  <a:pt x="14924" y="0"/>
                  <a:pt x="10388" y="1726"/>
                  <a:pt x="6936" y="5178"/>
                </a:cubicBezTo>
                <a:cubicBezTo>
                  <a:pt x="0" y="12113"/>
                  <a:pt x="0" y="23324"/>
                  <a:pt x="6936" y="30260"/>
                </a:cubicBezTo>
                <a:cubicBezTo>
                  <a:pt x="10388" y="33712"/>
                  <a:pt x="14924" y="35438"/>
                  <a:pt x="19461" y="35438"/>
                </a:cubicBezTo>
                <a:cubicBezTo>
                  <a:pt x="23998" y="35438"/>
                  <a:pt x="28534" y="33712"/>
                  <a:pt x="31986" y="30260"/>
                </a:cubicBezTo>
                <a:cubicBezTo>
                  <a:pt x="38922" y="23324"/>
                  <a:pt x="38922" y="12113"/>
                  <a:pt x="31986" y="5178"/>
                </a:cubicBezTo>
                <a:cubicBezTo>
                  <a:pt x="28534" y="1726"/>
                  <a:pt x="23998" y="0"/>
                  <a:pt x="1946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11"/>
          <p:cNvSpPr/>
          <p:nvPr/>
        </p:nvSpPr>
        <p:spPr>
          <a:xfrm>
            <a:off x="4901307" y="1567076"/>
            <a:ext cx="825103" cy="672660"/>
          </a:xfrm>
          <a:custGeom>
            <a:rect b="b" l="l" r="r" t="t"/>
            <a:pathLst>
              <a:path extrusionOk="0" h="29548" w="32462">
                <a:moveTo>
                  <a:pt x="16227" y="0"/>
                </a:moveTo>
                <a:cubicBezTo>
                  <a:pt x="12447" y="0"/>
                  <a:pt x="8662" y="1441"/>
                  <a:pt x="5764" y="4323"/>
                </a:cubicBezTo>
                <a:cubicBezTo>
                  <a:pt x="1" y="10087"/>
                  <a:pt x="1" y="19461"/>
                  <a:pt x="5764" y="25224"/>
                </a:cubicBezTo>
                <a:cubicBezTo>
                  <a:pt x="8662" y="28106"/>
                  <a:pt x="12447" y="29547"/>
                  <a:pt x="16227" y="29547"/>
                </a:cubicBezTo>
                <a:cubicBezTo>
                  <a:pt x="20008" y="29547"/>
                  <a:pt x="23784" y="28106"/>
                  <a:pt x="26666" y="25224"/>
                </a:cubicBezTo>
                <a:cubicBezTo>
                  <a:pt x="32461" y="19461"/>
                  <a:pt x="32461" y="10087"/>
                  <a:pt x="26666" y="4323"/>
                </a:cubicBezTo>
                <a:cubicBezTo>
                  <a:pt x="23784" y="1441"/>
                  <a:pt x="20008" y="0"/>
                  <a:pt x="162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11"/>
          <p:cNvSpPr/>
          <p:nvPr/>
        </p:nvSpPr>
        <p:spPr>
          <a:xfrm>
            <a:off x="6147330" y="1499848"/>
            <a:ext cx="969983" cy="806905"/>
          </a:xfrm>
          <a:custGeom>
            <a:rect b="b" l="l" r="r" t="t"/>
            <a:pathLst>
              <a:path extrusionOk="0" h="35445" w="38162">
                <a:moveTo>
                  <a:pt x="19045" y="1"/>
                </a:moveTo>
                <a:cubicBezTo>
                  <a:pt x="10536" y="1"/>
                  <a:pt x="3034" y="6172"/>
                  <a:pt x="1584" y="14845"/>
                </a:cubicBezTo>
                <a:cubicBezTo>
                  <a:pt x="0" y="24504"/>
                  <a:pt x="6556" y="33625"/>
                  <a:pt x="16215" y="35208"/>
                </a:cubicBezTo>
                <a:cubicBezTo>
                  <a:pt x="17188" y="35368"/>
                  <a:pt x="18156" y="35445"/>
                  <a:pt x="19111" y="35445"/>
                </a:cubicBezTo>
                <a:cubicBezTo>
                  <a:pt x="27636" y="35445"/>
                  <a:pt x="35154" y="29294"/>
                  <a:pt x="36578" y="20609"/>
                </a:cubicBezTo>
                <a:cubicBezTo>
                  <a:pt x="38162" y="10950"/>
                  <a:pt x="31638" y="1829"/>
                  <a:pt x="21979" y="246"/>
                </a:cubicBezTo>
                <a:cubicBezTo>
                  <a:pt x="20993" y="81"/>
                  <a:pt x="20013" y="1"/>
                  <a:pt x="19045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1"/>
          <p:cNvSpPr/>
          <p:nvPr/>
        </p:nvSpPr>
        <p:spPr>
          <a:xfrm>
            <a:off x="6219768" y="1567076"/>
            <a:ext cx="825103" cy="672660"/>
          </a:xfrm>
          <a:custGeom>
            <a:rect b="b" l="l" r="r" t="t"/>
            <a:pathLst>
              <a:path extrusionOk="0" h="29548" w="32462">
                <a:moveTo>
                  <a:pt x="16247" y="0"/>
                </a:moveTo>
                <a:cubicBezTo>
                  <a:pt x="12462" y="0"/>
                  <a:pt x="8678" y="1441"/>
                  <a:pt x="5796" y="4323"/>
                </a:cubicBezTo>
                <a:cubicBezTo>
                  <a:pt x="1" y="10087"/>
                  <a:pt x="1" y="19461"/>
                  <a:pt x="5796" y="25224"/>
                </a:cubicBezTo>
                <a:cubicBezTo>
                  <a:pt x="8678" y="28106"/>
                  <a:pt x="12462" y="29547"/>
                  <a:pt x="16247" y="29547"/>
                </a:cubicBezTo>
                <a:cubicBezTo>
                  <a:pt x="20031" y="29547"/>
                  <a:pt x="23816" y="28106"/>
                  <a:pt x="26698" y="25224"/>
                </a:cubicBezTo>
                <a:cubicBezTo>
                  <a:pt x="32461" y="19461"/>
                  <a:pt x="32461" y="10087"/>
                  <a:pt x="26698" y="4323"/>
                </a:cubicBezTo>
                <a:cubicBezTo>
                  <a:pt x="23816" y="1441"/>
                  <a:pt x="20031" y="0"/>
                  <a:pt x="1624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11"/>
          <p:cNvSpPr/>
          <p:nvPr/>
        </p:nvSpPr>
        <p:spPr>
          <a:xfrm>
            <a:off x="816350" y="2552274"/>
            <a:ext cx="6505609" cy="173765"/>
          </a:xfrm>
          <a:custGeom>
            <a:rect b="b" l="l" r="r" t="t"/>
            <a:pathLst>
              <a:path extrusionOk="0" h="7633" w="255950">
                <a:moveTo>
                  <a:pt x="3832" y="1"/>
                </a:moveTo>
                <a:cubicBezTo>
                  <a:pt x="2755" y="1"/>
                  <a:pt x="1805" y="444"/>
                  <a:pt x="1140" y="1141"/>
                </a:cubicBezTo>
                <a:cubicBezTo>
                  <a:pt x="443" y="1806"/>
                  <a:pt x="0" y="2756"/>
                  <a:pt x="0" y="3833"/>
                </a:cubicBezTo>
                <a:cubicBezTo>
                  <a:pt x="0" y="5923"/>
                  <a:pt x="1710" y="7633"/>
                  <a:pt x="3832" y="7633"/>
                </a:cubicBezTo>
                <a:lnTo>
                  <a:pt x="252149" y="7633"/>
                </a:lnTo>
                <a:cubicBezTo>
                  <a:pt x="253194" y="7633"/>
                  <a:pt x="254144" y="7190"/>
                  <a:pt x="254841" y="6525"/>
                </a:cubicBezTo>
                <a:cubicBezTo>
                  <a:pt x="255538" y="5828"/>
                  <a:pt x="255950" y="4878"/>
                  <a:pt x="255950" y="3833"/>
                </a:cubicBezTo>
                <a:cubicBezTo>
                  <a:pt x="255950" y="1711"/>
                  <a:pt x="254239" y="1"/>
                  <a:pt x="25214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5" name="Google Shape;425;p11"/>
          <p:cNvSpPr/>
          <p:nvPr/>
        </p:nvSpPr>
        <p:spPr>
          <a:xfrm>
            <a:off x="727026" y="2552280"/>
            <a:ext cx="1289433" cy="173765"/>
          </a:xfrm>
          <a:custGeom>
            <a:rect b="b" l="l" r="r" t="t"/>
            <a:pathLst>
              <a:path extrusionOk="0" h="7633" w="47219">
                <a:moveTo>
                  <a:pt x="3832" y="1"/>
                </a:moveTo>
                <a:cubicBezTo>
                  <a:pt x="2755" y="1"/>
                  <a:pt x="1805" y="444"/>
                  <a:pt x="1140" y="1141"/>
                </a:cubicBezTo>
                <a:cubicBezTo>
                  <a:pt x="443" y="1806"/>
                  <a:pt x="0" y="2756"/>
                  <a:pt x="0" y="3833"/>
                </a:cubicBezTo>
                <a:cubicBezTo>
                  <a:pt x="0" y="5923"/>
                  <a:pt x="1710" y="7633"/>
                  <a:pt x="3832" y="7633"/>
                </a:cubicBezTo>
                <a:lnTo>
                  <a:pt x="47219" y="7633"/>
                </a:lnTo>
                <a:lnTo>
                  <a:pt x="47219" y="1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6" name="Google Shape;426;p11"/>
          <p:cNvSpPr/>
          <p:nvPr/>
        </p:nvSpPr>
        <p:spPr>
          <a:xfrm>
            <a:off x="2016471" y="2552274"/>
            <a:ext cx="1319346" cy="173765"/>
          </a:xfrm>
          <a:custGeom>
            <a:rect b="b" l="l" r="r" t="t"/>
            <a:pathLst>
              <a:path extrusionOk="0" h="7633" w="51907">
                <a:moveTo>
                  <a:pt x="1" y="1"/>
                </a:moveTo>
                <a:lnTo>
                  <a:pt x="1" y="7633"/>
                </a:lnTo>
                <a:lnTo>
                  <a:pt x="51906" y="7633"/>
                </a:lnTo>
                <a:lnTo>
                  <a:pt x="51906" y="1"/>
                </a:lnTo>
                <a:close/>
              </a:path>
            </a:pathLst>
          </a:custGeom>
          <a:solidFill>
            <a:srgbClr val="F2576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7" name="Google Shape;427;p11"/>
          <p:cNvSpPr/>
          <p:nvPr/>
        </p:nvSpPr>
        <p:spPr>
          <a:xfrm>
            <a:off x="3335745" y="2552274"/>
            <a:ext cx="1318533" cy="173765"/>
          </a:xfrm>
          <a:custGeom>
            <a:rect b="b" l="l" r="r" t="t"/>
            <a:pathLst>
              <a:path extrusionOk="0" h="7633" w="51875">
                <a:moveTo>
                  <a:pt x="0" y="1"/>
                </a:moveTo>
                <a:lnTo>
                  <a:pt x="0" y="7633"/>
                </a:lnTo>
                <a:lnTo>
                  <a:pt x="51874" y="7633"/>
                </a:lnTo>
                <a:lnTo>
                  <a:pt x="51874" y="1"/>
                </a:lnTo>
                <a:close/>
              </a:path>
            </a:pathLst>
          </a:custGeom>
          <a:solidFill>
            <a:srgbClr val="E9EE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A438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8" name="Google Shape;428;p11"/>
          <p:cNvSpPr/>
          <p:nvPr/>
        </p:nvSpPr>
        <p:spPr>
          <a:xfrm>
            <a:off x="4654206" y="2552274"/>
            <a:ext cx="1319321" cy="173765"/>
          </a:xfrm>
          <a:custGeom>
            <a:rect b="b" l="l" r="r" t="t"/>
            <a:pathLst>
              <a:path extrusionOk="0" h="7633" w="51906">
                <a:moveTo>
                  <a:pt x="0" y="1"/>
                </a:moveTo>
                <a:lnTo>
                  <a:pt x="0" y="7633"/>
                </a:lnTo>
                <a:lnTo>
                  <a:pt x="51906" y="7633"/>
                </a:lnTo>
                <a:lnTo>
                  <a:pt x="51906" y="1"/>
                </a:lnTo>
                <a:close/>
              </a:path>
            </a:pathLst>
          </a:custGeom>
          <a:solidFill>
            <a:srgbClr val="E9EE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9" name="Google Shape;429;p11"/>
          <p:cNvSpPr/>
          <p:nvPr/>
        </p:nvSpPr>
        <p:spPr>
          <a:xfrm>
            <a:off x="5973455" y="2552274"/>
            <a:ext cx="1348322" cy="173765"/>
          </a:xfrm>
          <a:custGeom>
            <a:rect b="b" l="l" r="r" t="t"/>
            <a:pathLst>
              <a:path extrusionOk="0" h="7633" w="53047">
                <a:moveTo>
                  <a:pt x="1" y="1"/>
                </a:moveTo>
                <a:lnTo>
                  <a:pt x="1" y="7633"/>
                </a:lnTo>
                <a:lnTo>
                  <a:pt x="49246" y="7633"/>
                </a:lnTo>
                <a:cubicBezTo>
                  <a:pt x="50291" y="7633"/>
                  <a:pt x="51241" y="7190"/>
                  <a:pt x="51938" y="6525"/>
                </a:cubicBezTo>
                <a:cubicBezTo>
                  <a:pt x="52635" y="5828"/>
                  <a:pt x="53047" y="4878"/>
                  <a:pt x="53047" y="3833"/>
                </a:cubicBezTo>
                <a:cubicBezTo>
                  <a:pt x="53047" y="1711"/>
                  <a:pt x="51336" y="1"/>
                  <a:pt x="49246" y="1"/>
                </a:cubicBezTo>
                <a:close/>
              </a:path>
            </a:pathLst>
          </a:custGeom>
          <a:solidFill>
            <a:srgbClr val="E9EE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A438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430" name="Google Shape;430;p11"/>
          <p:cNvGrpSpPr/>
          <p:nvPr/>
        </p:nvGrpSpPr>
        <p:grpSpPr>
          <a:xfrm>
            <a:off x="1200332" y="3091950"/>
            <a:ext cx="342917" cy="13706"/>
            <a:chOff x="1315577" y="3716911"/>
            <a:chExt cx="390255" cy="17413"/>
          </a:xfrm>
        </p:grpSpPr>
        <p:sp>
          <p:nvSpPr>
            <p:cNvPr id="431" name="Google Shape;431;p11"/>
            <p:cNvSpPr/>
            <p:nvPr/>
          </p:nvSpPr>
          <p:spPr>
            <a:xfrm>
              <a:off x="1315577" y="3716911"/>
              <a:ext cx="18367" cy="17413"/>
            </a:xfrm>
            <a:custGeom>
              <a:rect b="b" l="l" r="r" t="t"/>
              <a:pathLst>
                <a:path extrusionOk="0" h="602" w="635">
                  <a:moveTo>
                    <a:pt x="317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7" y="602"/>
                  </a:cubicBezTo>
                  <a:cubicBezTo>
                    <a:pt x="476" y="602"/>
                    <a:pt x="634" y="475"/>
                    <a:pt x="634" y="317"/>
                  </a:cubicBezTo>
                  <a:cubicBezTo>
                    <a:pt x="634" y="158"/>
                    <a:pt x="476" y="0"/>
                    <a:pt x="317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11"/>
            <p:cNvSpPr/>
            <p:nvPr/>
          </p:nvSpPr>
          <p:spPr>
            <a:xfrm>
              <a:off x="1362290" y="3716911"/>
              <a:ext cx="296828" cy="17413"/>
            </a:xfrm>
            <a:custGeom>
              <a:rect b="b" l="l" r="r" t="t"/>
              <a:pathLst>
                <a:path extrusionOk="0" h="602" w="10262">
                  <a:moveTo>
                    <a:pt x="286" y="0"/>
                  </a:moveTo>
                  <a:cubicBezTo>
                    <a:pt x="96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  <a:moveTo>
                    <a:pt x="1869" y="0"/>
                  </a:moveTo>
                  <a:cubicBezTo>
                    <a:pt x="1711" y="0"/>
                    <a:pt x="1616" y="158"/>
                    <a:pt x="1616" y="317"/>
                  </a:cubicBezTo>
                  <a:cubicBezTo>
                    <a:pt x="1616" y="475"/>
                    <a:pt x="1774" y="602"/>
                    <a:pt x="1933" y="602"/>
                  </a:cubicBezTo>
                  <a:cubicBezTo>
                    <a:pt x="2091" y="602"/>
                    <a:pt x="2218" y="475"/>
                    <a:pt x="2218" y="317"/>
                  </a:cubicBezTo>
                  <a:cubicBezTo>
                    <a:pt x="2218" y="158"/>
                    <a:pt x="2091" y="0"/>
                    <a:pt x="1933" y="0"/>
                  </a:cubicBezTo>
                  <a:close/>
                  <a:moveTo>
                    <a:pt x="3484" y="0"/>
                  </a:moveTo>
                  <a:cubicBezTo>
                    <a:pt x="3326" y="0"/>
                    <a:pt x="3231" y="158"/>
                    <a:pt x="3231" y="317"/>
                  </a:cubicBezTo>
                  <a:cubicBezTo>
                    <a:pt x="3231" y="475"/>
                    <a:pt x="3358" y="602"/>
                    <a:pt x="3548" y="602"/>
                  </a:cubicBezTo>
                  <a:cubicBezTo>
                    <a:pt x="3706" y="602"/>
                    <a:pt x="3833" y="475"/>
                    <a:pt x="3833" y="317"/>
                  </a:cubicBezTo>
                  <a:cubicBezTo>
                    <a:pt x="3833" y="158"/>
                    <a:pt x="3706" y="0"/>
                    <a:pt x="3548" y="0"/>
                  </a:cubicBezTo>
                  <a:close/>
                  <a:moveTo>
                    <a:pt x="5100" y="0"/>
                  </a:moveTo>
                  <a:cubicBezTo>
                    <a:pt x="4941" y="0"/>
                    <a:pt x="4815" y="158"/>
                    <a:pt x="4815" y="317"/>
                  </a:cubicBezTo>
                  <a:cubicBezTo>
                    <a:pt x="4815" y="475"/>
                    <a:pt x="4973" y="602"/>
                    <a:pt x="5131" y="602"/>
                  </a:cubicBezTo>
                  <a:cubicBezTo>
                    <a:pt x="5321" y="602"/>
                    <a:pt x="5448" y="475"/>
                    <a:pt x="5448" y="317"/>
                  </a:cubicBezTo>
                  <a:cubicBezTo>
                    <a:pt x="5448" y="158"/>
                    <a:pt x="5321" y="0"/>
                    <a:pt x="5131" y="0"/>
                  </a:cubicBezTo>
                  <a:close/>
                  <a:moveTo>
                    <a:pt x="6715" y="0"/>
                  </a:moveTo>
                  <a:cubicBezTo>
                    <a:pt x="6556" y="0"/>
                    <a:pt x="6430" y="158"/>
                    <a:pt x="6430" y="317"/>
                  </a:cubicBezTo>
                  <a:cubicBezTo>
                    <a:pt x="6430" y="475"/>
                    <a:pt x="6588" y="602"/>
                    <a:pt x="6746" y="602"/>
                  </a:cubicBezTo>
                  <a:cubicBezTo>
                    <a:pt x="6905" y="602"/>
                    <a:pt x="7063" y="475"/>
                    <a:pt x="7063" y="317"/>
                  </a:cubicBezTo>
                  <a:cubicBezTo>
                    <a:pt x="7063" y="158"/>
                    <a:pt x="6905" y="0"/>
                    <a:pt x="6746" y="0"/>
                  </a:cubicBezTo>
                  <a:close/>
                  <a:moveTo>
                    <a:pt x="8330" y="0"/>
                  </a:moveTo>
                  <a:cubicBezTo>
                    <a:pt x="8171" y="0"/>
                    <a:pt x="8045" y="158"/>
                    <a:pt x="8045" y="317"/>
                  </a:cubicBezTo>
                  <a:cubicBezTo>
                    <a:pt x="8045" y="475"/>
                    <a:pt x="8203" y="602"/>
                    <a:pt x="8361" y="602"/>
                  </a:cubicBezTo>
                  <a:cubicBezTo>
                    <a:pt x="8520" y="602"/>
                    <a:pt x="8646" y="475"/>
                    <a:pt x="8646" y="317"/>
                  </a:cubicBezTo>
                  <a:cubicBezTo>
                    <a:pt x="8646" y="158"/>
                    <a:pt x="8520" y="0"/>
                    <a:pt x="8361" y="0"/>
                  </a:cubicBezTo>
                  <a:close/>
                  <a:moveTo>
                    <a:pt x="9945" y="0"/>
                  </a:moveTo>
                  <a:cubicBezTo>
                    <a:pt x="9787" y="0"/>
                    <a:pt x="9660" y="158"/>
                    <a:pt x="9660" y="317"/>
                  </a:cubicBezTo>
                  <a:cubicBezTo>
                    <a:pt x="9660" y="475"/>
                    <a:pt x="9818" y="602"/>
                    <a:pt x="9977" y="602"/>
                  </a:cubicBezTo>
                  <a:cubicBezTo>
                    <a:pt x="10135" y="602"/>
                    <a:pt x="10262" y="475"/>
                    <a:pt x="10262" y="317"/>
                  </a:cubicBezTo>
                  <a:cubicBezTo>
                    <a:pt x="10262" y="158"/>
                    <a:pt x="10135" y="0"/>
                    <a:pt x="9977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11"/>
            <p:cNvSpPr/>
            <p:nvPr/>
          </p:nvSpPr>
          <p:spPr>
            <a:xfrm>
              <a:off x="1688419" y="3716911"/>
              <a:ext cx="17413" cy="17413"/>
            </a:xfrm>
            <a:custGeom>
              <a:rect b="b" l="l" r="r" t="t"/>
              <a:pathLst>
                <a:path extrusionOk="0" h="602" w="602">
                  <a:moveTo>
                    <a:pt x="285" y="0"/>
                  </a:moveTo>
                  <a:cubicBezTo>
                    <a:pt x="95" y="0"/>
                    <a:pt x="0" y="158"/>
                    <a:pt x="0" y="317"/>
                  </a:cubicBezTo>
                  <a:cubicBezTo>
                    <a:pt x="0" y="475"/>
                    <a:pt x="127" y="602"/>
                    <a:pt x="285" y="602"/>
                  </a:cubicBezTo>
                  <a:cubicBezTo>
                    <a:pt x="443" y="602"/>
                    <a:pt x="602" y="475"/>
                    <a:pt x="602" y="317"/>
                  </a:cubicBezTo>
                  <a:cubicBezTo>
                    <a:pt x="602" y="158"/>
                    <a:pt x="443" y="0"/>
                    <a:pt x="285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4" name="Google Shape;434;p11"/>
          <p:cNvGrpSpPr/>
          <p:nvPr/>
        </p:nvGrpSpPr>
        <p:grpSpPr>
          <a:xfrm>
            <a:off x="6476454" y="3091950"/>
            <a:ext cx="342130" cy="13706"/>
            <a:chOff x="7320040" y="3716911"/>
            <a:chExt cx="389359" cy="17413"/>
          </a:xfrm>
        </p:grpSpPr>
        <p:sp>
          <p:nvSpPr>
            <p:cNvPr id="435" name="Google Shape;435;p11"/>
            <p:cNvSpPr/>
            <p:nvPr/>
          </p:nvSpPr>
          <p:spPr>
            <a:xfrm>
              <a:off x="7320040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6" y="0"/>
                  </a:moveTo>
                  <a:cubicBezTo>
                    <a:pt x="128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11"/>
            <p:cNvSpPr/>
            <p:nvPr/>
          </p:nvSpPr>
          <p:spPr>
            <a:xfrm>
              <a:off x="7366783" y="3716911"/>
              <a:ext cx="296799" cy="17413"/>
            </a:xfrm>
            <a:custGeom>
              <a:rect b="b" l="l" r="r" t="t"/>
              <a:pathLst>
                <a:path extrusionOk="0" h="602" w="10261">
                  <a:moveTo>
                    <a:pt x="253" y="0"/>
                  </a:moveTo>
                  <a:cubicBezTo>
                    <a:pt x="95" y="0"/>
                    <a:pt x="0" y="158"/>
                    <a:pt x="0" y="317"/>
                  </a:cubicBezTo>
                  <a:cubicBezTo>
                    <a:pt x="0" y="475"/>
                    <a:pt x="127" y="602"/>
                    <a:pt x="317" y="602"/>
                  </a:cubicBezTo>
                  <a:cubicBezTo>
                    <a:pt x="475" y="602"/>
                    <a:pt x="602" y="475"/>
                    <a:pt x="602" y="317"/>
                  </a:cubicBezTo>
                  <a:cubicBezTo>
                    <a:pt x="602" y="158"/>
                    <a:pt x="475" y="0"/>
                    <a:pt x="317" y="0"/>
                  </a:cubicBezTo>
                  <a:close/>
                  <a:moveTo>
                    <a:pt x="1869" y="0"/>
                  </a:moveTo>
                  <a:cubicBezTo>
                    <a:pt x="1710" y="0"/>
                    <a:pt x="1584" y="158"/>
                    <a:pt x="1584" y="317"/>
                  </a:cubicBezTo>
                  <a:cubicBezTo>
                    <a:pt x="1584" y="475"/>
                    <a:pt x="1742" y="602"/>
                    <a:pt x="1900" y="602"/>
                  </a:cubicBezTo>
                  <a:cubicBezTo>
                    <a:pt x="2090" y="602"/>
                    <a:pt x="2217" y="475"/>
                    <a:pt x="2217" y="317"/>
                  </a:cubicBezTo>
                  <a:cubicBezTo>
                    <a:pt x="2217" y="158"/>
                    <a:pt x="2059" y="0"/>
                    <a:pt x="1900" y="0"/>
                  </a:cubicBezTo>
                  <a:close/>
                  <a:moveTo>
                    <a:pt x="3484" y="0"/>
                  </a:moveTo>
                  <a:cubicBezTo>
                    <a:pt x="3325" y="0"/>
                    <a:pt x="3199" y="158"/>
                    <a:pt x="3199" y="317"/>
                  </a:cubicBezTo>
                  <a:cubicBezTo>
                    <a:pt x="3199" y="475"/>
                    <a:pt x="3357" y="602"/>
                    <a:pt x="3515" y="602"/>
                  </a:cubicBezTo>
                  <a:cubicBezTo>
                    <a:pt x="3674" y="602"/>
                    <a:pt x="3832" y="475"/>
                    <a:pt x="3832" y="317"/>
                  </a:cubicBezTo>
                  <a:cubicBezTo>
                    <a:pt x="3832" y="158"/>
                    <a:pt x="3674" y="0"/>
                    <a:pt x="3515" y="0"/>
                  </a:cubicBezTo>
                  <a:close/>
                  <a:moveTo>
                    <a:pt x="5099" y="0"/>
                  </a:moveTo>
                  <a:cubicBezTo>
                    <a:pt x="4940" y="0"/>
                    <a:pt x="4814" y="158"/>
                    <a:pt x="4814" y="317"/>
                  </a:cubicBezTo>
                  <a:cubicBezTo>
                    <a:pt x="4814" y="475"/>
                    <a:pt x="4972" y="602"/>
                    <a:pt x="5131" y="602"/>
                  </a:cubicBezTo>
                  <a:cubicBezTo>
                    <a:pt x="5289" y="602"/>
                    <a:pt x="5416" y="475"/>
                    <a:pt x="5416" y="317"/>
                  </a:cubicBezTo>
                  <a:cubicBezTo>
                    <a:pt x="5416" y="158"/>
                    <a:pt x="5289" y="0"/>
                    <a:pt x="5131" y="0"/>
                  </a:cubicBezTo>
                  <a:close/>
                  <a:moveTo>
                    <a:pt x="6714" y="0"/>
                  </a:moveTo>
                  <a:cubicBezTo>
                    <a:pt x="6556" y="0"/>
                    <a:pt x="6429" y="158"/>
                    <a:pt x="6429" y="317"/>
                  </a:cubicBezTo>
                  <a:cubicBezTo>
                    <a:pt x="6429" y="475"/>
                    <a:pt x="6587" y="602"/>
                    <a:pt x="6746" y="602"/>
                  </a:cubicBezTo>
                  <a:cubicBezTo>
                    <a:pt x="6904" y="602"/>
                    <a:pt x="7031" y="475"/>
                    <a:pt x="7031" y="317"/>
                  </a:cubicBezTo>
                  <a:cubicBezTo>
                    <a:pt x="7031" y="158"/>
                    <a:pt x="6904" y="0"/>
                    <a:pt x="6746" y="0"/>
                  </a:cubicBezTo>
                  <a:close/>
                  <a:moveTo>
                    <a:pt x="8329" y="0"/>
                  </a:moveTo>
                  <a:cubicBezTo>
                    <a:pt x="8139" y="0"/>
                    <a:pt x="8044" y="158"/>
                    <a:pt x="8044" y="317"/>
                  </a:cubicBezTo>
                  <a:cubicBezTo>
                    <a:pt x="8044" y="475"/>
                    <a:pt x="8202" y="602"/>
                    <a:pt x="8361" y="602"/>
                  </a:cubicBezTo>
                  <a:cubicBezTo>
                    <a:pt x="8519" y="602"/>
                    <a:pt x="8646" y="475"/>
                    <a:pt x="8646" y="317"/>
                  </a:cubicBezTo>
                  <a:cubicBezTo>
                    <a:pt x="8646" y="158"/>
                    <a:pt x="8519" y="0"/>
                    <a:pt x="8361" y="0"/>
                  </a:cubicBezTo>
                  <a:close/>
                  <a:moveTo>
                    <a:pt x="9913" y="0"/>
                  </a:moveTo>
                  <a:cubicBezTo>
                    <a:pt x="9754" y="0"/>
                    <a:pt x="9659" y="158"/>
                    <a:pt x="9659" y="317"/>
                  </a:cubicBezTo>
                  <a:cubicBezTo>
                    <a:pt x="9659" y="475"/>
                    <a:pt x="9786" y="602"/>
                    <a:pt x="9976" y="602"/>
                  </a:cubicBezTo>
                  <a:cubicBezTo>
                    <a:pt x="10134" y="602"/>
                    <a:pt x="10261" y="475"/>
                    <a:pt x="10261" y="317"/>
                  </a:cubicBezTo>
                  <a:cubicBezTo>
                    <a:pt x="10261" y="158"/>
                    <a:pt x="10134" y="0"/>
                    <a:pt x="9976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11"/>
            <p:cNvSpPr/>
            <p:nvPr/>
          </p:nvSpPr>
          <p:spPr>
            <a:xfrm>
              <a:off x="7691957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6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7" y="602"/>
                  </a:cubicBezTo>
                  <a:cubicBezTo>
                    <a:pt x="476" y="602"/>
                    <a:pt x="602" y="475"/>
                    <a:pt x="602" y="317"/>
                  </a:cubicBezTo>
                  <a:cubicBezTo>
                    <a:pt x="602" y="158"/>
                    <a:pt x="476" y="0"/>
                    <a:pt x="317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8" name="Google Shape;438;p11"/>
          <p:cNvGrpSpPr/>
          <p:nvPr/>
        </p:nvGrpSpPr>
        <p:grpSpPr>
          <a:xfrm>
            <a:off x="5142732" y="3091950"/>
            <a:ext cx="342105" cy="13706"/>
            <a:chOff x="5802205" y="3716911"/>
            <a:chExt cx="389330" cy="17413"/>
          </a:xfrm>
        </p:grpSpPr>
        <p:sp>
          <p:nvSpPr>
            <p:cNvPr id="439" name="Google Shape;439;p11"/>
            <p:cNvSpPr/>
            <p:nvPr/>
          </p:nvSpPr>
          <p:spPr>
            <a:xfrm>
              <a:off x="5802205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5" y="0"/>
                  </a:moveTo>
                  <a:cubicBezTo>
                    <a:pt x="127" y="0"/>
                    <a:pt x="0" y="158"/>
                    <a:pt x="0" y="317"/>
                  </a:cubicBezTo>
                  <a:cubicBezTo>
                    <a:pt x="0" y="475"/>
                    <a:pt x="159" y="602"/>
                    <a:pt x="317" y="602"/>
                  </a:cubicBezTo>
                  <a:cubicBezTo>
                    <a:pt x="475" y="602"/>
                    <a:pt x="602" y="475"/>
                    <a:pt x="602" y="317"/>
                  </a:cubicBezTo>
                  <a:cubicBezTo>
                    <a:pt x="602" y="158"/>
                    <a:pt x="475" y="0"/>
                    <a:pt x="317" y="0"/>
                  </a:cubicBezTo>
                  <a:close/>
                </a:path>
              </a:pathLst>
            </a:custGeom>
            <a:solidFill>
              <a:srgbClr val="F28D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11"/>
            <p:cNvSpPr/>
            <p:nvPr/>
          </p:nvSpPr>
          <p:spPr>
            <a:xfrm>
              <a:off x="5847994" y="3716911"/>
              <a:ext cx="297754" cy="17413"/>
            </a:xfrm>
            <a:custGeom>
              <a:rect b="b" l="l" r="r" t="t"/>
              <a:pathLst>
                <a:path extrusionOk="0" h="602" w="10294">
                  <a:moveTo>
                    <a:pt x="286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7" y="602"/>
                  </a:cubicBezTo>
                  <a:cubicBezTo>
                    <a:pt x="508" y="602"/>
                    <a:pt x="634" y="475"/>
                    <a:pt x="634" y="317"/>
                  </a:cubicBezTo>
                  <a:cubicBezTo>
                    <a:pt x="634" y="158"/>
                    <a:pt x="508" y="0"/>
                    <a:pt x="317" y="0"/>
                  </a:cubicBezTo>
                  <a:close/>
                  <a:moveTo>
                    <a:pt x="1901" y="0"/>
                  </a:moveTo>
                  <a:cubicBezTo>
                    <a:pt x="1743" y="0"/>
                    <a:pt x="1616" y="158"/>
                    <a:pt x="1616" y="317"/>
                  </a:cubicBezTo>
                  <a:cubicBezTo>
                    <a:pt x="1616" y="475"/>
                    <a:pt x="1774" y="602"/>
                    <a:pt x="1933" y="602"/>
                  </a:cubicBezTo>
                  <a:cubicBezTo>
                    <a:pt x="2123" y="602"/>
                    <a:pt x="2249" y="475"/>
                    <a:pt x="2249" y="317"/>
                  </a:cubicBezTo>
                  <a:cubicBezTo>
                    <a:pt x="2249" y="158"/>
                    <a:pt x="2091" y="0"/>
                    <a:pt x="1933" y="0"/>
                  </a:cubicBezTo>
                  <a:close/>
                  <a:moveTo>
                    <a:pt x="3516" y="0"/>
                  </a:moveTo>
                  <a:cubicBezTo>
                    <a:pt x="3358" y="0"/>
                    <a:pt x="3231" y="158"/>
                    <a:pt x="3231" y="317"/>
                  </a:cubicBezTo>
                  <a:cubicBezTo>
                    <a:pt x="3231" y="475"/>
                    <a:pt x="3389" y="602"/>
                    <a:pt x="3548" y="602"/>
                  </a:cubicBezTo>
                  <a:cubicBezTo>
                    <a:pt x="3706" y="602"/>
                    <a:pt x="3864" y="475"/>
                    <a:pt x="3864" y="317"/>
                  </a:cubicBezTo>
                  <a:cubicBezTo>
                    <a:pt x="3864" y="158"/>
                    <a:pt x="3706" y="0"/>
                    <a:pt x="3548" y="0"/>
                  </a:cubicBezTo>
                  <a:close/>
                  <a:moveTo>
                    <a:pt x="5131" y="0"/>
                  </a:moveTo>
                  <a:cubicBezTo>
                    <a:pt x="4973" y="0"/>
                    <a:pt x="4846" y="158"/>
                    <a:pt x="4846" y="317"/>
                  </a:cubicBezTo>
                  <a:cubicBezTo>
                    <a:pt x="4846" y="475"/>
                    <a:pt x="5005" y="602"/>
                    <a:pt x="5163" y="602"/>
                  </a:cubicBezTo>
                  <a:cubicBezTo>
                    <a:pt x="5321" y="602"/>
                    <a:pt x="5448" y="475"/>
                    <a:pt x="5448" y="317"/>
                  </a:cubicBezTo>
                  <a:cubicBezTo>
                    <a:pt x="5448" y="158"/>
                    <a:pt x="5321" y="0"/>
                    <a:pt x="5163" y="0"/>
                  </a:cubicBezTo>
                  <a:close/>
                  <a:moveTo>
                    <a:pt x="6746" y="0"/>
                  </a:moveTo>
                  <a:cubicBezTo>
                    <a:pt x="6556" y="0"/>
                    <a:pt x="6461" y="158"/>
                    <a:pt x="6461" y="317"/>
                  </a:cubicBezTo>
                  <a:cubicBezTo>
                    <a:pt x="6461" y="475"/>
                    <a:pt x="6620" y="602"/>
                    <a:pt x="6778" y="602"/>
                  </a:cubicBezTo>
                  <a:cubicBezTo>
                    <a:pt x="6936" y="602"/>
                    <a:pt x="7063" y="475"/>
                    <a:pt x="7063" y="317"/>
                  </a:cubicBezTo>
                  <a:cubicBezTo>
                    <a:pt x="7063" y="158"/>
                    <a:pt x="6936" y="0"/>
                    <a:pt x="6778" y="0"/>
                  </a:cubicBezTo>
                  <a:close/>
                  <a:moveTo>
                    <a:pt x="8330" y="0"/>
                  </a:moveTo>
                  <a:cubicBezTo>
                    <a:pt x="8171" y="0"/>
                    <a:pt x="8076" y="158"/>
                    <a:pt x="8076" y="317"/>
                  </a:cubicBezTo>
                  <a:cubicBezTo>
                    <a:pt x="8076" y="475"/>
                    <a:pt x="8203" y="602"/>
                    <a:pt x="8393" y="602"/>
                  </a:cubicBezTo>
                  <a:cubicBezTo>
                    <a:pt x="8551" y="602"/>
                    <a:pt x="8678" y="475"/>
                    <a:pt x="8678" y="317"/>
                  </a:cubicBezTo>
                  <a:cubicBezTo>
                    <a:pt x="8678" y="158"/>
                    <a:pt x="8551" y="0"/>
                    <a:pt x="8393" y="0"/>
                  </a:cubicBezTo>
                  <a:close/>
                  <a:moveTo>
                    <a:pt x="9945" y="0"/>
                  </a:moveTo>
                  <a:cubicBezTo>
                    <a:pt x="9787" y="0"/>
                    <a:pt x="9692" y="158"/>
                    <a:pt x="9692" y="317"/>
                  </a:cubicBezTo>
                  <a:cubicBezTo>
                    <a:pt x="9692" y="475"/>
                    <a:pt x="9818" y="602"/>
                    <a:pt x="10008" y="602"/>
                  </a:cubicBezTo>
                  <a:cubicBezTo>
                    <a:pt x="10167" y="602"/>
                    <a:pt x="10293" y="475"/>
                    <a:pt x="10293" y="317"/>
                  </a:cubicBezTo>
                  <a:cubicBezTo>
                    <a:pt x="10293" y="158"/>
                    <a:pt x="10167" y="0"/>
                    <a:pt x="10008" y="0"/>
                  </a:cubicBezTo>
                  <a:close/>
                </a:path>
              </a:pathLst>
            </a:custGeom>
            <a:solidFill>
              <a:srgbClr val="F28D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11"/>
            <p:cNvSpPr/>
            <p:nvPr/>
          </p:nvSpPr>
          <p:spPr>
            <a:xfrm>
              <a:off x="6174093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6" y="0"/>
                  </a:moveTo>
                  <a:cubicBezTo>
                    <a:pt x="128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</a:path>
              </a:pathLst>
            </a:custGeom>
            <a:solidFill>
              <a:srgbClr val="F28D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2" name="Google Shape;442;p11"/>
          <p:cNvGrpSpPr/>
          <p:nvPr/>
        </p:nvGrpSpPr>
        <p:grpSpPr>
          <a:xfrm>
            <a:off x="3824286" y="3091950"/>
            <a:ext cx="342104" cy="13706"/>
            <a:chOff x="4301755" y="3716911"/>
            <a:chExt cx="389329" cy="17413"/>
          </a:xfrm>
        </p:grpSpPr>
        <p:sp>
          <p:nvSpPr>
            <p:cNvPr id="443" name="Google Shape;443;p11"/>
            <p:cNvSpPr/>
            <p:nvPr/>
          </p:nvSpPr>
          <p:spPr>
            <a:xfrm>
              <a:off x="4301755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5" y="0"/>
                  </a:moveTo>
                  <a:cubicBezTo>
                    <a:pt x="95" y="0"/>
                    <a:pt x="0" y="158"/>
                    <a:pt x="0" y="317"/>
                  </a:cubicBezTo>
                  <a:cubicBezTo>
                    <a:pt x="0" y="475"/>
                    <a:pt x="127" y="602"/>
                    <a:pt x="285" y="602"/>
                  </a:cubicBezTo>
                  <a:cubicBezTo>
                    <a:pt x="444" y="602"/>
                    <a:pt x="602" y="475"/>
                    <a:pt x="602" y="317"/>
                  </a:cubicBezTo>
                  <a:cubicBezTo>
                    <a:pt x="602" y="158"/>
                    <a:pt x="444" y="0"/>
                    <a:pt x="285" y="0"/>
                  </a:cubicBezTo>
                  <a:close/>
                </a:path>
              </a:pathLst>
            </a:custGeom>
            <a:solidFill>
              <a:srgbClr val="E0D8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11"/>
            <p:cNvSpPr/>
            <p:nvPr/>
          </p:nvSpPr>
          <p:spPr>
            <a:xfrm>
              <a:off x="4347543" y="3716911"/>
              <a:ext cx="296828" cy="17413"/>
            </a:xfrm>
            <a:custGeom>
              <a:rect b="b" l="l" r="r" t="t"/>
              <a:pathLst>
                <a:path extrusionOk="0" h="602" w="10262">
                  <a:moveTo>
                    <a:pt x="286" y="0"/>
                  </a:moveTo>
                  <a:cubicBezTo>
                    <a:pt x="128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  <a:moveTo>
                    <a:pt x="1901" y="0"/>
                  </a:moveTo>
                  <a:cubicBezTo>
                    <a:pt x="1711" y="0"/>
                    <a:pt x="1616" y="158"/>
                    <a:pt x="1616" y="317"/>
                  </a:cubicBezTo>
                  <a:cubicBezTo>
                    <a:pt x="1616" y="475"/>
                    <a:pt x="1774" y="602"/>
                    <a:pt x="1933" y="602"/>
                  </a:cubicBezTo>
                  <a:cubicBezTo>
                    <a:pt x="2091" y="602"/>
                    <a:pt x="2218" y="475"/>
                    <a:pt x="2218" y="317"/>
                  </a:cubicBezTo>
                  <a:cubicBezTo>
                    <a:pt x="2218" y="158"/>
                    <a:pt x="2091" y="0"/>
                    <a:pt x="1933" y="0"/>
                  </a:cubicBezTo>
                  <a:close/>
                  <a:moveTo>
                    <a:pt x="3484" y="0"/>
                  </a:moveTo>
                  <a:cubicBezTo>
                    <a:pt x="3326" y="0"/>
                    <a:pt x="3231" y="158"/>
                    <a:pt x="3231" y="317"/>
                  </a:cubicBezTo>
                  <a:cubicBezTo>
                    <a:pt x="3231" y="475"/>
                    <a:pt x="3389" y="602"/>
                    <a:pt x="3548" y="602"/>
                  </a:cubicBezTo>
                  <a:cubicBezTo>
                    <a:pt x="3706" y="602"/>
                    <a:pt x="3833" y="475"/>
                    <a:pt x="3833" y="317"/>
                  </a:cubicBezTo>
                  <a:cubicBezTo>
                    <a:pt x="3833" y="158"/>
                    <a:pt x="3706" y="0"/>
                    <a:pt x="3548" y="0"/>
                  </a:cubicBezTo>
                  <a:close/>
                  <a:moveTo>
                    <a:pt x="5100" y="0"/>
                  </a:moveTo>
                  <a:cubicBezTo>
                    <a:pt x="4941" y="0"/>
                    <a:pt x="4846" y="158"/>
                    <a:pt x="4846" y="317"/>
                  </a:cubicBezTo>
                  <a:cubicBezTo>
                    <a:pt x="4846" y="475"/>
                    <a:pt x="4973" y="602"/>
                    <a:pt x="5163" y="602"/>
                  </a:cubicBezTo>
                  <a:cubicBezTo>
                    <a:pt x="5321" y="602"/>
                    <a:pt x="5448" y="475"/>
                    <a:pt x="5448" y="317"/>
                  </a:cubicBezTo>
                  <a:cubicBezTo>
                    <a:pt x="5448" y="158"/>
                    <a:pt x="5321" y="0"/>
                    <a:pt x="5163" y="0"/>
                  </a:cubicBezTo>
                  <a:close/>
                  <a:moveTo>
                    <a:pt x="6715" y="0"/>
                  </a:moveTo>
                  <a:cubicBezTo>
                    <a:pt x="6556" y="0"/>
                    <a:pt x="6430" y="158"/>
                    <a:pt x="6430" y="317"/>
                  </a:cubicBezTo>
                  <a:cubicBezTo>
                    <a:pt x="6430" y="475"/>
                    <a:pt x="6588" y="602"/>
                    <a:pt x="6746" y="602"/>
                  </a:cubicBezTo>
                  <a:cubicBezTo>
                    <a:pt x="6936" y="602"/>
                    <a:pt x="7063" y="475"/>
                    <a:pt x="7063" y="317"/>
                  </a:cubicBezTo>
                  <a:cubicBezTo>
                    <a:pt x="7063" y="158"/>
                    <a:pt x="6905" y="0"/>
                    <a:pt x="6746" y="0"/>
                  </a:cubicBezTo>
                  <a:close/>
                  <a:moveTo>
                    <a:pt x="8330" y="0"/>
                  </a:moveTo>
                  <a:cubicBezTo>
                    <a:pt x="8171" y="0"/>
                    <a:pt x="8045" y="158"/>
                    <a:pt x="8045" y="317"/>
                  </a:cubicBezTo>
                  <a:cubicBezTo>
                    <a:pt x="8045" y="475"/>
                    <a:pt x="8203" y="602"/>
                    <a:pt x="8362" y="602"/>
                  </a:cubicBezTo>
                  <a:cubicBezTo>
                    <a:pt x="8520" y="602"/>
                    <a:pt x="8678" y="475"/>
                    <a:pt x="8678" y="317"/>
                  </a:cubicBezTo>
                  <a:cubicBezTo>
                    <a:pt x="8678" y="158"/>
                    <a:pt x="8520" y="0"/>
                    <a:pt x="8362" y="0"/>
                  </a:cubicBezTo>
                  <a:close/>
                  <a:moveTo>
                    <a:pt x="9945" y="0"/>
                  </a:moveTo>
                  <a:cubicBezTo>
                    <a:pt x="9787" y="0"/>
                    <a:pt x="9660" y="158"/>
                    <a:pt x="9660" y="317"/>
                  </a:cubicBezTo>
                  <a:cubicBezTo>
                    <a:pt x="9660" y="475"/>
                    <a:pt x="9818" y="602"/>
                    <a:pt x="9977" y="602"/>
                  </a:cubicBezTo>
                  <a:cubicBezTo>
                    <a:pt x="10135" y="602"/>
                    <a:pt x="10262" y="475"/>
                    <a:pt x="10262" y="317"/>
                  </a:cubicBezTo>
                  <a:cubicBezTo>
                    <a:pt x="10262" y="158"/>
                    <a:pt x="10135" y="0"/>
                    <a:pt x="9977" y="0"/>
                  </a:cubicBezTo>
                  <a:close/>
                </a:path>
              </a:pathLst>
            </a:custGeom>
            <a:solidFill>
              <a:srgbClr val="E0D8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11"/>
            <p:cNvSpPr/>
            <p:nvPr/>
          </p:nvSpPr>
          <p:spPr>
            <a:xfrm>
              <a:off x="4673671" y="3716911"/>
              <a:ext cx="17413" cy="17413"/>
            </a:xfrm>
            <a:custGeom>
              <a:rect b="b" l="l" r="r" t="t"/>
              <a:pathLst>
                <a:path extrusionOk="0" h="602" w="602">
                  <a:moveTo>
                    <a:pt x="285" y="0"/>
                  </a:moveTo>
                  <a:cubicBezTo>
                    <a:pt x="127" y="0"/>
                    <a:pt x="0" y="158"/>
                    <a:pt x="0" y="317"/>
                  </a:cubicBezTo>
                  <a:cubicBezTo>
                    <a:pt x="0" y="475"/>
                    <a:pt x="127" y="602"/>
                    <a:pt x="285" y="602"/>
                  </a:cubicBezTo>
                  <a:cubicBezTo>
                    <a:pt x="443" y="602"/>
                    <a:pt x="602" y="475"/>
                    <a:pt x="602" y="317"/>
                  </a:cubicBezTo>
                  <a:cubicBezTo>
                    <a:pt x="602" y="158"/>
                    <a:pt x="475" y="0"/>
                    <a:pt x="285" y="0"/>
                  </a:cubicBezTo>
                  <a:close/>
                </a:path>
              </a:pathLst>
            </a:custGeom>
            <a:solidFill>
              <a:srgbClr val="E0D8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6" name="Google Shape;446;p11"/>
          <p:cNvGrpSpPr/>
          <p:nvPr/>
        </p:nvGrpSpPr>
        <p:grpSpPr>
          <a:xfrm>
            <a:off x="2505027" y="3091950"/>
            <a:ext cx="342130" cy="13706"/>
            <a:chOff x="2800378" y="3716911"/>
            <a:chExt cx="389359" cy="17413"/>
          </a:xfrm>
        </p:grpSpPr>
        <p:sp>
          <p:nvSpPr>
            <p:cNvPr id="447" name="Google Shape;447;p11"/>
            <p:cNvSpPr/>
            <p:nvPr/>
          </p:nvSpPr>
          <p:spPr>
            <a:xfrm>
              <a:off x="2800378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6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CFD9E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11"/>
            <p:cNvSpPr/>
            <p:nvPr/>
          </p:nvSpPr>
          <p:spPr>
            <a:xfrm>
              <a:off x="2847092" y="3716911"/>
              <a:ext cx="296828" cy="17413"/>
            </a:xfrm>
            <a:custGeom>
              <a:rect b="b" l="l" r="r" t="t"/>
              <a:pathLst>
                <a:path extrusionOk="0" h="602" w="10262">
                  <a:moveTo>
                    <a:pt x="254" y="0"/>
                  </a:moveTo>
                  <a:cubicBezTo>
                    <a:pt x="96" y="0"/>
                    <a:pt x="1" y="158"/>
                    <a:pt x="1" y="317"/>
                  </a:cubicBezTo>
                  <a:cubicBezTo>
                    <a:pt x="1" y="475"/>
                    <a:pt x="128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286" y="0"/>
                  </a:cubicBezTo>
                  <a:close/>
                  <a:moveTo>
                    <a:pt x="1869" y="0"/>
                  </a:moveTo>
                  <a:cubicBezTo>
                    <a:pt x="1711" y="0"/>
                    <a:pt x="1584" y="158"/>
                    <a:pt x="1584" y="317"/>
                  </a:cubicBezTo>
                  <a:cubicBezTo>
                    <a:pt x="1584" y="475"/>
                    <a:pt x="1743" y="602"/>
                    <a:pt x="1901" y="602"/>
                  </a:cubicBezTo>
                  <a:cubicBezTo>
                    <a:pt x="2091" y="602"/>
                    <a:pt x="2218" y="475"/>
                    <a:pt x="2218" y="317"/>
                  </a:cubicBezTo>
                  <a:cubicBezTo>
                    <a:pt x="2218" y="158"/>
                    <a:pt x="2059" y="0"/>
                    <a:pt x="1901" y="0"/>
                  </a:cubicBezTo>
                  <a:close/>
                  <a:moveTo>
                    <a:pt x="3485" y="0"/>
                  </a:moveTo>
                  <a:cubicBezTo>
                    <a:pt x="3326" y="0"/>
                    <a:pt x="3200" y="158"/>
                    <a:pt x="3200" y="317"/>
                  </a:cubicBezTo>
                  <a:cubicBezTo>
                    <a:pt x="3200" y="475"/>
                    <a:pt x="3358" y="602"/>
                    <a:pt x="3516" y="602"/>
                  </a:cubicBezTo>
                  <a:cubicBezTo>
                    <a:pt x="3675" y="602"/>
                    <a:pt x="3801" y="475"/>
                    <a:pt x="3801" y="317"/>
                  </a:cubicBezTo>
                  <a:cubicBezTo>
                    <a:pt x="3801" y="158"/>
                    <a:pt x="3675" y="0"/>
                    <a:pt x="3516" y="0"/>
                  </a:cubicBezTo>
                  <a:close/>
                  <a:moveTo>
                    <a:pt x="5100" y="0"/>
                  </a:moveTo>
                  <a:cubicBezTo>
                    <a:pt x="4941" y="0"/>
                    <a:pt x="4815" y="158"/>
                    <a:pt x="4815" y="317"/>
                  </a:cubicBezTo>
                  <a:cubicBezTo>
                    <a:pt x="4815" y="475"/>
                    <a:pt x="4973" y="602"/>
                    <a:pt x="5131" y="602"/>
                  </a:cubicBezTo>
                  <a:cubicBezTo>
                    <a:pt x="5290" y="602"/>
                    <a:pt x="5416" y="475"/>
                    <a:pt x="5416" y="317"/>
                  </a:cubicBezTo>
                  <a:cubicBezTo>
                    <a:pt x="5416" y="158"/>
                    <a:pt x="5290" y="0"/>
                    <a:pt x="5131" y="0"/>
                  </a:cubicBezTo>
                  <a:close/>
                  <a:moveTo>
                    <a:pt x="6715" y="0"/>
                  </a:moveTo>
                  <a:cubicBezTo>
                    <a:pt x="6525" y="0"/>
                    <a:pt x="6430" y="158"/>
                    <a:pt x="6430" y="317"/>
                  </a:cubicBezTo>
                  <a:cubicBezTo>
                    <a:pt x="6430" y="475"/>
                    <a:pt x="6588" y="602"/>
                    <a:pt x="6746" y="602"/>
                  </a:cubicBezTo>
                  <a:cubicBezTo>
                    <a:pt x="6905" y="602"/>
                    <a:pt x="7031" y="475"/>
                    <a:pt x="7031" y="317"/>
                  </a:cubicBezTo>
                  <a:cubicBezTo>
                    <a:pt x="7031" y="158"/>
                    <a:pt x="6905" y="0"/>
                    <a:pt x="6746" y="0"/>
                  </a:cubicBezTo>
                  <a:close/>
                  <a:moveTo>
                    <a:pt x="8330" y="0"/>
                  </a:moveTo>
                  <a:cubicBezTo>
                    <a:pt x="8140" y="0"/>
                    <a:pt x="8045" y="158"/>
                    <a:pt x="8045" y="317"/>
                  </a:cubicBezTo>
                  <a:cubicBezTo>
                    <a:pt x="8045" y="475"/>
                    <a:pt x="8203" y="602"/>
                    <a:pt x="8362" y="602"/>
                  </a:cubicBezTo>
                  <a:cubicBezTo>
                    <a:pt x="8520" y="602"/>
                    <a:pt x="8647" y="475"/>
                    <a:pt x="8647" y="317"/>
                  </a:cubicBezTo>
                  <a:cubicBezTo>
                    <a:pt x="8647" y="158"/>
                    <a:pt x="8520" y="0"/>
                    <a:pt x="8362" y="0"/>
                  </a:cubicBezTo>
                  <a:close/>
                  <a:moveTo>
                    <a:pt x="9913" y="0"/>
                  </a:moveTo>
                  <a:cubicBezTo>
                    <a:pt x="9755" y="0"/>
                    <a:pt x="9660" y="158"/>
                    <a:pt x="9660" y="317"/>
                  </a:cubicBezTo>
                  <a:cubicBezTo>
                    <a:pt x="9660" y="475"/>
                    <a:pt x="9787" y="602"/>
                    <a:pt x="9977" y="602"/>
                  </a:cubicBezTo>
                  <a:cubicBezTo>
                    <a:pt x="10135" y="602"/>
                    <a:pt x="10262" y="475"/>
                    <a:pt x="10262" y="317"/>
                  </a:cubicBezTo>
                  <a:cubicBezTo>
                    <a:pt x="10262" y="158"/>
                    <a:pt x="10135" y="0"/>
                    <a:pt x="9977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CFD9E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11"/>
            <p:cNvSpPr/>
            <p:nvPr/>
          </p:nvSpPr>
          <p:spPr>
            <a:xfrm>
              <a:off x="3172295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5" y="0"/>
                  </a:moveTo>
                  <a:cubicBezTo>
                    <a:pt x="127" y="0"/>
                    <a:pt x="0" y="158"/>
                    <a:pt x="0" y="317"/>
                  </a:cubicBezTo>
                  <a:cubicBezTo>
                    <a:pt x="0" y="475"/>
                    <a:pt x="159" y="602"/>
                    <a:pt x="317" y="602"/>
                  </a:cubicBezTo>
                  <a:cubicBezTo>
                    <a:pt x="475" y="602"/>
                    <a:pt x="602" y="475"/>
                    <a:pt x="602" y="317"/>
                  </a:cubicBezTo>
                  <a:cubicBezTo>
                    <a:pt x="602" y="158"/>
                    <a:pt x="475" y="0"/>
                    <a:pt x="317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CFD9E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0" name="Google Shape;450;p11"/>
          <p:cNvSpPr txBox="1"/>
          <p:nvPr>
            <p:ph idx="4294967295" type="body"/>
          </p:nvPr>
        </p:nvSpPr>
        <p:spPr>
          <a:xfrm>
            <a:off x="727136" y="3091848"/>
            <a:ext cx="1289400" cy="6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Claros, concretos y medibles.</a:t>
            </a:r>
            <a:endParaRPr/>
          </a:p>
        </p:txBody>
      </p:sp>
      <p:sp>
        <p:nvSpPr>
          <p:cNvPr id="451" name="Google Shape;451;p11"/>
          <p:cNvSpPr txBox="1"/>
          <p:nvPr>
            <p:ph idx="4294967295" type="subTitle"/>
          </p:nvPr>
        </p:nvSpPr>
        <p:spPr>
          <a:xfrm>
            <a:off x="727143" y="2774047"/>
            <a:ext cx="1289400" cy="2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Hind Vadodara Light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Objetivos</a:t>
            </a:r>
            <a:endParaRPr b="0" i="0" sz="1200" u="none" cap="none" strike="noStrike">
              <a:solidFill>
                <a:srgbClr val="000000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sp>
        <p:nvSpPr>
          <p:cNvPr id="452" name="Google Shape;452;p11"/>
          <p:cNvSpPr txBox="1"/>
          <p:nvPr>
            <p:ph idx="1" type="subTitle"/>
          </p:nvPr>
        </p:nvSpPr>
        <p:spPr>
          <a:xfrm>
            <a:off x="2039144" y="2774047"/>
            <a:ext cx="1289400" cy="2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F25764"/>
                </a:solidFill>
              </a:rPr>
              <a:t>Audiencia</a:t>
            </a:r>
            <a:endParaRPr>
              <a:solidFill>
                <a:srgbClr val="F25764"/>
              </a:solidFill>
            </a:endParaRPr>
          </a:p>
        </p:txBody>
      </p:sp>
      <p:sp>
        <p:nvSpPr>
          <p:cNvPr id="453" name="Google Shape;453;p11"/>
          <p:cNvSpPr txBox="1"/>
          <p:nvPr>
            <p:ph idx="4294967295" type="body"/>
          </p:nvPr>
        </p:nvSpPr>
        <p:spPr>
          <a:xfrm>
            <a:off x="3335784" y="3091848"/>
            <a:ext cx="1289400" cy="6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CFD9E0"/>
                </a:solidFill>
              </a:rPr>
              <a:t>Orientaciones proletarias.</a:t>
            </a:r>
            <a:endParaRPr>
              <a:solidFill>
                <a:srgbClr val="CFD9E0"/>
              </a:solidFill>
            </a:endParaRPr>
          </a:p>
        </p:txBody>
      </p:sp>
      <p:sp>
        <p:nvSpPr>
          <p:cNvPr id="454" name="Google Shape;454;p11"/>
          <p:cNvSpPr txBox="1"/>
          <p:nvPr>
            <p:ph idx="2" type="subTitle"/>
          </p:nvPr>
        </p:nvSpPr>
        <p:spPr>
          <a:xfrm>
            <a:off x="3335791" y="2774047"/>
            <a:ext cx="1289400" cy="2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CFD9E0"/>
                </a:solidFill>
              </a:rPr>
              <a:t>Mensajes</a:t>
            </a:r>
            <a:endParaRPr>
              <a:solidFill>
                <a:srgbClr val="CFD9E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CFD9E0"/>
              </a:solidFill>
            </a:endParaRPr>
          </a:p>
        </p:txBody>
      </p:sp>
      <p:sp>
        <p:nvSpPr>
          <p:cNvPr id="455" name="Google Shape;455;p11"/>
          <p:cNvSpPr txBox="1"/>
          <p:nvPr>
            <p:ph idx="4294967295" type="body"/>
          </p:nvPr>
        </p:nvSpPr>
        <p:spPr>
          <a:xfrm>
            <a:off x="4676805" y="3091848"/>
            <a:ext cx="1289400" cy="6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CFD9E0"/>
                </a:solidFill>
              </a:rPr>
              <a:t>Actividades y campañas.</a:t>
            </a:r>
            <a:endParaRPr>
              <a:solidFill>
                <a:srgbClr val="CFD9E0"/>
              </a:solidFill>
            </a:endParaRPr>
          </a:p>
        </p:txBody>
      </p:sp>
      <p:sp>
        <p:nvSpPr>
          <p:cNvPr id="456" name="Google Shape;456;p11"/>
          <p:cNvSpPr txBox="1"/>
          <p:nvPr>
            <p:ph idx="4294967295" type="subTitle"/>
          </p:nvPr>
        </p:nvSpPr>
        <p:spPr>
          <a:xfrm>
            <a:off x="4676812" y="2774047"/>
            <a:ext cx="1289400" cy="2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Hind Vadodara Light"/>
              <a:buNone/>
            </a:pPr>
            <a:r>
              <a:rPr b="0" i="0" lang="en" sz="1200" u="none" cap="none" strike="noStrike">
                <a:solidFill>
                  <a:srgbClr val="CFD9E0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Mediciones</a:t>
            </a:r>
            <a:endParaRPr b="0" i="0" sz="1200" u="none" cap="none" strike="noStrike">
              <a:solidFill>
                <a:srgbClr val="CFD9E0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sp>
        <p:nvSpPr>
          <p:cNvPr id="457" name="Google Shape;457;p11"/>
          <p:cNvSpPr txBox="1"/>
          <p:nvPr>
            <p:ph idx="4294967295" type="body"/>
          </p:nvPr>
        </p:nvSpPr>
        <p:spPr>
          <a:xfrm>
            <a:off x="5974330" y="3091848"/>
            <a:ext cx="1289400" cy="6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CFD9E0"/>
                </a:solidFill>
              </a:rPr>
              <a:t>¿Cómo lo hicimos?</a:t>
            </a:r>
            <a:endParaRPr>
              <a:solidFill>
                <a:srgbClr val="CFD9E0"/>
              </a:solidFill>
            </a:endParaRPr>
          </a:p>
        </p:txBody>
      </p:sp>
      <p:sp>
        <p:nvSpPr>
          <p:cNvPr id="458" name="Google Shape;458;p11"/>
          <p:cNvSpPr txBox="1"/>
          <p:nvPr>
            <p:ph idx="3" type="subTitle"/>
          </p:nvPr>
        </p:nvSpPr>
        <p:spPr>
          <a:xfrm>
            <a:off x="5974337" y="2774047"/>
            <a:ext cx="1289400" cy="2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CFD9E0"/>
                </a:solidFill>
              </a:rPr>
              <a:t>Evaluación</a:t>
            </a:r>
            <a:endParaRPr>
              <a:solidFill>
                <a:srgbClr val="CFD9E0"/>
              </a:solidFill>
            </a:endParaRPr>
          </a:p>
        </p:txBody>
      </p:sp>
      <p:sp>
        <p:nvSpPr>
          <p:cNvPr id="459" name="Google Shape;459;p11"/>
          <p:cNvSpPr/>
          <p:nvPr/>
        </p:nvSpPr>
        <p:spPr>
          <a:xfrm>
            <a:off x="1945204" y="2264201"/>
            <a:ext cx="93933" cy="98486"/>
          </a:xfrm>
          <a:custGeom>
            <a:rect b="b" l="l" r="r" t="t"/>
            <a:pathLst>
              <a:path extrusionOk="0" h="5005" w="4276">
                <a:moveTo>
                  <a:pt x="3864" y="1"/>
                </a:moveTo>
                <a:lnTo>
                  <a:pt x="1" y="3928"/>
                </a:lnTo>
                <a:lnTo>
                  <a:pt x="4276" y="5005"/>
                </a:lnTo>
                <a:lnTo>
                  <a:pt x="4276" y="5005"/>
                </a:lnTo>
                <a:lnTo>
                  <a:pt x="3864" y="1"/>
                </a:lnTo>
                <a:close/>
              </a:path>
            </a:pathLst>
          </a:custGeom>
          <a:solidFill>
            <a:srgbClr val="F2E2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11"/>
          <p:cNvSpPr/>
          <p:nvPr/>
        </p:nvSpPr>
        <p:spPr>
          <a:xfrm>
            <a:off x="4584672" y="1500033"/>
            <a:ext cx="139867" cy="108443"/>
          </a:xfrm>
          <a:custGeom>
            <a:rect b="b" l="l" r="r" t="t"/>
            <a:pathLst>
              <a:path extrusionOk="0" h="5511" w="6367">
                <a:moveTo>
                  <a:pt x="6366" y="0"/>
                </a:moveTo>
                <a:lnTo>
                  <a:pt x="1" y="697"/>
                </a:lnTo>
                <a:lnTo>
                  <a:pt x="3738" y="5511"/>
                </a:lnTo>
                <a:lnTo>
                  <a:pt x="6366" y="0"/>
                </a:lnTo>
                <a:close/>
              </a:path>
            </a:pathLst>
          </a:custGeom>
          <a:solidFill>
            <a:srgbClr val="F2576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11"/>
          <p:cNvSpPr/>
          <p:nvPr/>
        </p:nvSpPr>
        <p:spPr>
          <a:xfrm>
            <a:off x="6596629" y="1632300"/>
            <a:ext cx="90710" cy="80528"/>
          </a:xfrm>
          <a:custGeom>
            <a:rect b="b" l="l" r="r" t="t"/>
            <a:pathLst>
              <a:path extrusionOk="0" h="3422" w="3453">
                <a:moveTo>
                  <a:pt x="1711" y="666"/>
                </a:moveTo>
                <a:cubicBezTo>
                  <a:pt x="2281" y="666"/>
                  <a:pt x="2756" y="1141"/>
                  <a:pt x="2756" y="1711"/>
                </a:cubicBezTo>
                <a:cubicBezTo>
                  <a:pt x="2756" y="2281"/>
                  <a:pt x="2281" y="2756"/>
                  <a:pt x="1711" y="2756"/>
                </a:cubicBezTo>
                <a:cubicBezTo>
                  <a:pt x="1141" y="2756"/>
                  <a:pt x="666" y="2281"/>
                  <a:pt x="666" y="1711"/>
                </a:cubicBezTo>
                <a:cubicBezTo>
                  <a:pt x="666" y="1141"/>
                  <a:pt x="1141" y="666"/>
                  <a:pt x="1711" y="666"/>
                </a:cubicBezTo>
                <a:close/>
                <a:moveTo>
                  <a:pt x="1711" y="1"/>
                </a:moveTo>
                <a:cubicBezTo>
                  <a:pt x="761" y="1"/>
                  <a:pt x="1" y="761"/>
                  <a:pt x="1" y="1711"/>
                </a:cubicBezTo>
                <a:cubicBezTo>
                  <a:pt x="1" y="2661"/>
                  <a:pt x="761" y="3421"/>
                  <a:pt x="1711" y="3421"/>
                </a:cubicBezTo>
                <a:cubicBezTo>
                  <a:pt x="2661" y="3421"/>
                  <a:pt x="3453" y="2661"/>
                  <a:pt x="3453" y="1711"/>
                </a:cubicBezTo>
                <a:cubicBezTo>
                  <a:pt x="3453" y="761"/>
                  <a:pt x="2661" y="1"/>
                  <a:pt x="1711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11"/>
          <p:cNvSpPr/>
          <p:nvPr/>
        </p:nvSpPr>
        <p:spPr>
          <a:xfrm>
            <a:off x="57075" y="2085833"/>
            <a:ext cx="341957" cy="265164"/>
          </a:xfrm>
          <a:custGeom>
            <a:rect b="b" l="l" r="r" t="t"/>
            <a:pathLst>
              <a:path extrusionOk="0" h="11268" w="13017">
                <a:moveTo>
                  <a:pt x="4274" y="927"/>
                </a:moveTo>
                <a:cubicBezTo>
                  <a:pt x="4392" y="927"/>
                  <a:pt x="4509" y="935"/>
                  <a:pt x="4624" y="950"/>
                </a:cubicBezTo>
                <a:cubicBezTo>
                  <a:pt x="5384" y="1077"/>
                  <a:pt x="6049" y="1520"/>
                  <a:pt x="6461" y="2217"/>
                </a:cubicBezTo>
                <a:lnTo>
                  <a:pt x="6746" y="2692"/>
                </a:lnTo>
                <a:lnTo>
                  <a:pt x="7158" y="2312"/>
                </a:lnTo>
                <a:cubicBezTo>
                  <a:pt x="7704" y="1848"/>
                  <a:pt x="8344" y="1596"/>
                  <a:pt x="8997" y="1596"/>
                </a:cubicBezTo>
                <a:cubicBezTo>
                  <a:pt x="9101" y="1596"/>
                  <a:pt x="9206" y="1602"/>
                  <a:pt x="9311" y="1615"/>
                </a:cubicBezTo>
                <a:cubicBezTo>
                  <a:pt x="9786" y="1679"/>
                  <a:pt x="10230" y="1900"/>
                  <a:pt x="10610" y="2217"/>
                </a:cubicBezTo>
                <a:cubicBezTo>
                  <a:pt x="11813" y="3262"/>
                  <a:pt x="11971" y="5257"/>
                  <a:pt x="10990" y="6619"/>
                </a:cubicBezTo>
                <a:cubicBezTo>
                  <a:pt x="10451" y="7442"/>
                  <a:pt x="8519" y="8804"/>
                  <a:pt x="5891" y="10293"/>
                </a:cubicBezTo>
                <a:cubicBezTo>
                  <a:pt x="5841" y="10330"/>
                  <a:pt x="5781" y="10348"/>
                  <a:pt x="5721" y="10348"/>
                </a:cubicBezTo>
                <a:cubicBezTo>
                  <a:pt x="5629" y="10348"/>
                  <a:pt x="5537" y="10306"/>
                  <a:pt x="5479" y="10229"/>
                </a:cubicBezTo>
                <a:cubicBezTo>
                  <a:pt x="3357" y="8076"/>
                  <a:pt x="1901" y="6207"/>
                  <a:pt x="1584" y="5289"/>
                </a:cubicBezTo>
                <a:cubicBezTo>
                  <a:pt x="1014" y="3674"/>
                  <a:pt x="1742" y="1837"/>
                  <a:pt x="3199" y="1172"/>
                </a:cubicBezTo>
                <a:cubicBezTo>
                  <a:pt x="3535" y="1004"/>
                  <a:pt x="3907" y="927"/>
                  <a:pt x="4274" y="927"/>
                </a:cubicBezTo>
                <a:close/>
                <a:moveTo>
                  <a:pt x="4310" y="1"/>
                </a:moveTo>
                <a:cubicBezTo>
                  <a:pt x="3794" y="1"/>
                  <a:pt x="3288" y="127"/>
                  <a:pt x="2819" y="349"/>
                </a:cubicBezTo>
                <a:cubicBezTo>
                  <a:pt x="950" y="1204"/>
                  <a:pt x="0" y="3547"/>
                  <a:pt x="697" y="5606"/>
                </a:cubicBezTo>
                <a:cubicBezTo>
                  <a:pt x="1204" y="7062"/>
                  <a:pt x="3484" y="9533"/>
                  <a:pt x="4814" y="10894"/>
                </a:cubicBezTo>
                <a:cubicBezTo>
                  <a:pt x="5004" y="11084"/>
                  <a:pt x="5257" y="11211"/>
                  <a:pt x="5542" y="11243"/>
                </a:cubicBezTo>
                <a:cubicBezTo>
                  <a:pt x="5619" y="11260"/>
                  <a:pt x="5695" y="11268"/>
                  <a:pt x="5770" y="11268"/>
                </a:cubicBezTo>
                <a:cubicBezTo>
                  <a:pt x="5976" y="11268"/>
                  <a:pt x="6172" y="11209"/>
                  <a:pt x="6334" y="11116"/>
                </a:cubicBezTo>
                <a:cubicBezTo>
                  <a:pt x="7981" y="10166"/>
                  <a:pt x="10863" y="8424"/>
                  <a:pt x="11750" y="7157"/>
                </a:cubicBezTo>
                <a:cubicBezTo>
                  <a:pt x="13016" y="5416"/>
                  <a:pt x="12763" y="2882"/>
                  <a:pt x="11211" y="1520"/>
                </a:cubicBezTo>
                <a:cubicBezTo>
                  <a:pt x="10705" y="1109"/>
                  <a:pt x="10071" y="824"/>
                  <a:pt x="9438" y="729"/>
                </a:cubicBezTo>
                <a:cubicBezTo>
                  <a:pt x="9278" y="705"/>
                  <a:pt x="9118" y="694"/>
                  <a:pt x="8957" y="694"/>
                </a:cubicBezTo>
                <a:cubicBezTo>
                  <a:pt x="8257" y="694"/>
                  <a:pt x="7560" y="912"/>
                  <a:pt x="6968" y="1299"/>
                </a:cubicBezTo>
                <a:cubicBezTo>
                  <a:pt x="6398" y="634"/>
                  <a:pt x="5606" y="159"/>
                  <a:pt x="4751" y="32"/>
                </a:cubicBezTo>
                <a:cubicBezTo>
                  <a:pt x="4604" y="11"/>
                  <a:pt x="4456" y="1"/>
                  <a:pt x="4310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3" name="Google Shape;463;p11"/>
          <p:cNvGrpSpPr/>
          <p:nvPr/>
        </p:nvGrpSpPr>
        <p:grpSpPr>
          <a:xfrm>
            <a:off x="2499308" y="1739894"/>
            <a:ext cx="342915" cy="324919"/>
            <a:chOff x="5319821" y="1986242"/>
            <a:chExt cx="348102" cy="348103"/>
          </a:xfrm>
        </p:grpSpPr>
        <p:sp>
          <p:nvSpPr>
            <p:cNvPr id="464" name="Google Shape;464;p11"/>
            <p:cNvSpPr/>
            <p:nvPr/>
          </p:nvSpPr>
          <p:spPr>
            <a:xfrm>
              <a:off x="5319821" y="2134506"/>
              <a:ext cx="104830" cy="115150"/>
            </a:xfrm>
            <a:custGeom>
              <a:rect b="b" l="l" r="r" t="t"/>
              <a:pathLst>
                <a:path extrusionOk="0" h="4385" w="3992">
                  <a:moveTo>
                    <a:pt x="1264" y="1"/>
                  </a:moveTo>
                  <a:cubicBezTo>
                    <a:pt x="1015" y="1"/>
                    <a:pt x="824" y="202"/>
                    <a:pt x="824" y="441"/>
                  </a:cubicBezTo>
                  <a:lnTo>
                    <a:pt x="824" y="1159"/>
                  </a:lnTo>
                  <a:lnTo>
                    <a:pt x="728" y="1140"/>
                  </a:lnTo>
                  <a:cubicBezTo>
                    <a:pt x="680" y="1129"/>
                    <a:pt x="630" y="1124"/>
                    <a:pt x="580" y="1124"/>
                  </a:cubicBezTo>
                  <a:cubicBezTo>
                    <a:pt x="453" y="1124"/>
                    <a:pt x="324" y="1160"/>
                    <a:pt x="221" y="1235"/>
                  </a:cubicBezTo>
                  <a:cubicBezTo>
                    <a:pt x="1" y="1427"/>
                    <a:pt x="1" y="1800"/>
                    <a:pt x="39" y="2346"/>
                  </a:cubicBezTo>
                  <a:cubicBezTo>
                    <a:pt x="77" y="2996"/>
                    <a:pt x="728" y="3551"/>
                    <a:pt x="881" y="3666"/>
                  </a:cubicBezTo>
                  <a:lnTo>
                    <a:pt x="881" y="4384"/>
                  </a:lnTo>
                  <a:lnTo>
                    <a:pt x="3485" y="4384"/>
                  </a:lnTo>
                  <a:lnTo>
                    <a:pt x="3485" y="3465"/>
                  </a:lnTo>
                  <a:cubicBezTo>
                    <a:pt x="3944" y="3073"/>
                    <a:pt x="3992" y="2298"/>
                    <a:pt x="3953" y="1934"/>
                  </a:cubicBezTo>
                  <a:lnTo>
                    <a:pt x="3953" y="939"/>
                  </a:lnTo>
                  <a:cubicBezTo>
                    <a:pt x="3953" y="700"/>
                    <a:pt x="3762" y="508"/>
                    <a:pt x="3523" y="508"/>
                  </a:cubicBezTo>
                  <a:lnTo>
                    <a:pt x="3494" y="508"/>
                  </a:lnTo>
                  <a:cubicBezTo>
                    <a:pt x="3408" y="602"/>
                    <a:pt x="3293" y="646"/>
                    <a:pt x="3180" y="646"/>
                  </a:cubicBezTo>
                  <a:cubicBezTo>
                    <a:pt x="3004" y="646"/>
                    <a:pt x="2831" y="541"/>
                    <a:pt x="2767" y="355"/>
                  </a:cubicBezTo>
                  <a:lnTo>
                    <a:pt x="2738" y="355"/>
                  </a:lnTo>
                  <a:cubicBezTo>
                    <a:pt x="2650" y="447"/>
                    <a:pt x="2537" y="490"/>
                    <a:pt x="2426" y="490"/>
                  </a:cubicBezTo>
                  <a:cubicBezTo>
                    <a:pt x="2259" y="490"/>
                    <a:pt x="2095" y="393"/>
                    <a:pt x="2020" y="221"/>
                  </a:cubicBezTo>
                  <a:lnTo>
                    <a:pt x="2001" y="221"/>
                  </a:lnTo>
                  <a:cubicBezTo>
                    <a:pt x="1917" y="298"/>
                    <a:pt x="1813" y="334"/>
                    <a:pt x="1710" y="334"/>
                  </a:cubicBezTo>
                  <a:cubicBezTo>
                    <a:pt x="1519" y="334"/>
                    <a:pt x="1333" y="212"/>
                    <a:pt x="1283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11"/>
            <p:cNvSpPr/>
            <p:nvPr/>
          </p:nvSpPr>
          <p:spPr>
            <a:xfrm>
              <a:off x="5320083" y="2164258"/>
              <a:ext cx="29437" cy="85634"/>
            </a:xfrm>
            <a:custGeom>
              <a:rect b="b" l="l" r="r" t="t"/>
              <a:pathLst>
                <a:path extrusionOk="0" h="3261" w="1121">
                  <a:moveTo>
                    <a:pt x="585" y="0"/>
                  </a:moveTo>
                  <a:cubicBezTo>
                    <a:pt x="457" y="0"/>
                    <a:pt x="334" y="36"/>
                    <a:pt x="230" y="112"/>
                  </a:cubicBezTo>
                  <a:cubicBezTo>
                    <a:pt x="0" y="303"/>
                    <a:pt x="10" y="677"/>
                    <a:pt x="39" y="1213"/>
                  </a:cubicBezTo>
                  <a:cubicBezTo>
                    <a:pt x="77" y="1873"/>
                    <a:pt x="737" y="2428"/>
                    <a:pt x="881" y="2543"/>
                  </a:cubicBezTo>
                  <a:lnTo>
                    <a:pt x="881" y="3261"/>
                  </a:lnTo>
                  <a:lnTo>
                    <a:pt x="1120" y="3261"/>
                  </a:lnTo>
                  <a:lnTo>
                    <a:pt x="1120" y="2447"/>
                  </a:lnTo>
                  <a:cubicBezTo>
                    <a:pt x="862" y="2246"/>
                    <a:pt x="335" y="1768"/>
                    <a:pt x="297" y="1213"/>
                  </a:cubicBezTo>
                  <a:cubicBezTo>
                    <a:pt x="268" y="658"/>
                    <a:pt x="230" y="294"/>
                    <a:pt x="460" y="112"/>
                  </a:cubicBezTo>
                  <a:cubicBezTo>
                    <a:pt x="556" y="64"/>
                    <a:pt x="651" y="35"/>
                    <a:pt x="757" y="16"/>
                  </a:cubicBezTo>
                  <a:lnTo>
                    <a:pt x="737" y="16"/>
                  </a:lnTo>
                  <a:cubicBezTo>
                    <a:pt x="686" y="6"/>
                    <a:pt x="636" y="0"/>
                    <a:pt x="585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11"/>
            <p:cNvSpPr/>
            <p:nvPr/>
          </p:nvSpPr>
          <p:spPr>
            <a:xfrm>
              <a:off x="5341695" y="2134506"/>
              <a:ext cx="13104" cy="47793"/>
            </a:xfrm>
            <a:custGeom>
              <a:rect b="b" l="l" r="r" t="t"/>
              <a:pathLst>
                <a:path extrusionOk="0" h="1820" w="499">
                  <a:moveTo>
                    <a:pt x="431" y="1"/>
                  </a:moveTo>
                  <a:cubicBezTo>
                    <a:pt x="316" y="1"/>
                    <a:pt x="202" y="58"/>
                    <a:pt x="125" y="144"/>
                  </a:cubicBezTo>
                  <a:cubicBezTo>
                    <a:pt x="48" y="221"/>
                    <a:pt x="1" y="336"/>
                    <a:pt x="1" y="451"/>
                  </a:cubicBezTo>
                  <a:lnTo>
                    <a:pt x="1" y="1465"/>
                  </a:lnTo>
                  <a:lnTo>
                    <a:pt x="1" y="1532"/>
                  </a:lnTo>
                  <a:lnTo>
                    <a:pt x="10" y="1676"/>
                  </a:lnTo>
                  <a:cubicBezTo>
                    <a:pt x="1" y="1743"/>
                    <a:pt x="48" y="1810"/>
                    <a:pt x="115" y="1819"/>
                  </a:cubicBezTo>
                  <a:cubicBezTo>
                    <a:pt x="119" y="1820"/>
                    <a:pt x="123" y="1820"/>
                    <a:pt x="127" y="1820"/>
                  </a:cubicBezTo>
                  <a:cubicBezTo>
                    <a:pt x="240" y="1820"/>
                    <a:pt x="240" y="1685"/>
                    <a:pt x="240" y="1685"/>
                  </a:cubicBezTo>
                  <a:lnTo>
                    <a:pt x="230" y="1417"/>
                  </a:lnTo>
                  <a:lnTo>
                    <a:pt x="230" y="422"/>
                  </a:lnTo>
                  <a:cubicBezTo>
                    <a:pt x="221" y="240"/>
                    <a:pt x="326" y="68"/>
                    <a:pt x="498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11"/>
            <p:cNvSpPr/>
            <p:nvPr/>
          </p:nvSpPr>
          <p:spPr>
            <a:xfrm>
              <a:off x="5363701" y="2140047"/>
              <a:ext cx="8429" cy="43276"/>
            </a:xfrm>
            <a:custGeom>
              <a:rect b="b" l="l" r="r" t="t"/>
              <a:pathLst>
                <a:path extrusionOk="0" h="1648" w="321">
                  <a:moveTo>
                    <a:pt x="254" y="1"/>
                  </a:moveTo>
                  <a:cubicBezTo>
                    <a:pt x="111" y="1"/>
                    <a:pt x="0" y="129"/>
                    <a:pt x="33" y="278"/>
                  </a:cubicBezTo>
                  <a:lnTo>
                    <a:pt x="33" y="1350"/>
                  </a:lnTo>
                  <a:lnTo>
                    <a:pt x="33" y="1503"/>
                  </a:lnTo>
                  <a:cubicBezTo>
                    <a:pt x="24" y="1570"/>
                    <a:pt x="72" y="1637"/>
                    <a:pt x="148" y="1647"/>
                  </a:cubicBezTo>
                  <a:cubicBezTo>
                    <a:pt x="152" y="1647"/>
                    <a:pt x="156" y="1647"/>
                    <a:pt x="160" y="1647"/>
                  </a:cubicBezTo>
                  <a:cubicBezTo>
                    <a:pt x="263" y="1647"/>
                    <a:pt x="263" y="1522"/>
                    <a:pt x="263" y="1522"/>
                  </a:cubicBezTo>
                  <a:lnTo>
                    <a:pt x="254" y="1245"/>
                  </a:lnTo>
                  <a:lnTo>
                    <a:pt x="254" y="249"/>
                  </a:lnTo>
                  <a:cubicBezTo>
                    <a:pt x="254" y="163"/>
                    <a:pt x="273" y="77"/>
                    <a:pt x="321" y="10"/>
                  </a:cubicBezTo>
                  <a:cubicBezTo>
                    <a:pt x="298" y="4"/>
                    <a:pt x="275" y="1"/>
                    <a:pt x="254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11"/>
            <p:cNvSpPr/>
            <p:nvPr/>
          </p:nvSpPr>
          <p:spPr>
            <a:xfrm>
              <a:off x="5382241" y="2143907"/>
              <a:ext cx="8981" cy="43171"/>
            </a:xfrm>
            <a:custGeom>
              <a:rect b="b" l="l" r="r" t="t"/>
              <a:pathLst>
                <a:path extrusionOk="0" h="1644" w="342">
                  <a:moveTo>
                    <a:pt x="288" y="1"/>
                  </a:moveTo>
                  <a:cubicBezTo>
                    <a:pt x="130" y="1"/>
                    <a:pt x="0" y="149"/>
                    <a:pt x="26" y="313"/>
                  </a:cubicBezTo>
                  <a:lnTo>
                    <a:pt x="45" y="1289"/>
                  </a:lnTo>
                  <a:lnTo>
                    <a:pt x="45" y="1356"/>
                  </a:lnTo>
                  <a:lnTo>
                    <a:pt x="55" y="1500"/>
                  </a:lnTo>
                  <a:cubicBezTo>
                    <a:pt x="45" y="1567"/>
                    <a:pt x="93" y="1634"/>
                    <a:pt x="160" y="1643"/>
                  </a:cubicBezTo>
                  <a:cubicBezTo>
                    <a:pt x="164" y="1643"/>
                    <a:pt x="168" y="1644"/>
                    <a:pt x="172" y="1644"/>
                  </a:cubicBezTo>
                  <a:cubicBezTo>
                    <a:pt x="284" y="1644"/>
                    <a:pt x="284" y="1519"/>
                    <a:pt x="284" y="1519"/>
                  </a:cubicBezTo>
                  <a:lnTo>
                    <a:pt x="275" y="1241"/>
                  </a:lnTo>
                  <a:lnTo>
                    <a:pt x="256" y="275"/>
                  </a:lnTo>
                  <a:cubicBezTo>
                    <a:pt x="246" y="179"/>
                    <a:pt x="284" y="83"/>
                    <a:pt x="342" y="7"/>
                  </a:cubicBezTo>
                  <a:cubicBezTo>
                    <a:pt x="324" y="3"/>
                    <a:pt x="306" y="1"/>
                    <a:pt x="288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11"/>
            <p:cNvSpPr/>
            <p:nvPr/>
          </p:nvSpPr>
          <p:spPr>
            <a:xfrm>
              <a:off x="5403012" y="2147846"/>
              <a:ext cx="6565" cy="39784"/>
            </a:xfrm>
            <a:custGeom>
              <a:rect b="b" l="l" r="r" t="t"/>
              <a:pathLst>
                <a:path extrusionOk="0" h="1515" w="250">
                  <a:moveTo>
                    <a:pt x="250" y="0"/>
                  </a:moveTo>
                  <a:lnTo>
                    <a:pt x="221" y="10"/>
                  </a:lnTo>
                  <a:cubicBezTo>
                    <a:pt x="135" y="29"/>
                    <a:pt x="68" y="77"/>
                    <a:pt x="10" y="134"/>
                  </a:cubicBezTo>
                  <a:lnTo>
                    <a:pt x="10" y="153"/>
                  </a:lnTo>
                  <a:lnTo>
                    <a:pt x="10" y="1225"/>
                  </a:lnTo>
                  <a:lnTo>
                    <a:pt x="10" y="1378"/>
                  </a:lnTo>
                  <a:cubicBezTo>
                    <a:pt x="1" y="1445"/>
                    <a:pt x="49" y="1503"/>
                    <a:pt x="125" y="1512"/>
                  </a:cubicBezTo>
                  <a:cubicBezTo>
                    <a:pt x="133" y="1513"/>
                    <a:pt x="141" y="1514"/>
                    <a:pt x="148" y="1514"/>
                  </a:cubicBezTo>
                  <a:cubicBezTo>
                    <a:pt x="248" y="1514"/>
                    <a:pt x="240" y="1397"/>
                    <a:pt x="240" y="1397"/>
                  </a:cubicBezTo>
                  <a:lnTo>
                    <a:pt x="230" y="1120"/>
                  </a:lnTo>
                  <a:lnTo>
                    <a:pt x="230" y="125"/>
                  </a:lnTo>
                  <a:cubicBezTo>
                    <a:pt x="230" y="77"/>
                    <a:pt x="240" y="38"/>
                    <a:pt x="250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11"/>
            <p:cNvSpPr/>
            <p:nvPr/>
          </p:nvSpPr>
          <p:spPr>
            <a:xfrm>
              <a:off x="5396736" y="1986242"/>
              <a:ext cx="43749" cy="30173"/>
            </a:xfrm>
            <a:custGeom>
              <a:rect b="b" l="l" r="r" t="t"/>
              <a:pathLst>
                <a:path extrusionOk="0" h="1149" w="1666">
                  <a:moveTo>
                    <a:pt x="173" y="0"/>
                  </a:moveTo>
                  <a:cubicBezTo>
                    <a:pt x="96" y="0"/>
                    <a:pt x="0" y="29"/>
                    <a:pt x="144" y="163"/>
                  </a:cubicBezTo>
                  <a:lnTo>
                    <a:pt x="1120" y="1120"/>
                  </a:lnTo>
                  <a:lnTo>
                    <a:pt x="1178" y="1149"/>
                  </a:lnTo>
                  <a:lnTo>
                    <a:pt x="1666" y="125"/>
                  </a:lnTo>
                  <a:lnTo>
                    <a:pt x="1589" y="87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11"/>
            <p:cNvSpPr/>
            <p:nvPr/>
          </p:nvSpPr>
          <p:spPr>
            <a:xfrm>
              <a:off x="5398233" y="1987003"/>
              <a:ext cx="35976" cy="29411"/>
            </a:xfrm>
            <a:custGeom>
              <a:rect b="b" l="l" r="r" t="t"/>
              <a:pathLst>
                <a:path extrusionOk="0" h="1120" w="1370">
                  <a:moveTo>
                    <a:pt x="10" y="0"/>
                  </a:moveTo>
                  <a:cubicBezTo>
                    <a:pt x="1" y="29"/>
                    <a:pt x="10" y="67"/>
                    <a:pt x="77" y="134"/>
                  </a:cubicBezTo>
                  <a:lnTo>
                    <a:pt x="1054" y="1091"/>
                  </a:lnTo>
                  <a:lnTo>
                    <a:pt x="1121" y="1120"/>
                  </a:lnTo>
                  <a:lnTo>
                    <a:pt x="1369" y="58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11"/>
            <p:cNvSpPr/>
            <p:nvPr/>
          </p:nvSpPr>
          <p:spPr>
            <a:xfrm>
              <a:off x="5425648" y="1988500"/>
              <a:ext cx="61081" cy="49290"/>
            </a:xfrm>
            <a:custGeom>
              <a:rect b="b" l="l" r="r" t="t"/>
              <a:pathLst>
                <a:path extrusionOk="0" h="1877" w="2326">
                  <a:moveTo>
                    <a:pt x="479" y="1"/>
                  </a:moveTo>
                  <a:lnTo>
                    <a:pt x="0" y="1025"/>
                  </a:lnTo>
                  <a:lnTo>
                    <a:pt x="2029" y="1876"/>
                  </a:lnTo>
                  <a:lnTo>
                    <a:pt x="2326" y="776"/>
                  </a:lnTo>
                  <a:lnTo>
                    <a:pt x="479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11"/>
            <p:cNvSpPr/>
            <p:nvPr/>
          </p:nvSpPr>
          <p:spPr>
            <a:xfrm>
              <a:off x="5548782" y="2038000"/>
              <a:ext cx="32956" cy="37998"/>
            </a:xfrm>
            <a:custGeom>
              <a:rect b="b" l="l" r="r" t="t"/>
              <a:pathLst>
                <a:path extrusionOk="0" h="1447" w="1255">
                  <a:moveTo>
                    <a:pt x="278" y="1"/>
                  </a:moveTo>
                  <a:lnTo>
                    <a:pt x="39" y="853"/>
                  </a:lnTo>
                  <a:lnTo>
                    <a:pt x="39" y="862"/>
                  </a:lnTo>
                  <a:lnTo>
                    <a:pt x="39" y="891"/>
                  </a:lnTo>
                  <a:lnTo>
                    <a:pt x="0" y="1121"/>
                  </a:lnTo>
                  <a:lnTo>
                    <a:pt x="776" y="1446"/>
                  </a:lnTo>
                  <a:lnTo>
                    <a:pt x="1254" y="412"/>
                  </a:lnTo>
                  <a:lnTo>
                    <a:pt x="278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11"/>
            <p:cNvSpPr/>
            <p:nvPr/>
          </p:nvSpPr>
          <p:spPr>
            <a:xfrm>
              <a:off x="5552038" y="2038000"/>
              <a:ext cx="29700" cy="24159"/>
            </a:xfrm>
            <a:custGeom>
              <a:rect b="b" l="l" r="r" t="t"/>
              <a:pathLst>
                <a:path extrusionOk="0" h="920" w="1131">
                  <a:moveTo>
                    <a:pt x="154" y="1"/>
                  </a:moveTo>
                  <a:lnTo>
                    <a:pt x="1" y="546"/>
                  </a:lnTo>
                  <a:lnTo>
                    <a:pt x="891" y="920"/>
                  </a:lnTo>
                  <a:lnTo>
                    <a:pt x="1111" y="460"/>
                  </a:lnTo>
                  <a:lnTo>
                    <a:pt x="1130" y="412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11"/>
            <p:cNvSpPr/>
            <p:nvPr/>
          </p:nvSpPr>
          <p:spPr>
            <a:xfrm>
              <a:off x="5432161" y="1988500"/>
              <a:ext cx="54568" cy="34453"/>
            </a:xfrm>
            <a:custGeom>
              <a:rect b="b" l="l" r="r" t="t"/>
              <a:pathLst>
                <a:path extrusionOk="0" h="1312" w="2078">
                  <a:moveTo>
                    <a:pt x="231" y="1"/>
                  </a:moveTo>
                  <a:lnTo>
                    <a:pt x="1" y="489"/>
                  </a:lnTo>
                  <a:lnTo>
                    <a:pt x="1934" y="1312"/>
                  </a:lnTo>
                  <a:lnTo>
                    <a:pt x="2078" y="776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11"/>
            <p:cNvSpPr/>
            <p:nvPr/>
          </p:nvSpPr>
          <p:spPr>
            <a:xfrm>
              <a:off x="5563093" y="2104097"/>
              <a:ext cx="104830" cy="115150"/>
            </a:xfrm>
            <a:custGeom>
              <a:rect b="b" l="l" r="r" t="t"/>
              <a:pathLst>
                <a:path extrusionOk="0" h="4385" w="3992">
                  <a:moveTo>
                    <a:pt x="1264" y="1"/>
                  </a:moveTo>
                  <a:cubicBezTo>
                    <a:pt x="1025" y="1"/>
                    <a:pt x="834" y="202"/>
                    <a:pt x="834" y="441"/>
                  </a:cubicBezTo>
                  <a:lnTo>
                    <a:pt x="834" y="1159"/>
                  </a:lnTo>
                  <a:lnTo>
                    <a:pt x="738" y="1140"/>
                  </a:lnTo>
                  <a:cubicBezTo>
                    <a:pt x="690" y="1129"/>
                    <a:pt x="640" y="1124"/>
                    <a:pt x="590" y="1124"/>
                  </a:cubicBezTo>
                  <a:cubicBezTo>
                    <a:pt x="462" y="1124"/>
                    <a:pt x="334" y="1160"/>
                    <a:pt x="231" y="1235"/>
                  </a:cubicBezTo>
                  <a:cubicBezTo>
                    <a:pt x="1" y="1427"/>
                    <a:pt x="11" y="1800"/>
                    <a:pt x="39" y="2336"/>
                  </a:cubicBezTo>
                  <a:cubicBezTo>
                    <a:pt x="87" y="2996"/>
                    <a:pt x="738" y="3551"/>
                    <a:pt x="891" y="3666"/>
                  </a:cubicBezTo>
                  <a:lnTo>
                    <a:pt x="891" y="4384"/>
                  </a:lnTo>
                  <a:lnTo>
                    <a:pt x="3494" y="4384"/>
                  </a:lnTo>
                  <a:lnTo>
                    <a:pt x="3494" y="3456"/>
                  </a:lnTo>
                  <a:cubicBezTo>
                    <a:pt x="3944" y="3063"/>
                    <a:pt x="3992" y="2298"/>
                    <a:pt x="3963" y="1934"/>
                  </a:cubicBezTo>
                  <a:lnTo>
                    <a:pt x="3963" y="939"/>
                  </a:lnTo>
                  <a:cubicBezTo>
                    <a:pt x="3963" y="700"/>
                    <a:pt x="3772" y="499"/>
                    <a:pt x="3523" y="499"/>
                  </a:cubicBezTo>
                  <a:lnTo>
                    <a:pt x="3504" y="499"/>
                  </a:lnTo>
                  <a:cubicBezTo>
                    <a:pt x="3416" y="594"/>
                    <a:pt x="3298" y="640"/>
                    <a:pt x="3182" y="640"/>
                  </a:cubicBezTo>
                  <a:cubicBezTo>
                    <a:pt x="3009" y="640"/>
                    <a:pt x="2839" y="539"/>
                    <a:pt x="2776" y="355"/>
                  </a:cubicBezTo>
                  <a:lnTo>
                    <a:pt x="2748" y="355"/>
                  </a:lnTo>
                  <a:cubicBezTo>
                    <a:pt x="2660" y="446"/>
                    <a:pt x="2549" y="489"/>
                    <a:pt x="2438" y="489"/>
                  </a:cubicBezTo>
                  <a:cubicBezTo>
                    <a:pt x="2270" y="489"/>
                    <a:pt x="2105" y="390"/>
                    <a:pt x="2030" y="211"/>
                  </a:cubicBezTo>
                  <a:lnTo>
                    <a:pt x="2011" y="211"/>
                  </a:lnTo>
                  <a:cubicBezTo>
                    <a:pt x="1925" y="294"/>
                    <a:pt x="1818" y="332"/>
                    <a:pt x="1713" y="332"/>
                  </a:cubicBezTo>
                  <a:cubicBezTo>
                    <a:pt x="1525" y="332"/>
                    <a:pt x="1342" y="210"/>
                    <a:pt x="1293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11"/>
            <p:cNvSpPr/>
            <p:nvPr/>
          </p:nvSpPr>
          <p:spPr>
            <a:xfrm>
              <a:off x="5563618" y="2133849"/>
              <a:ext cx="29175" cy="85634"/>
            </a:xfrm>
            <a:custGeom>
              <a:rect b="b" l="l" r="r" t="t"/>
              <a:pathLst>
                <a:path extrusionOk="0" h="3261" w="1111">
                  <a:moveTo>
                    <a:pt x="580" y="0"/>
                  </a:moveTo>
                  <a:cubicBezTo>
                    <a:pt x="452" y="0"/>
                    <a:pt x="324" y="36"/>
                    <a:pt x="220" y="112"/>
                  </a:cubicBezTo>
                  <a:cubicBezTo>
                    <a:pt x="0" y="303"/>
                    <a:pt x="0" y="677"/>
                    <a:pt x="38" y="1213"/>
                  </a:cubicBezTo>
                  <a:cubicBezTo>
                    <a:pt x="77" y="1873"/>
                    <a:pt x="727" y="2428"/>
                    <a:pt x="881" y="2543"/>
                  </a:cubicBezTo>
                  <a:lnTo>
                    <a:pt x="881" y="3261"/>
                  </a:lnTo>
                  <a:lnTo>
                    <a:pt x="1110" y="3261"/>
                  </a:lnTo>
                  <a:lnTo>
                    <a:pt x="1110" y="2447"/>
                  </a:lnTo>
                  <a:cubicBezTo>
                    <a:pt x="852" y="2246"/>
                    <a:pt x="326" y="1768"/>
                    <a:pt x="287" y="1213"/>
                  </a:cubicBezTo>
                  <a:cubicBezTo>
                    <a:pt x="259" y="658"/>
                    <a:pt x="230" y="294"/>
                    <a:pt x="450" y="112"/>
                  </a:cubicBezTo>
                  <a:cubicBezTo>
                    <a:pt x="546" y="64"/>
                    <a:pt x="651" y="35"/>
                    <a:pt x="756" y="16"/>
                  </a:cubicBezTo>
                  <a:lnTo>
                    <a:pt x="727" y="16"/>
                  </a:lnTo>
                  <a:cubicBezTo>
                    <a:pt x="679" y="6"/>
                    <a:pt x="629" y="0"/>
                    <a:pt x="580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11"/>
            <p:cNvSpPr/>
            <p:nvPr/>
          </p:nvSpPr>
          <p:spPr>
            <a:xfrm>
              <a:off x="5448258" y="1994934"/>
              <a:ext cx="115124" cy="129803"/>
            </a:xfrm>
            <a:custGeom>
              <a:rect b="b" l="l" r="r" t="t"/>
              <a:pathLst>
                <a:path extrusionOk="0" h="4943" w="4384">
                  <a:moveTo>
                    <a:pt x="1827" y="1"/>
                  </a:moveTo>
                  <a:cubicBezTo>
                    <a:pt x="1749" y="1"/>
                    <a:pt x="1671" y="22"/>
                    <a:pt x="1599" y="62"/>
                  </a:cubicBezTo>
                  <a:cubicBezTo>
                    <a:pt x="1503" y="119"/>
                    <a:pt x="1436" y="215"/>
                    <a:pt x="1407" y="330"/>
                  </a:cubicBezTo>
                  <a:lnTo>
                    <a:pt x="1063" y="1593"/>
                  </a:lnTo>
                  <a:lnTo>
                    <a:pt x="335" y="1287"/>
                  </a:lnTo>
                  <a:lnTo>
                    <a:pt x="240" y="1583"/>
                  </a:lnTo>
                  <a:cubicBezTo>
                    <a:pt x="192" y="1775"/>
                    <a:pt x="144" y="1976"/>
                    <a:pt x="115" y="2167"/>
                  </a:cubicBezTo>
                  <a:cubicBezTo>
                    <a:pt x="0" y="2828"/>
                    <a:pt x="536" y="3536"/>
                    <a:pt x="642" y="3670"/>
                  </a:cubicBezTo>
                  <a:lnTo>
                    <a:pt x="642" y="4943"/>
                  </a:lnTo>
                  <a:lnTo>
                    <a:pt x="3216" y="4943"/>
                  </a:lnTo>
                  <a:lnTo>
                    <a:pt x="3216" y="4053"/>
                  </a:lnTo>
                  <a:cubicBezTo>
                    <a:pt x="3838" y="3708"/>
                    <a:pt x="3991" y="2808"/>
                    <a:pt x="4001" y="2675"/>
                  </a:cubicBezTo>
                  <a:lnTo>
                    <a:pt x="4317" y="1545"/>
                  </a:lnTo>
                  <a:lnTo>
                    <a:pt x="4317" y="1526"/>
                  </a:lnTo>
                  <a:cubicBezTo>
                    <a:pt x="4384" y="1296"/>
                    <a:pt x="4240" y="1057"/>
                    <a:pt x="4001" y="1000"/>
                  </a:cubicBezTo>
                  <a:lnTo>
                    <a:pt x="3982" y="1000"/>
                  </a:lnTo>
                  <a:cubicBezTo>
                    <a:pt x="3947" y="991"/>
                    <a:pt x="3912" y="987"/>
                    <a:pt x="3876" y="987"/>
                  </a:cubicBezTo>
                  <a:cubicBezTo>
                    <a:pt x="3794" y="987"/>
                    <a:pt x="3711" y="1010"/>
                    <a:pt x="3637" y="1057"/>
                  </a:cubicBezTo>
                  <a:cubicBezTo>
                    <a:pt x="3618" y="875"/>
                    <a:pt x="3484" y="732"/>
                    <a:pt x="3302" y="684"/>
                  </a:cubicBezTo>
                  <a:lnTo>
                    <a:pt x="3283" y="684"/>
                  </a:lnTo>
                  <a:cubicBezTo>
                    <a:pt x="3249" y="675"/>
                    <a:pt x="3214" y="671"/>
                    <a:pt x="3180" y="671"/>
                  </a:cubicBezTo>
                  <a:cubicBezTo>
                    <a:pt x="3100" y="671"/>
                    <a:pt x="3022" y="694"/>
                    <a:pt x="2948" y="741"/>
                  </a:cubicBezTo>
                  <a:cubicBezTo>
                    <a:pt x="2919" y="569"/>
                    <a:pt x="2795" y="425"/>
                    <a:pt x="2623" y="378"/>
                  </a:cubicBezTo>
                  <a:lnTo>
                    <a:pt x="2594" y="378"/>
                  </a:lnTo>
                  <a:cubicBezTo>
                    <a:pt x="2565" y="372"/>
                    <a:pt x="2534" y="369"/>
                    <a:pt x="2503" y="369"/>
                  </a:cubicBezTo>
                  <a:cubicBezTo>
                    <a:pt x="2430" y="369"/>
                    <a:pt x="2354" y="385"/>
                    <a:pt x="2288" y="425"/>
                  </a:cubicBezTo>
                  <a:cubicBezTo>
                    <a:pt x="2288" y="225"/>
                    <a:pt x="2144" y="52"/>
                    <a:pt x="1953" y="14"/>
                  </a:cubicBezTo>
                  <a:lnTo>
                    <a:pt x="1934" y="14"/>
                  </a:lnTo>
                  <a:cubicBezTo>
                    <a:pt x="1898" y="5"/>
                    <a:pt x="1862" y="1"/>
                    <a:pt x="1827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11"/>
            <p:cNvSpPr/>
            <p:nvPr/>
          </p:nvSpPr>
          <p:spPr>
            <a:xfrm>
              <a:off x="5448258" y="2028205"/>
              <a:ext cx="25157" cy="96033"/>
            </a:xfrm>
            <a:custGeom>
              <a:rect b="b" l="l" r="r" t="t"/>
              <a:pathLst>
                <a:path extrusionOk="0" h="3657" w="958">
                  <a:moveTo>
                    <a:pt x="345" y="1"/>
                  </a:moveTo>
                  <a:lnTo>
                    <a:pt x="249" y="297"/>
                  </a:lnTo>
                  <a:cubicBezTo>
                    <a:pt x="192" y="489"/>
                    <a:pt x="144" y="690"/>
                    <a:pt x="115" y="891"/>
                  </a:cubicBezTo>
                  <a:cubicBezTo>
                    <a:pt x="0" y="1541"/>
                    <a:pt x="536" y="2250"/>
                    <a:pt x="642" y="2384"/>
                  </a:cubicBezTo>
                  <a:lnTo>
                    <a:pt x="642" y="3657"/>
                  </a:lnTo>
                  <a:lnTo>
                    <a:pt x="957" y="3657"/>
                  </a:lnTo>
                  <a:lnTo>
                    <a:pt x="957" y="2384"/>
                  </a:lnTo>
                  <a:cubicBezTo>
                    <a:pt x="852" y="2259"/>
                    <a:pt x="316" y="1551"/>
                    <a:pt x="431" y="891"/>
                  </a:cubicBezTo>
                  <a:cubicBezTo>
                    <a:pt x="460" y="690"/>
                    <a:pt x="508" y="498"/>
                    <a:pt x="565" y="307"/>
                  </a:cubicBezTo>
                  <a:lnTo>
                    <a:pt x="622" y="125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11"/>
            <p:cNvSpPr/>
            <p:nvPr/>
          </p:nvSpPr>
          <p:spPr>
            <a:xfrm>
              <a:off x="5567636" y="2048058"/>
              <a:ext cx="32195" cy="33902"/>
            </a:xfrm>
            <a:custGeom>
              <a:rect b="b" l="l" r="r" t="t"/>
              <a:pathLst>
                <a:path extrusionOk="0" h="1291" w="1226">
                  <a:moveTo>
                    <a:pt x="479" y="1"/>
                  </a:moveTo>
                  <a:lnTo>
                    <a:pt x="0" y="1034"/>
                  </a:lnTo>
                  <a:lnTo>
                    <a:pt x="517" y="1254"/>
                  </a:lnTo>
                  <a:cubicBezTo>
                    <a:pt x="570" y="1279"/>
                    <a:pt x="626" y="1290"/>
                    <a:pt x="681" y="1290"/>
                  </a:cubicBezTo>
                  <a:cubicBezTo>
                    <a:pt x="843" y="1290"/>
                    <a:pt x="998" y="1192"/>
                    <a:pt x="1063" y="1034"/>
                  </a:cubicBezTo>
                  <a:lnTo>
                    <a:pt x="1187" y="757"/>
                  </a:lnTo>
                  <a:cubicBezTo>
                    <a:pt x="1225" y="652"/>
                    <a:pt x="1225" y="537"/>
                    <a:pt x="1187" y="431"/>
                  </a:cubicBezTo>
                  <a:cubicBezTo>
                    <a:pt x="1149" y="326"/>
                    <a:pt x="1063" y="250"/>
                    <a:pt x="967" y="202"/>
                  </a:cubicBezTo>
                  <a:lnTo>
                    <a:pt x="479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11"/>
            <p:cNvSpPr/>
            <p:nvPr/>
          </p:nvSpPr>
          <p:spPr>
            <a:xfrm>
              <a:off x="5454561" y="2149842"/>
              <a:ext cx="86212" cy="184266"/>
            </a:xfrm>
            <a:custGeom>
              <a:rect b="b" l="l" r="r" t="t"/>
              <a:pathLst>
                <a:path extrusionOk="0" h="7017" w="3283">
                  <a:moveTo>
                    <a:pt x="9" y="1"/>
                  </a:moveTo>
                  <a:lnTo>
                    <a:pt x="9" y="6776"/>
                  </a:lnTo>
                  <a:cubicBezTo>
                    <a:pt x="9" y="6776"/>
                    <a:pt x="9" y="6786"/>
                    <a:pt x="9" y="6796"/>
                  </a:cubicBezTo>
                  <a:cubicBezTo>
                    <a:pt x="0" y="6915"/>
                    <a:pt x="87" y="7016"/>
                    <a:pt x="204" y="7016"/>
                  </a:cubicBezTo>
                  <a:cubicBezTo>
                    <a:pt x="209" y="7016"/>
                    <a:pt x="214" y="7016"/>
                    <a:pt x="220" y="7016"/>
                  </a:cubicBezTo>
                  <a:lnTo>
                    <a:pt x="3081" y="7016"/>
                  </a:lnTo>
                  <a:cubicBezTo>
                    <a:pt x="3087" y="7016"/>
                    <a:pt x="3093" y="7016"/>
                    <a:pt x="3099" y="7016"/>
                  </a:cubicBezTo>
                  <a:cubicBezTo>
                    <a:pt x="3196" y="7016"/>
                    <a:pt x="3273" y="6943"/>
                    <a:pt x="3282" y="6843"/>
                  </a:cubicBezTo>
                  <a:lnTo>
                    <a:pt x="3282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11"/>
            <p:cNvSpPr/>
            <p:nvPr/>
          </p:nvSpPr>
          <p:spPr>
            <a:xfrm>
              <a:off x="5578193" y="2244089"/>
              <a:ext cx="85975" cy="90019"/>
            </a:xfrm>
            <a:custGeom>
              <a:rect b="b" l="l" r="r" t="t"/>
              <a:pathLst>
                <a:path extrusionOk="0" h="3428" w="3274">
                  <a:moveTo>
                    <a:pt x="0" y="1"/>
                  </a:moveTo>
                  <a:lnTo>
                    <a:pt x="0" y="3235"/>
                  </a:lnTo>
                  <a:cubicBezTo>
                    <a:pt x="0" y="3336"/>
                    <a:pt x="87" y="3427"/>
                    <a:pt x="195" y="3427"/>
                  </a:cubicBezTo>
                  <a:cubicBezTo>
                    <a:pt x="200" y="3427"/>
                    <a:pt x="205" y="3427"/>
                    <a:pt x="211" y="3427"/>
                  </a:cubicBezTo>
                  <a:lnTo>
                    <a:pt x="3072" y="3427"/>
                  </a:lnTo>
                  <a:cubicBezTo>
                    <a:pt x="3078" y="3427"/>
                    <a:pt x="3083" y="3427"/>
                    <a:pt x="3088" y="3427"/>
                  </a:cubicBezTo>
                  <a:cubicBezTo>
                    <a:pt x="3195" y="3427"/>
                    <a:pt x="3273" y="3336"/>
                    <a:pt x="3273" y="3235"/>
                  </a:cubicBezTo>
                  <a:lnTo>
                    <a:pt x="3273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11"/>
            <p:cNvSpPr/>
            <p:nvPr/>
          </p:nvSpPr>
          <p:spPr>
            <a:xfrm>
              <a:off x="5473389" y="2149842"/>
              <a:ext cx="67383" cy="184266"/>
            </a:xfrm>
            <a:custGeom>
              <a:rect b="b" l="l" r="r" t="t"/>
              <a:pathLst>
                <a:path extrusionOk="0" h="7017" w="2566">
                  <a:moveTo>
                    <a:pt x="0" y="1"/>
                  </a:moveTo>
                  <a:lnTo>
                    <a:pt x="0" y="7016"/>
                  </a:lnTo>
                  <a:lnTo>
                    <a:pt x="2364" y="7016"/>
                  </a:lnTo>
                  <a:cubicBezTo>
                    <a:pt x="2370" y="7016"/>
                    <a:pt x="2375" y="7016"/>
                    <a:pt x="2380" y="7016"/>
                  </a:cubicBezTo>
                  <a:cubicBezTo>
                    <a:pt x="2478" y="7016"/>
                    <a:pt x="2556" y="6934"/>
                    <a:pt x="2565" y="6843"/>
                  </a:cubicBezTo>
                  <a:lnTo>
                    <a:pt x="2565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11"/>
            <p:cNvSpPr/>
            <p:nvPr/>
          </p:nvSpPr>
          <p:spPr>
            <a:xfrm>
              <a:off x="5595262" y="2244089"/>
              <a:ext cx="69143" cy="90019"/>
            </a:xfrm>
            <a:custGeom>
              <a:rect b="b" l="l" r="r" t="t"/>
              <a:pathLst>
                <a:path extrusionOk="0" h="3428" w="2633">
                  <a:moveTo>
                    <a:pt x="1" y="1"/>
                  </a:moveTo>
                  <a:lnTo>
                    <a:pt x="1" y="3427"/>
                  </a:lnTo>
                  <a:lnTo>
                    <a:pt x="2422" y="3427"/>
                  </a:lnTo>
                  <a:cubicBezTo>
                    <a:pt x="2428" y="3427"/>
                    <a:pt x="2433" y="3427"/>
                    <a:pt x="2438" y="3427"/>
                  </a:cubicBezTo>
                  <a:cubicBezTo>
                    <a:pt x="2545" y="3427"/>
                    <a:pt x="2624" y="3336"/>
                    <a:pt x="2633" y="3235"/>
                  </a:cubicBezTo>
                  <a:lnTo>
                    <a:pt x="2633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11"/>
            <p:cNvSpPr/>
            <p:nvPr/>
          </p:nvSpPr>
          <p:spPr>
            <a:xfrm>
              <a:off x="5334421" y="2274997"/>
              <a:ext cx="86973" cy="59348"/>
            </a:xfrm>
            <a:custGeom>
              <a:rect b="b" l="l" r="r" t="t"/>
              <a:pathLst>
                <a:path extrusionOk="0" h="2260" w="3312">
                  <a:moveTo>
                    <a:pt x="19" y="1"/>
                  </a:moveTo>
                  <a:lnTo>
                    <a:pt x="19" y="2039"/>
                  </a:lnTo>
                  <a:cubicBezTo>
                    <a:pt x="0" y="2154"/>
                    <a:pt x="86" y="2250"/>
                    <a:pt x="201" y="2259"/>
                  </a:cubicBezTo>
                  <a:lnTo>
                    <a:pt x="3110" y="2259"/>
                  </a:lnTo>
                  <a:cubicBezTo>
                    <a:pt x="3225" y="2250"/>
                    <a:pt x="3311" y="2154"/>
                    <a:pt x="3292" y="2039"/>
                  </a:cubicBezTo>
                  <a:lnTo>
                    <a:pt x="3292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11"/>
            <p:cNvSpPr/>
            <p:nvPr/>
          </p:nvSpPr>
          <p:spPr>
            <a:xfrm>
              <a:off x="5353512" y="2274997"/>
              <a:ext cx="67619" cy="59085"/>
            </a:xfrm>
            <a:custGeom>
              <a:rect b="b" l="l" r="r" t="t"/>
              <a:pathLst>
                <a:path extrusionOk="0" h="2250" w="2575">
                  <a:moveTo>
                    <a:pt x="0" y="1"/>
                  </a:moveTo>
                  <a:lnTo>
                    <a:pt x="0" y="2250"/>
                  </a:lnTo>
                  <a:lnTo>
                    <a:pt x="2383" y="2250"/>
                  </a:lnTo>
                  <a:cubicBezTo>
                    <a:pt x="2498" y="2250"/>
                    <a:pt x="2575" y="2144"/>
                    <a:pt x="2565" y="2039"/>
                  </a:cubicBezTo>
                  <a:lnTo>
                    <a:pt x="2565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11"/>
            <p:cNvSpPr/>
            <p:nvPr/>
          </p:nvSpPr>
          <p:spPr>
            <a:xfrm>
              <a:off x="5454298" y="2121192"/>
              <a:ext cx="86973" cy="32457"/>
            </a:xfrm>
            <a:custGeom>
              <a:rect b="b" l="l" r="r" t="t"/>
              <a:pathLst>
                <a:path extrusionOk="0" h="1236" w="3312">
                  <a:moveTo>
                    <a:pt x="201" y="1"/>
                  </a:moveTo>
                  <a:cubicBezTo>
                    <a:pt x="86" y="1"/>
                    <a:pt x="0" y="106"/>
                    <a:pt x="19" y="221"/>
                  </a:cubicBezTo>
                  <a:lnTo>
                    <a:pt x="19" y="1235"/>
                  </a:lnTo>
                  <a:lnTo>
                    <a:pt x="3292" y="1235"/>
                  </a:lnTo>
                  <a:lnTo>
                    <a:pt x="3292" y="249"/>
                  </a:lnTo>
                  <a:cubicBezTo>
                    <a:pt x="3292" y="240"/>
                    <a:pt x="3292" y="230"/>
                    <a:pt x="3292" y="221"/>
                  </a:cubicBezTo>
                  <a:cubicBezTo>
                    <a:pt x="3311" y="106"/>
                    <a:pt x="3225" y="1"/>
                    <a:pt x="3110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11"/>
            <p:cNvSpPr/>
            <p:nvPr/>
          </p:nvSpPr>
          <p:spPr>
            <a:xfrm>
              <a:off x="5473389" y="2121192"/>
              <a:ext cx="67882" cy="32457"/>
            </a:xfrm>
            <a:custGeom>
              <a:rect b="b" l="l" r="r" t="t"/>
              <a:pathLst>
                <a:path extrusionOk="0" h="1236" w="2585">
                  <a:moveTo>
                    <a:pt x="0" y="1"/>
                  </a:moveTo>
                  <a:lnTo>
                    <a:pt x="0" y="1235"/>
                  </a:lnTo>
                  <a:lnTo>
                    <a:pt x="2565" y="1235"/>
                  </a:lnTo>
                  <a:lnTo>
                    <a:pt x="2565" y="249"/>
                  </a:lnTo>
                  <a:cubicBezTo>
                    <a:pt x="2565" y="240"/>
                    <a:pt x="2565" y="230"/>
                    <a:pt x="2565" y="221"/>
                  </a:cubicBezTo>
                  <a:cubicBezTo>
                    <a:pt x="2584" y="106"/>
                    <a:pt x="2498" y="1"/>
                    <a:pt x="2383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11"/>
            <p:cNvSpPr/>
            <p:nvPr/>
          </p:nvSpPr>
          <p:spPr>
            <a:xfrm>
              <a:off x="5476146" y="1994435"/>
              <a:ext cx="24658" cy="44537"/>
            </a:xfrm>
            <a:custGeom>
              <a:rect b="b" l="l" r="r" t="t"/>
              <a:pathLst>
                <a:path extrusionOk="0" h="1696" w="939">
                  <a:moveTo>
                    <a:pt x="769" y="1"/>
                  </a:moveTo>
                  <a:cubicBezTo>
                    <a:pt x="690" y="1"/>
                    <a:pt x="613" y="24"/>
                    <a:pt x="546" y="71"/>
                  </a:cubicBezTo>
                  <a:cubicBezTo>
                    <a:pt x="441" y="129"/>
                    <a:pt x="374" y="224"/>
                    <a:pt x="345" y="339"/>
                  </a:cubicBezTo>
                  <a:lnTo>
                    <a:pt x="77" y="1315"/>
                  </a:lnTo>
                  <a:lnTo>
                    <a:pt x="58" y="1382"/>
                  </a:lnTo>
                  <a:lnTo>
                    <a:pt x="29" y="1516"/>
                  </a:lnTo>
                  <a:cubicBezTo>
                    <a:pt x="1" y="1583"/>
                    <a:pt x="29" y="1660"/>
                    <a:pt x="96" y="1689"/>
                  </a:cubicBezTo>
                  <a:cubicBezTo>
                    <a:pt x="111" y="1693"/>
                    <a:pt x="124" y="1696"/>
                    <a:pt x="135" y="1696"/>
                  </a:cubicBezTo>
                  <a:cubicBezTo>
                    <a:pt x="218" y="1696"/>
                    <a:pt x="240" y="1593"/>
                    <a:pt x="240" y="1593"/>
                  </a:cubicBezTo>
                  <a:lnTo>
                    <a:pt x="307" y="1335"/>
                  </a:lnTo>
                  <a:lnTo>
                    <a:pt x="575" y="368"/>
                  </a:lnTo>
                  <a:cubicBezTo>
                    <a:pt x="613" y="186"/>
                    <a:pt x="766" y="62"/>
                    <a:pt x="939" y="43"/>
                  </a:cubicBezTo>
                  <a:cubicBezTo>
                    <a:pt x="929" y="33"/>
                    <a:pt x="910" y="23"/>
                    <a:pt x="891" y="14"/>
                  </a:cubicBezTo>
                  <a:lnTo>
                    <a:pt x="872" y="14"/>
                  </a:lnTo>
                  <a:cubicBezTo>
                    <a:pt x="837" y="5"/>
                    <a:pt x="803" y="1"/>
                    <a:pt x="769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11"/>
            <p:cNvSpPr/>
            <p:nvPr/>
          </p:nvSpPr>
          <p:spPr>
            <a:xfrm>
              <a:off x="5497758" y="2003731"/>
              <a:ext cx="18382" cy="41281"/>
            </a:xfrm>
            <a:custGeom>
              <a:rect b="b" l="l" r="r" t="t"/>
              <a:pathLst>
                <a:path extrusionOk="0" h="1572" w="700">
                  <a:moveTo>
                    <a:pt x="580" y="1"/>
                  </a:moveTo>
                  <a:cubicBezTo>
                    <a:pt x="464" y="1"/>
                    <a:pt x="362" y="87"/>
                    <a:pt x="355" y="215"/>
                  </a:cubicBezTo>
                  <a:lnTo>
                    <a:pt x="87" y="1191"/>
                  </a:lnTo>
                  <a:lnTo>
                    <a:pt x="68" y="1258"/>
                  </a:lnTo>
                  <a:lnTo>
                    <a:pt x="29" y="1402"/>
                  </a:lnTo>
                  <a:cubicBezTo>
                    <a:pt x="1" y="1459"/>
                    <a:pt x="39" y="1536"/>
                    <a:pt x="106" y="1564"/>
                  </a:cubicBezTo>
                  <a:cubicBezTo>
                    <a:pt x="120" y="1569"/>
                    <a:pt x="133" y="1571"/>
                    <a:pt x="145" y="1571"/>
                  </a:cubicBezTo>
                  <a:cubicBezTo>
                    <a:pt x="228" y="1571"/>
                    <a:pt x="250" y="1469"/>
                    <a:pt x="250" y="1469"/>
                  </a:cubicBezTo>
                  <a:lnTo>
                    <a:pt x="317" y="1210"/>
                  </a:lnTo>
                  <a:lnTo>
                    <a:pt x="584" y="244"/>
                  </a:lnTo>
                  <a:cubicBezTo>
                    <a:pt x="594" y="167"/>
                    <a:pt x="642" y="90"/>
                    <a:pt x="699" y="33"/>
                  </a:cubicBezTo>
                  <a:cubicBezTo>
                    <a:pt x="660" y="11"/>
                    <a:pt x="619" y="1"/>
                    <a:pt x="580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11"/>
            <p:cNvSpPr/>
            <p:nvPr/>
          </p:nvSpPr>
          <p:spPr>
            <a:xfrm>
              <a:off x="5515615" y="2011872"/>
              <a:ext cx="18618" cy="41176"/>
            </a:xfrm>
            <a:custGeom>
              <a:rect b="b" l="l" r="r" t="t"/>
              <a:pathLst>
                <a:path extrusionOk="0" h="1568" w="709">
                  <a:moveTo>
                    <a:pt x="586" y="0"/>
                  </a:moveTo>
                  <a:cubicBezTo>
                    <a:pt x="453" y="0"/>
                    <a:pt x="331" y="100"/>
                    <a:pt x="316" y="240"/>
                  </a:cubicBezTo>
                  <a:lnTo>
                    <a:pt x="77" y="1187"/>
                  </a:lnTo>
                  <a:lnTo>
                    <a:pt x="67" y="1254"/>
                  </a:lnTo>
                  <a:lnTo>
                    <a:pt x="29" y="1398"/>
                  </a:lnTo>
                  <a:cubicBezTo>
                    <a:pt x="0" y="1455"/>
                    <a:pt x="29" y="1532"/>
                    <a:pt x="96" y="1561"/>
                  </a:cubicBezTo>
                  <a:cubicBezTo>
                    <a:pt x="111" y="1565"/>
                    <a:pt x="125" y="1567"/>
                    <a:pt x="138" y="1567"/>
                  </a:cubicBezTo>
                  <a:cubicBezTo>
                    <a:pt x="227" y="1567"/>
                    <a:pt x="249" y="1465"/>
                    <a:pt x="249" y="1465"/>
                  </a:cubicBezTo>
                  <a:lnTo>
                    <a:pt x="306" y="1206"/>
                  </a:lnTo>
                  <a:lnTo>
                    <a:pt x="546" y="269"/>
                  </a:lnTo>
                  <a:cubicBezTo>
                    <a:pt x="574" y="173"/>
                    <a:pt x="622" y="87"/>
                    <a:pt x="708" y="29"/>
                  </a:cubicBezTo>
                  <a:cubicBezTo>
                    <a:pt x="668" y="9"/>
                    <a:pt x="627" y="0"/>
                    <a:pt x="586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11"/>
            <p:cNvSpPr/>
            <p:nvPr/>
          </p:nvSpPr>
          <p:spPr>
            <a:xfrm>
              <a:off x="5534706" y="2020669"/>
              <a:ext cx="16360" cy="37657"/>
            </a:xfrm>
            <a:custGeom>
              <a:rect b="b" l="l" r="r" t="t"/>
              <a:pathLst>
                <a:path extrusionOk="0" h="1434" w="623">
                  <a:moveTo>
                    <a:pt x="594" y="1"/>
                  </a:moveTo>
                  <a:cubicBezTo>
                    <a:pt x="508" y="1"/>
                    <a:pt x="422" y="20"/>
                    <a:pt x="355" y="68"/>
                  </a:cubicBezTo>
                  <a:lnTo>
                    <a:pt x="355" y="87"/>
                  </a:lnTo>
                  <a:lnTo>
                    <a:pt x="87" y="1063"/>
                  </a:lnTo>
                  <a:lnTo>
                    <a:pt x="68" y="1120"/>
                  </a:lnTo>
                  <a:lnTo>
                    <a:pt x="29" y="1264"/>
                  </a:lnTo>
                  <a:cubicBezTo>
                    <a:pt x="1" y="1331"/>
                    <a:pt x="29" y="1407"/>
                    <a:pt x="96" y="1427"/>
                  </a:cubicBezTo>
                  <a:cubicBezTo>
                    <a:pt x="113" y="1432"/>
                    <a:pt x="128" y="1434"/>
                    <a:pt x="141" y="1434"/>
                  </a:cubicBezTo>
                  <a:cubicBezTo>
                    <a:pt x="228" y="1434"/>
                    <a:pt x="249" y="1340"/>
                    <a:pt x="249" y="1340"/>
                  </a:cubicBezTo>
                  <a:lnTo>
                    <a:pt x="316" y="1072"/>
                  </a:lnTo>
                  <a:lnTo>
                    <a:pt x="575" y="106"/>
                  </a:lnTo>
                  <a:cubicBezTo>
                    <a:pt x="584" y="68"/>
                    <a:pt x="603" y="39"/>
                    <a:pt x="623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11"/>
            <p:cNvSpPr/>
            <p:nvPr/>
          </p:nvSpPr>
          <p:spPr>
            <a:xfrm>
              <a:off x="5585230" y="2104097"/>
              <a:ext cx="13077" cy="47793"/>
            </a:xfrm>
            <a:custGeom>
              <a:rect b="b" l="l" r="r" t="t"/>
              <a:pathLst>
                <a:path extrusionOk="0" h="1820" w="498">
                  <a:moveTo>
                    <a:pt x="431" y="1"/>
                  </a:moveTo>
                  <a:cubicBezTo>
                    <a:pt x="306" y="10"/>
                    <a:pt x="201" y="58"/>
                    <a:pt x="125" y="144"/>
                  </a:cubicBezTo>
                  <a:cubicBezTo>
                    <a:pt x="38" y="221"/>
                    <a:pt x="0" y="336"/>
                    <a:pt x="0" y="451"/>
                  </a:cubicBezTo>
                  <a:lnTo>
                    <a:pt x="0" y="1465"/>
                  </a:lnTo>
                  <a:lnTo>
                    <a:pt x="0" y="1532"/>
                  </a:lnTo>
                  <a:lnTo>
                    <a:pt x="10" y="1676"/>
                  </a:lnTo>
                  <a:cubicBezTo>
                    <a:pt x="0" y="1743"/>
                    <a:pt x="48" y="1810"/>
                    <a:pt x="115" y="1819"/>
                  </a:cubicBezTo>
                  <a:cubicBezTo>
                    <a:pt x="119" y="1820"/>
                    <a:pt x="123" y="1820"/>
                    <a:pt x="127" y="1820"/>
                  </a:cubicBezTo>
                  <a:cubicBezTo>
                    <a:pt x="239" y="1820"/>
                    <a:pt x="239" y="1685"/>
                    <a:pt x="239" y="1685"/>
                  </a:cubicBezTo>
                  <a:lnTo>
                    <a:pt x="230" y="1417"/>
                  </a:lnTo>
                  <a:lnTo>
                    <a:pt x="230" y="422"/>
                  </a:lnTo>
                  <a:cubicBezTo>
                    <a:pt x="220" y="240"/>
                    <a:pt x="326" y="68"/>
                    <a:pt x="498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11"/>
            <p:cNvSpPr/>
            <p:nvPr/>
          </p:nvSpPr>
          <p:spPr>
            <a:xfrm>
              <a:off x="5606947" y="2109480"/>
              <a:ext cx="8456" cy="43171"/>
            </a:xfrm>
            <a:custGeom>
              <a:rect b="b" l="l" r="r" t="t"/>
              <a:pathLst>
                <a:path extrusionOk="0" h="1644" w="322">
                  <a:moveTo>
                    <a:pt x="268" y="0"/>
                  </a:moveTo>
                  <a:cubicBezTo>
                    <a:pt x="125" y="0"/>
                    <a:pt x="0" y="131"/>
                    <a:pt x="34" y="284"/>
                  </a:cubicBezTo>
                  <a:lnTo>
                    <a:pt x="34" y="1356"/>
                  </a:lnTo>
                  <a:lnTo>
                    <a:pt x="34" y="1499"/>
                  </a:lnTo>
                  <a:cubicBezTo>
                    <a:pt x="25" y="1576"/>
                    <a:pt x="73" y="1643"/>
                    <a:pt x="149" y="1643"/>
                  </a:cubicBezTo>
                  <a:cubicBezTo>
                    <a:pt x="153" y="1643"/>
                    <a:pt x="157" y="1643"/>
                    <a:pt x="161" y="1643"/>
                  </a:cubicBezTo>
                  <a:cubicBezTo>
                    <a:pt x="264" y="1643"/>
                    <a:pt x="264" y="1519"/>
                    <a:pt x="264" y="1519"/>
                  </a:cubicBezTo>
                  <a:lnTo>
                    <a:pt x="264" y="1251"/>
                  </a:lnTo>
                  <a:lnTo>
                    <a:pt x="264" y="246"/>
                  </a:lnTo>
                  <a:cubicBezTo>
                    <a:pt x="255" y="169"/>
                    <a:pt x="283" y="83"/>
                    <a:pt x="322" y="6"/>
                  </a:cubicBezTo>
                  <a:cubicBezTo>
                    <a:pt x="304" y="2"/>
                    <a:pt x="286" y="0"/>
                    <a:pt x="268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11"/>
            <p:cNvSpPr/>
            <p:nvPr/>
          </p:nvSpPr>
          <p:spPr>
            <a:xfrm>
              <a:off x="5625513" y="2113314"/>
              <a:ext cx="8981" cy="43093"/>
            </a:xfrm>
            <a:custGeom>
              <a:rect b="b" l="l" r="r" t="t"/>
              <a:pathLst>
                <a:path extrusionOk="0" h="1641" w="342">
                  <a:moveTo>
                    <a:pt x="298" y="1"/>
                  </a:moveTo>
                  <a:cubicBezTo>
                    <a:pt x="135" y="1"/>
                    <a:pt x="1" y="143"/>
                    <a:pt x="36" y="310"/>
                  </a:cubicBezTo>
                  <a:lnTo>
                    <a:pt x="55" y="1296"/>
                  </a:lnTo>
                  <a:lnTo>
                    <a:pt x="55" y="1353"/>
                  </a:lnTo>
                  <a:lnTo>
                    <a:pt x="55" y="1507"/>
                  </a:lnTo>
                  <a:cubicBezTo>
                    <a:pt x="45" y="1574"/>
                    <a:pt x="93" y="1631"/>
                    <a:pt x="170" y="1641"/>
                  </a:cubicBezTo>
                  <a:cubicBezTo>
                    <a:pt x="174" y="1641"/>
                    <a:pt x="177" y="1641"/>
                    <a:pt x="181" y="1641"/>
                  </a:cubicBezTo>
                  <a:cubicBezTo>
                    <a:pt x="285" y="1641"/>
                    <a:pt x="285" y="1516"/>
                    <a:pt x="285" y="1516"/>
                  </a:cubicBezTo>
                  <a:lnTo>
                    <a:pt x="275" y="1248"/>
                  </a:lnTo>
                  <a:lnTo>
                    <a:pt x="256" y="282"/>
                  </a:lnTo>
                  <a:cubicBezTo>
                    <a:pt x="256" y="176"/>
                    <a:pt x="285" y="81"/>
                    <a:pt x="342" y="4"/>
                  </a:cubicBezTo>
                  <a:cubicBezTo>
                    <a:pt x="327" y="2"/>
                    <a:pt x="312" y="1"/>
                    <a:pt x="298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11"/>
            <p:cNvSpPr/>
            <p:nvPr/>
          </p:nvSpPr>
          <p:spPr>
            <a:xfrm>
              <a:off x="5646285" y="2117437"/>
              <a:ext cx="6801" cy="39731"/>
            </a:xfrm>
            <a:custGeom>
              <a:rect b="b" l="l" r="r" t="t"/>
              <a:pathLst>
                <a:path extrusionOk="0" h="1513" w="259">
                  <a:moveTo>
                    <a:pt x="221" y="0"/>
                  </a:moveTo>
                  <a:cubicBezTo>
                    <a:pt x="144" y="29"/>
                    <a:pt x="68" y="67"/>
                    <a:pt x="10" y="134"/>
                  </a:cubicBezTo>
                  <a:lnTo>
                    <a:pt x="10" y="144"/>
                  </a:lnTo>
                  <a:lnTo>
                    <a:pt x="10" y="1225"/>
                  </a:lnTo>
                  <a:lnTo>
                    <a:pt x="20" y="1369"/>
                  </a:lnTo>
                  <a:cubicBezTo>
                    <a:pt x="1" y="1436"/>
                    <a:pt x="58" y="1503"/>
                    <a:pt x="125" y="1512"/>
                  </a:cubicBezTo>
                  <a:cubicBezTo>
                    <a:pt x="130" y="1513"/>
                    <a:pt x="134" y="1513"/>
                    <a:pt x="139" y="1513"/>
                  </a:cubicBezTo>
                  <a:cubicBezTo>
                    <a:pt x="258" y="1513"/>
                    <a:pt x="250" y="1388"/>
                    <a:pt x="250" y="1388"/>
                  </a:cubicBezTo>
                  <a:lnTo>
                    <a:pt x="240" y="1120"/>
                  </a:lnTo>
                  <a:lnTo>
                    <a:pt x="240" y="115"/>
                  </a:lnTo>
                  <a:cubicBezTo>
                    <a:pt x="240" y="77"/>
                    <a:pt x="240" y="38"/>
                    <a:pt x="250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11"/>
            <p:cNvSpPr/>
            <p:nvPr/>
          </p:nvSpPr>
          <p:spPr>
            <a:xfrm>
              <a:off x="5577694" y="2215439"/>
              <a:ext cx="86973" cy="32694"/>
            </a:xfrm>
            <a:custGeom>
              <a:rect b="b" l="l" r="r" t="t"/>
              <a:pathLst>
                <a:path extrusionOk="0" h="1245" w="3312">
                  <a:moveTo>
                    <a:pt x="201" y="1"/>
                  </a:moveTo>
                  <a:cubicBezTo>
                    <a:pt x="86" y="10"/>
                    <a:pt x="0" y="115"/>
                    <a:pt x="19" y="221"/>
                  </a:cubicBezTo>
                  <a:lnTo>
                    <a:pt x="19" y="1245"/>
                  </a:lnTo>
                  <a:lnTo>
                    <a:pt x="3302" y="1245"/>
                  </a:lnTo>
                  <a:lnTo>
                    <a:pt x="3302" y="249"/>
                  </a:lnTo>
                  <a:cubicBezTo>
                    <a:pt x="3292" y="240"/>
                    <a:pt x="3292" y="230"/>
                    <a:pt x="3292" y="221"/>
                  </a:cubicBezTo>
                  <a:cubicBezTo>
                    <a:pt x="3311" y="115"/>
                    <a:pt x="3225" y="10"/>
                    <a:pt x="3110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11"/>
            <p:cNvSpPr/>
            <p:nvPr/>
          </p:nvSpPr>
          <p:spPr>
            <a:xfrm>
              <a:off x="5595262" y="2215439"/>
              <a:ext cx="69405" cy="32694"/>
            </a:xfrm>
            <a:custGeom>
              <a:rect b="b" l="l" r="r" t="t"/>
              <a:pathLst>
                <a:path extrusionOk="0" h="1245" w="2643">
                  <a:moveTo>
                    <a:pt x="1" y="1"/>
                  </a:moveTo>
                  <a:lnTo>
                    <a:pt x="1" y="1245"/>
                  </a:lnTo>
                  <a:lnTo>
                    <a:pt x="2633" y="1245"/>
                  </a:lnTo>
                  <a:lnTo>
                    <a:pt x="2633" y="249"/>
                  </a:lnTo>
                  <a:cubicBezTo>
                    <a:pt x="2623" y="240"/>
                    <a:pt x="2623" y="230"/>
                    <a:pt x="2623" y="221"/>
                  </a:cubicBezTo>
                  <a:cubicBezTo>
                    <a:pt x="2642" y="115"/>
                    <a:pt x="2556" y="10"/>
                    <a:pt x="2441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11"/>
            <p:cNvSpPr/>
            <p:nvPr/>
          </p:nvSpPr>
          <p:spPr>
            <a:xfrm>
              <a:off x="5334421" y="2246111"/>
              <a:ext cx="86973" cy="32431"/>
            </a:xfrm>
            <a:custGeom>
              <a:rect b="b" l="l" r="r" t="t"/>
              <a:pathLst>
                <a:path extrusionOk="0" h="1235" w="3312">
                  <a:moveTo>
                    <a:pt x="201" y="0"/>
                  </a:moveTo>
                  <a:cubicBezTo>
                    <a:pt x="86" y="10"/>
                    <a:pt x="0" y="105"/>
                    <a:pt x="19" y="220"/>
                  </a:cubicBezTo>
                  <a:lnTo>
                    <a:pt x="19" y="1235"/>
                  </a:lnTo>
                  <a:lnTo>
                    <a:pt x="3292" y="1235"/>
                  </a:lnTo>
                  <a:lnTo>
                    <a:pt x="3292" y="249"/>
                  </a:lnTo>
                  <a:cubicBezTo>
                    <a:pt x="3292" y="239"/>
                    <a:pt x="3292" y="230"/>
                    <a:pt x="3292" y="220"/>
                  </a:cubicBezTo>
                  <a:cubicBezTo>
                    <a:pt x="3311" y="105"/>
                    <a:pt x="3225" y="10"/>
                    <a:pt x="3110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11"/>
            <p:cNvSpPr/>
            <p:nvPr/>
          </p:nvSpPr>
          <p:spPr>
            <a:xfrm>
              <a:off x="5353512" y="2246111"/>
              <a:ext cx="67882" cy="32431"/>
            </a:xfrm>
            <a:custGeom>
              <a:rect b="b" l="l" r="r" t="t"/>
              <a:pathLst>
                <a:path extrusionOk="0" h="1235" w="2585">
                  <a:moveTo>
                    <a:pt x="0" y="0"/>
                  </a:moveTo>
                  <a:lnTo>
                    <a:pt x="0" y="1235"/>
                  </a:lnTo>
                  <a:lnTo>
                    <a:pt x="2565" y="1235"/>
                  </a:lnTo>
                  <a:lnTo>
                    <a:pt x="2565" y="249"/>
                  </a:lnTo>
                  <a:cubicBezTo>
                    <a:pt x="2565" y="239"/>
                    <a:pt x="2565" y="230"/>
                    <a:pt x="2565" y="220"/>
                  </a:cubicBezTo>
                  <a:cubicBezTo>
                    <a:pt x="2584" y="105"/>
                    <a:pt x="2498" y="10"/>
                    <a:pt x="2383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1" name="Google Shape;501;p11"/>
          <p:cNvSpPr/>
          <p:nvPr/>
        </p:nvSpPr>
        <p:spPr>
          <a:xfrm>
            <a:off x="5130302" y="1735270"/>
            <a:ext cx="376738" cy="336717"/>
          </a:xfrm>
          <a:custGeom>
            <a:rect b="b" l="l" r="r" t="t"/>
            <a:pathLst>
              <a:path extrusionOk="0" h="14791" w="14822">
                <a:moveTo>
                  <a:pt x="13935" y="4371"/>
                </a:moveTo>
                <a:lnTo>
                  <a:pt x="13935" y="6335"/>
                </a:lnTo>
                <a:lnTo>
                  <a:pt x="13238" y="5670"/>
                </a:lnTo>
                <a:lnTo>
                  <a:pt x="10071" y="8836"/>
                </a:lnTo>
                <a:lnTo>
                  <a:pt x="6525" y="6208"/>
                </a:lnTo>
                <a:lnTo>
                  <a:pt x="887" y="10230"/>
                </a:lnTo>
                <a:lnTo>
                  <a:pt x="887" y="9153"/>
                </a:lnTo>
                <a:lnTo>
                  <a:pt x="6556" y="5131"/>
                </a:lnTo>
                <a:lnTo>
                  <a:pt x="10008" y="7696"/>
                </a:lnTo>
                <a:lnTo>
                  <a:pt x="12637" y="5036"/>
                </a:lnTo>
                <a:lnTo>
                  <a:pt x="11940" y="4371"/>
                </a:lnTo>
                <a:close/>
                <a:moveTo>
                  <a:pt x="2629" y="10040"/>
                </a:moveTo>
                <a:lnTo>
                  <a:pt x="2629" y="13935"/>
                </a:lnTo>
                <a:lnTo>
                  <a:pt x="887" y="13935"/>
                </a:lnTo>
                <a:lnTo>
                  <a:pt x="887" y="11275"/>
                </a:lnTo>
                <a:lnTo>
                  <a:pt x="2629" y="10040"/>
                </a:lnTo>
                <a:close/>
                <a:moveTo>
                  <a:pt x="6113" y="7570"/>
                </a:moveTo>
                <a:lnTo>
                  <a:pt x="6113" y="13935"/>
                </a:lnTo>
                <a:lnTo>
                  <a:pt x="3516" y="13935"/>
                </a:lnTo>
                <a:lnTo>
                  <a:pt x="3516" y="9406"/>
                </a:lnTo>
                <a:lnTo>
                  <a:pt x="6113" y="7570"/>
                </a:lnTo>
                <a:close/>
                <a:moveTo>
                  <a:pt x="6968" y="7601"/>
                </a:moveTo>
                <a:lnTo>
                  <a:pt x="9596" y="9565"/>
                </a:lnTo>
                <a:lnTo>
                  <a:pt x="9596" y="13935"/>
                </a:lnTo>
                <a:lnTo>
                  <a:pt x="6968" y="13935"/>
                </a:lnTo>
                <a:lnTo>
                  <a:pt x="6968" y="7601"/>
                </a:lnTo>
                <a:close/>
                <a:moveTo>
                  <a:pt x="13080" y="7063"/>
                </a:moveTo>
                <a:lnTo>
                  <a:pt x="13080" y="13935"/>
                </a:lnTo>
                <a:lnTo>
                  <a:pt x="10483" y="13935"/>
                </a:lnTo>
                <a:lnTo>
                  <a:pt x="10483" y="9660"/>
                </a:lnTo>
                <a:lnTo>
                  <a:pt x="13080" y="7063"/>
                </a:lnTo>
                <a:close/>
                <a:moveTo>
                  <a:pt x="1" y="1"/>
                </a:moveTo>
                <a:lnTo>
                  <a:pt x="1" y="14790"/>
                </a:lnTo>
                <a:lnTo>
                  <a:pt x="14822" y="14790"/>
                </a:lnTo>
                <a:lnTo>
                  <a:pt x="14822" y="13935"/>
                </a:lnTo>
                <a:lnTo>
                  <a:pt x="13935" y="13935"/>
                </a:lnTo>
                <a:lnTo>
                  <a:pt x="13935" y="7570"/>
                </a:lnTo>
                <a:lnTo>
                  <a:pt x="14822" y="8425"/>
                </a:lnTo>
                <a:lnTo>
                  <a:pt x="14822" y="3484"/>
                </a:lnTo>
                <a:lnTo>
                  <a:pt x="9850" y="3484"/>
                </a:lnTo>
                <a:lnTo>
                  <a:pt x="11433" y="5036"/>
                </a:lnTo>
                <a:lnTo>
                  <a:pt x="9913" y="6556"/>
                </a:lnTo>
                <a:lnTo>
                  <a:pt x="6556" y="4054"/>
                </a:lnTo>
                <a:lnTo>
                  <a:pt x="887" y="8076"/>
                </a:lnTo>
                <a:lnTo>
                  <a:pt x="887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2" name="Google Shape;502;p11"/>
          <p:cNvGrpSpPr/>
          <p:nvPr/>
        </p:nvGrpSpPr>
        <p:grpSpPr>
          <a:xfrm>
            <a:off x="3819298" y="1771147"/>
            <a:ext cx="341575" cy="282083"/>
            <a:chOff x="7385600" y="4177035"/>
            <a:chExt cx="388728" cy="358383"/>
          </a:xfrm>
        </p:grpSpPr>
        <p:sp>
          <p:nvSpPr>
            <p:cNvPr id="503" name="Google Shape;503;p11"/>
            <p:cNvSpPr/>
            <p:nvPr/>
          </p:nvSpPr>
          <p:spPr>
            <a:xfrm>
              <a:off x="7385600" y="4314808"/>
              <a:ext cx="230541" cy="220610"/>
            </a:xfrm>
            <a:custGeom>
              <a:rect b="b" l="l" r="r" t="t"/>
              <a:pathLst>
                <a:path extrusionOk="0" h="8397" w="8775">
                  <a:moveTo>
                    <a:pt x="6790" y="0"/>
                  </a:moveTo>
                  <a:cubicBezTo>
                    <a:pt x="6786" y="0"/>
                    <a:pt x="6781" y="0"/>
                    <a:pt x="6777" y="0"/>
                  </a:cubicBezTo>
                  <a:lnTo>
                    <a:pt x="1942" y="35"/>
                  </a:lnTo>
                  <a:cubicBezTo>
                    <a:pt x="867" y="49"/>
                    <a:pt x="0" y="923"/>
                    <a:pt x="7" y="1998"/>
                  </a:cubicBezTo>
                  <a:lnTo>
                    <a:pt x="35" y="4939"/>
                  </a:lnTo>
                  <a:cubicBezTo>
                    <a:pt x="42" y="6017"/>
                    <a:pt x="916" y="6874"/>
                    <a:pt x="1985" y="6874"/>
                  </a:cubicBezTo>
                  <a:cubicBezTo>
                    <a:pt x="1989" y="6874"/>
                    <a:pt x="1994" y="6874"/>
                    <a:pt x="1998" y="6874"/>
                  </a:cubicBezTo>
                  <a:lnTo>
                    <a:pt x="4474" y="6860"/>
                  </a:lnTo>
                  <a:cubicBezTo>
                    <a:pt x="4478" y="6860"/>
                    <a:pt x="4481" y="6859"/>
                    <a:pt x="4485" y="6859"/>
                  </a:cubicBezTo>
                  <a:cubicBezTo>
                    <a:pt x="4522" y="6859"/>
                    <a:pt x="4551" y="6892"/>
                    <a:pt x="4557" y="6930"/>
                  </a:cubicBezTo>
                  <a:cubicBezTo>
                    <a:pt x="4613" y="7172"/>
                    <a:pt x="4738" y="8005"/>
                    <a:pt x="3982" y="8248"/>
                  </a:cubicBezTo>
                  <a:cubicBezTo>
                    <a:pt x="3919" y="8261"/>
                    <a:pt x="3919" y="8352"/>
                    <a:pt x="3989" y="8359"/>
                  </a:cubicBezTo>
                  <a:cubicBezTo>
                    <a:pt x="4102" y="8379"/>
                    <a:pt x="4244" y="8397"/>
                    <a:pt x="4399" y="8397"/>
                  </a:cubicBezTo>
                  <a:cubicBezTo>
                    <a:pt x="4974" y="8397"/>
                    <a:pt x="5715" y="8155"/>
                    <a:pt x="5737" y="6937"/>
                  </a:cubicBezTo>
                  <a:cubicBezTo>
                    <a:pt x="5737" y="6888"/>
                    <a:pt x="5771" y="6846"/>
                    <a:pt x="5820" y="6846"/>
                  </a:cubicBezTo>
                  <a:lnTo>
                    <a:pt x="6832" y="6839"/>
                  </a:lnTo>
                  <a:cubicBezTo>
                    <a:pt x="7908" y="6826"/>
                    <a:pt x="8775" y="5952"/>
                    <a:pt x="8768" y="4877"/>
                  </a:cubicBezTo>
                  <a:lnTo>
                    <a:pt x="8747" y="1936"/>
                  </a:lnTo>
                  <a:cubicBezTo>
                    <a:pt x="8733" y="858"/>
                    <a:pt x="7859" y="0"/>
                    <a:pt x="67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11"/>
            <p:cNvSpPr/>
            <p:nvPr/>
          </p:nvSpPr>
          <p:spPr>
            <a:xfrm>
              <a:off x="7541212" y="4315176"/>
              <a:ext cx="74561" cy="179704"/>
            </a:xfrm>
            <a:custGeom>
              <a:rect b="b" l="l" r="r" t="t"/>
              <a:pathLst>
                <a:path extrusionOk="0" h="6840" w="2838">
                  <a:moveTo>
                    <a:pt x="1" y="0"/>
                  </a:moveTo>
                  <a:cubicBezTo>
                    <a:pt x="1076" y="7"/>
                    <a:pt x="1943" y="881"/>
                    <a:pt x="1950" y="1956"/>
                  </a:cubicBezTo>
                  <a:lnTo>
                    <a:pt x="1950" y="4890"/>
                  </a:lnTo>
                  <a:cubicBezTo>
                    <a:pt x="1943" y="5965"/>
                    <a:pt x="1076" y="6839"/>
                    <a:pt x="1" y="6839"/>
                  </a:cubicBezTo>
                  <a:lnTo>
                    <a:pt x="889" y="6839"/>
                  </a:lnTo>
                  <a:cubicBezTo>
                    <a:pt x="1964" y="6839"/>
                    <a:pt x="2838" y="5965"/>
                    <a:pt x="2838" y="4890"/>
                  </a:cubicBezTo>
                  <a:lnTo>
                    <a:pt x="2838" y="1956"/>
                  </a:lnTo>
                  <a:cubicBezTo>
                    <a:pt x="2838" y="881"/>
                    <a:pt x="1964" y="7"/>
                    <a:pt x="8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11"/>
            <p:cNvSpPr/>
            <p:nvPr/>
          </p:nvSpPr>
          <p:spPr>
            <a:xfrm>
              <a:off x="7435334" y="4177035"/>
              <a:ext cx="338994" cy="281011"/>
            </a:xfrm>
            <a:custGeom>
              <a:rect b="b" l="l" r="r" t="t"/>
              <a:pathLst>
                <a:path extrusionOk="0" h="10696" w="12903">
                  <a:moveTo>
                    <a:pt x="1908" y="1"/>
                  </a:moveTo>
                  <a:cubicBezTo>
                    <a:pt x="854" y="1"/>
                    <a:pt x="1" y="854"/>
                    <a:pt x="1" y="1908"/>
                  </a:cubicBezTo>
                  <a:lnTo>
                    <a:pt x="1" y="6285"/>
                  </a:lnTo>
                  <a:cubicBezTo>
                    <a:pt x="1" y="7339"/>
                    <a:pt x="854" y="8192"/>
                    <a:pt x="1908" y="8192"/>
                  </a:cubicBezTo>
                  <a:lnTo>
                    <a:pt x="7797" y="8192"/>
                  </a:lnTo>
                  <a:cubicBezTo>
                    <a:pt x="7922" y="8192"/>
                    <a:pt x="8019" y="8303"/>
                    <a:pt x="8005" y="8428"/>
                  </a:cubicBezTo>
                  <a:cubicBezTo>
                    <a:pt x="7926" y="9062"/>
                    <a:pt x="7891" y="10695"/>
                    <a:pt x="9647" y="10695"/>
                  </a:cubicBezTo>
                  <a:cubicBezTo>
                    <a:pt x="9735" y="10695"/>
                    <a:pt x="9829" y="10691"/>
                    <a:pt x="9927" y="10682"/>
                  </a:cubicBezTo>
                  <a:cubicBezTo>
                    <a:pt x="9996" y="10675"/>
                    <a:pt x="10017" y="10585"/>
                    <a:pt x="9961" y="10551"/>
                  </a:cubicBezTo>
                  <a:cubicBezTo>
                    <a:pt x="9559" y="10322"/>
                    <a:pt x="8796" y="9684"/>
                    <a:pt x="9344" y="8331"/>
                  </a:cubicBezTo>
                  <a:cubicBezTo>
                    <a:pt x="9379" y="8255"/>
                    <a:pt x="9455" y="8206"/>
                    <a:pt x="9538" y="8206"/>
                  </a:cubicBezTo>
                  <a:lnTo>
                    <a:pt x="10995" y="8206"/>
                  </a:lnTo>
                  <a:cubicBezTo>
                    <a:pt x="12049" y="8206"/>
                    <a:pt x="12902" y="7353"/>
                    <a:pt x="12902" y="6299"/>
                  </a:cubicBezTo>
                  <a:lnTo>
                    <a:pt x="12902" y="1908"/>
                  </a:lnTo>
                  <a:cubicBezTo>
                    <a:pt x="12902" y="854"/>
                    <a:pt x="12049" y="1"/>
                    <a:pt x="109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11"/>
            <p:cNvSpPr/>
            <p:nvPr/>
          </p:nvSpPr>
          <p:spPr>
            <a:xfrm>
              <a:off x="7700843" y="4177035"/>
              <a:ext cx="73484" cy="215618"/>
            </a:xfrm>
            <a:custGeom>
              <a:rect b="b" l="l" r="r" t="t"/>
              <a:pathLst>
                <a:path extrusionOk="0" h="8207" w="2797">
                  <a:moveTo>
                    <a:pt x="889" y="1"/>
                  </a:moveTo>
                  <a:lnTo>
                    <a:pt x="889" y="8"/>
                  </a:lnTo>
                  <a:lnTo>
                    <a:pt x="1" y="8"/>
                  </a:lnTo>
                  <a:cubicBezTo>
                    <a:pt x="1048" y="8"/>
                    <a:pt x="1908" y="861"/>
                    <a:pt x="1908" y="1915"/>
                  </a:cubicBezTo>
                  <a:lnTo>
                    <a:pt x="1908" y="6299"/>
                  </a:lnTo>
                  <a:cubicBezTo>
                    <a:pt x="1908" y="7353"/>
                    <a:pt x="1048" y="8206"/>
                    <a:pt x="1" y="8206"/>
                  </a:cubicBezTo>
                  <a:lnTo>
                    <a:pt x="889" y="8206"/>
                  </a:lnTo>
                  <a:cubicBezTo>
                    <a:pt x="1943" y="8206"/>
                    <a:pt x="2796" y="7353"/>
                    <a:pt x="2796" y="6299"/>
                  </a:cubicBezTo>
                  <a:lnTo>
                    <a:pt x="2796" y="1908"/>
                  </a:lnTo>
                  <a:cubicBezTo>
                    <a:pt x="2796" y="854"/>
                    <a:pt x="1943" y="1"/>
                    <a:pt x="8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11"/>
            <p:cNvSpPr/>
            <p:nvPr/>
          </p:nvSpPr>
          <p:spPr>
            <a:xfrm>
              <a:off x="7516069" y="4261764"/>
              <a:ext cx="28085" cy="28112"/>
            </a:xfrm>
            <a:custGeom>
              <a:rect b="b" l="l" r="r" t="t"/>
              <a:pathLst>
                <a:path extrusionOk="0" h="1070" w="1069">
                  <a:moveTo>
                    <a:pt x="535" y="1"/>
                  </a:moveTo>
                  <a:cubicBezTo>
                    <a:pt x="236" y="1"/>
                    <a:pt x="1" y="244"/>
                    <a:pt x="1" y="535"/>
                  </a:cubicBezTo>
                  <a:cubicBezTo>
                    <a:pt x="1" y="833"/>
                    <a:pt x="236" y="1069"/>
                    <a:pt x="535" y="1069"/>
                  </a:cubicBezTo>
                  <a:cubicBezTo>
                    <a:pt x="826" y="1069"/>
                    <a:pt x="1069" y="833"/>
                    <a:pt x="1069" y="535"/>
                  </a:cubicBezTo>
                  <a:cubicBezTo>
                    <a:pt x="1069" y="244"/>
                    <a:pt x="826" y="1"/>
                    <a:pt x="5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11"/>
            <p:cNvSpPr/>
            <p:nvPr/>
          </p:nvSpPr>
          <p:spPr>
            <a:xfrm>
              <a:off x="7586059" y="4261764"/>
              <a:ext cx="28085" cy="28112"/>
            </a:xfrm>
            <a:custGeom>
              <a:rect b="b" l="l" r="r" t="t"/>
              <a:pathLst>
                <a:path extrusionOk="0" h="1070" w="1069">
                  <a:moveTo>
                    <a:pt x="534" y="1"/>
                  </a:moveTo>
                  <a:cubicBezTo>
                    <a:pt x="236" y="1"/>
                    <a:pt x="0" y="244"/>
                    <a:pt x="0" y="535"/>
                  </a:cubicBezTo>
                  <a:cubicBezTo>
                    <a:pt x="0" y="833"/>
                    <a:pt x="236" y="1069"/>
                    <a:pt x="534" y="1069"/>
                  </a:cubicBezTo>
                  <a:cubicBezTo>
                    <a:pt x="826" y="1069"/>
                    <a:pt x="1068" y="833"/>
                    <a:pt x="1068" y="535"/>
                  </a:cubicBezTo>
                  <a:cubicBezTo>
                    <a:pt x="1068" y="244"/>
                    <a:pt x="826" y="1"/>
                    <a:pt x="5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11"/>
            <p:cNvSpPr/>
            <p:nvPr/>
          </p:nvSpPr>
          <p:spPr>
            <a:xfrm>
              <a:off x="7655839" y="4261764"/>
              <a:ext cx="28269" cy="28112"/>
            </a:xfrm>
            <a:custGeom>
              <a:rect b="b" l="l" r="r" t="t"/>
              <a:pathLst>
                <a:path extrusionOk="0" h="1070" w="1076">
                  <a:moveTo>
                    <a:pt x="535" y="1"/>
                  </a:moveTo>
                  <a:cubicBezTo>
                    <a:pt x="243" y="1"/>
                    <a:pt x="1" y="244"/>
                    <a:pt x="1" y="535"/>
                  </a:cubicBezTo>
                  <a:cubicBezTo>
                    <a:pt x="1" y="833"/>
                    <a:pt x="243" y="1069"/>
                    <a:pt x="535" y="1069"/>
                  </a:cubicBezTo>
                  <a:cubicBezTo>
                    <a:pt x="833" y="1069"/>
                    <a:pt x="1076" y="833"/>
                    <a:pt x="1076" y="535"/>
                  </a:cubicBezTo>
                  <a:cubicBezTo>
                    <a:pt x="1076" y="244"/>
                    <a:pt x="833" y="1"/>
                    <a:pt x="5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0" name="Google Shape;510;p11"/>
          <p:cNvGrpSpPr/>
          <p:nvPr/>
        </p:nvGrpSpPr>
        <p:grpSpPr>
          <a:xfrm>
            <a:off x="6460247" y="1772266"/>
            <a:ext cx="343976" cy="291327"/>
            <a:chOff x="6863329" y="2297710"/>
            <a:chExt cx="391460" cy="370127"/>
          </a:xfrm>
        </p:grpSpPr>
        <p:sp>
          <p:nvSpPr>
            <p:cNvPr id="511" name="Google Shape;511;p11"/>
            <p:cNvSpPr/>
            <p:nvPr/>
          </p:nvSpPr>
          <p:spPr>
            <a:xfrm>
              <a:off x="6979033" y="2297710"/>
              <a:ext cx="272603" cy="342961"/>
            </a:xfrm>
            <a:custGeom>
              <a:rect b="b" l="l" r="r" t="t"/>
              <a:pathLst>
                <a:path extrusionOk="0" h="13054" w="10376">
                  <a:moveTo>
                    <a:pt x="3589" y="0"/>
                  </a:moveTo>
                  <a:cubicBezTo>
                    <a:pt x="3379" y="0"/>
                    <a:pt x="3193" y="25"/>
                    <a:pt x="3060" y="48"/>
                  </a:cubicBezTo>
                  <a:cubicBezTo>
                    <a:pt x="2942" y="69"/>
                    <a:pt x="2851" y="180"/>
                    <a:pt x="2851" y="305"/>
                  </a:cubicBezTo>
                  <a:lnTo>
                    <a:pt x="2851" y="3468"/>
                  </a:lnTo>
                  <a:lnTo>
                    <a:pt x="1" y="7089"/>
                  </a:lnTo>
                  <a:lnTo>
                    <a:pt x="1" y="12270"/>
                  </a:lnTo>
                  <a:lnTo>
                    <a:pt x="1554" y="13054"/>
                  </a:lnTo>
                  <a:lnTo>
                    <a:pt x="8525" y="13054"/>
                  </a:lnTo>
                  <a:cubicBezTo>
                    <a:pt x="9101" y="13054"/>
                    <a:pt x="9573" y="12596"/>
                    <a:pt x="9587" y="12027"/>
                  </a:cubicBezTo>
                  <a:cubicBezTo>
                    <a:pt x="9587" y="11521"/>
                    <a:pt x="9233" y="11091"/>
                    <a:pt x="8740" y="11001"/>
                  </a:cubicBezTo>
                  <a:lnTo>
                    <a:pt x="8740" y="10980"/>
                  </a:lnTo>
                  <a:lnTo>
                    <a:pt x="8803" y="10980"/>
                  </a:lnTo>
                  <a:cubicBezTo>
                    <a:pt x="9351" y="10973"/>
                    <a:pt x="9802" y="10550"/>
                    <a:pt x="9836" y="10009"/>
                  </a:cubicBezTo>
                  <a:cubicBezTo>
                    <a:pt x="9864" y="9461"/>
                    <a:pt x="9476" y="8982"/>
                    <a:pt x="8935" y="8913"/>
                  </a:cubicBezTo>
                  <a:lnTo>
                    <a:pt x="8935" y="8899"/>
                  </a:lnTo>
                  <a:cubicBezTo>
                    <a:pt x="8976" y="8899"/>
                    <a:pt x="9025" y="8906"/>
                    <a:pt x="9066" y="8906"/>
                  </a:cubicBezTo>
                  <a:cubicBezTo>
                    <a:pt x="9621" y="8899"/>
                    <a:pt x="10079" y="8455"/>
                    <a:pt x="10093" y="7900"/>
                  </a:cubicBezTo>
                  <a:cubicBezTo>
                    <a:pt x="10114" y="7345"/>
                    <a:pt x="9684" y="6874"/>
                    <a:pt x="9129" y="6832"/>
                  </a:cubicBezTo>
                  <a:lnTo>
                    <a:pt x="9129" y="6811"/>
                  </a:lnTo>
                  <a:cubicBezTo>
                    <a:pt x="9196" y="6824"/>
                    <a:pt x="9262" y="6830"/>
                    <a:pt x="9328" y="6830"/>
                  </a:cubicBezTo>
                  <a:cubicBezTo>
                    <a:pt x="9897" y="6830"/>
                    <a:pt x="10375" y="6361"/>
                    <a:pt x="10356" y="5764"/>
                  </a:cubicBezTo>
                  <a:cubicBezTo>
                    <a:pt x="10336" y="5202"/>
                    <a:pt x="9871" y="4758"/>
                    <a:pt x="9302" y="4758"/>
                  </a:cubicBezTo>
                  <a:lnTo>
                    <a:pt x="5439" y="4758"/>
                  </a:lnTo>
                  <a:lnTo>
                    <a:pt x="5439" y="2171"/>
                  </a:lnTo>
                  <a:cubicBezTo>
                    <a:pt x="5439" y="324"/>
                    <a:pt x="4356" y="0"/>
                    <a:pt x="35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11"/>
            <p:cNvSpPr/>
            <p:nvPr/>
          </p:nvSpPr>
          <p:spPr>
            <a:xfrm>
              <a:off x="6979033" y="2606386"/>
              <a:ext cx="255342" cy="34286"/>
            </a:xfrm>
            <a:custGeom>
              <a:rect b="b" l="l" r="r" t="t"/>
              <a:pathLst>
                <a:path extrusionOk="0" h="1305" w="9719">
                  <a:moveTo>
                    <a:pt x="1" y="1"/>
                  </a:moveTo>
                  <a:lnTo>
                    <a:pt x="1" y="521"/>
                  </a:lnTo>
                  <a:lnTo>
                    <a:pt x="1554" y="1305"/>
                  </a:lnTo>
                  <a:lnTo>
                    <a:pt x="8546" y="1305"/>
                  </a:lnTo>
                  <a:cubicBezTo>
                    <a:pt x="9226" y="1298"/>
                    <a:pt x="9718" y="660"/>
                    <a:pt x="9552" y="8"/>
                  </a:cubicBezTo>
                  <a:lnTo>
                    <a:pt x="9552" y="8"/>
                  </a:lnTo>
                  <a:cubicBezTo>
                    <a:pt x="9434" y="465"/>
                    <a:pt x="9018" y="778"/>
                    <a:pt x="8546" y="785"/>
                  </a:cubicBezTo>
                  <a:lnTo>
                    <a:pt x="1554" y="78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11"/>
            <p:cNvSpPr/>
            <p:nvPr/>
          </p:nvSpPr>
          <p:spPr>
            <a:xfrm>
              <a:off x="7176392" y="2552081"/>
              <a:ext cx="64709" cy="34102"/>
            </a:xfrm>
            <a:custGeom>
              <a:rect b="b" l="l" r="r" t="t"/>
              <a:pathLst>
                <a:path extrusionOk="0" h="1298" w="2463">
                  <a:moveTo>
                    <a:pt x="2296" y="1"/>
                  </a:moveTo>
                  <a:cubicBezTo>
                    <a:pt x="2179" y="459"/>
                    <a:pt x="1769" y="778"/>
                    <a:pt x="1298" y="778"/>
                  </a:cubicBezTo>
                  <a:lnTo>
                    <a:pt x="1" y="778"/>
                  </a:lnTo>
                  <a:lnTo>
                    <a:pt x="1" y="1298"/>
                  </a:lnTo>
                  <a:lnTo>
                    <a:pt x="1298" y="1298"/>
                  </a:lnTo>
                  <a:cubicBezTo>
                    <a:pt x="1970" y="1291"/>
                    <a:pt x="2463" y="653"/>
                    <a:pt x="22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11"/>
            <p:cNvSpPr/>
            <p:nvPr/>
          </p:nvSpPr>
          <p:spPr>
            <a:xfrm>
              <a:off x="7176392" y="2497591"/>
              <a:ext cx="71461" cy="34102"/>
            </a:xfrm>
            <a:custGeom>
              <a:rect b="b" l="l" r="r" t="t"/>
              <a:pathLst>
                <a:path extrusionOk="0" h="1298" w="2720">
                  <a:moveTo>
                    <a:pt x="2560" y="1"/>
                  </a:moveTo>
                  <a:lnTo>
                    <a:pt x="2560" y="1"/>
                  </a:lnTo>
                  <a:cubicBezTo>
                    <a:pt x="2435" y="459"/>
                    <a:pt x="2026" y="778"/>
                    <a:pt x="1554" y="778"/>
                  </a:cubicBezTo>
                  <a:lnTo>
                    <a:pt x="1" y="778"/>
                  </a:lnTo>
                  <a:lnTo>
                    <a:pt x="1" y="1298"/>
                  </a:lnTo>
                  <a:lnTo>
                    <a:pt x="1554" y="1298"/>
                  </a:lnTo>
                  <a:cubicBezTo>
                    <a:pt x="2227" y="1291"/>
                    <a:pt x="2720" y="660"/>
                    <a:pt x="2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11"/>
            <p:cNvSpPr/>
            <p:nvPr/>
          </p:nvSpPr>
          <p:spPr>
            <a:xfrm>
              <a:off x="7176392" y="2443286"/>
              <a:ext cx="78397" cy="33944"/>
            </a:xfrm>
            <a:custGeom>
              <a:rect b="b" l="l" r="r" t="t"/>
              <a:pathLst>
                <a:path extrusionOk="0" h="1292" w="2984">
                  <a:moveTo>
                    <a:pt x="2817" y="1"/>
                  </a:moveTo>
                  <a:lnTo>
                    <a:pt x="2817" y="1"/>
                  </a:lnTo>
                  <a:cubicBezTo>
                    <a:pt x="2699" y="452"/>
                    <a:pt x="2283" y="771"/>
                    <a:pt x="1811" y="771"/>
                  </a:cubicBezTo>
                  <a:lnTo>
                    <a:pt x="1" y="771"/>
                  </a:lnTo>
                  <a:lnTo>
                    <a:pt x="1" y="1291"/>
                  </a:lnTo>
                  <a:lnTo>
                    <a:pt x="1811" y="1291"/>
                  </a:lnTo>
                  <a:cubicBezTo>
                    <a:pt x="2491" y="1291"/>
                    <a:pt x="2983" y="653"/>
                    <a:pt x="28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11"/>
            <p:cNvSpPr/>
            <p:nvPr/>
          </p:nvSpPr>
          <p:spPr>
            <a:xfrm>
              <a:off x="6863329" y="2450038"/>
              <a:ext cx="122666" cy="217799"/>
            </a:xfrm>
            <a:custGeom>
              <a:rect b="b" l="l" r="r" t="t"/>
              <a:pathLst>
                <a:path extrusionOk="0" h="8290" w="4669">
                  <a:moveTo>
                    <a:pt x="3897" y="0"/>
                  </a:moveTo>
                  <a:cubicBezTo>
                    <a:pt x="3893" y="0"/>
                    <a:pt x="3889" y="0"/>
                    <a:pt x="3884" y="1"/>
                  </a:cubicBezTo>
                  <a:lnTo>
                    <a:pt x="777" y="1"/>
                  </a:lnTo>
                  <a:cubicBezTo>
                    <a:pt x="347" y="1"/>
                    <a:pt x="0" y="347"/>
                    <a:pt x="0" y="777"/>
                  </a:cubicBezTo>
                  <a:lnTo>
                    <a:pt x="0" y="7512"/>
                  </a:lnTo>
                  <a:cubicBezTo>
                    <a:pt x="0" y="7942"/>
                    <a:pt x="347" y="8289"/>
                    <a:pt x="777" y="8289"/>
                  </a:cubicBezTo>
                  <a:lnTo>
                    <a:pt x="3884" y="8289"/>
                  </a:lnTo>
                  <a:cubicBezTo>
                    <a:pt x="4321" y="8289"/>
                    <a:pt x="4668" y="7942"/>
                    <a:pt x="4668" y="7512"/>
                  </a:cubicBezTo>
                  <a:lnTo>
                    <a:pt x="4668" y="777"/>
                  </a:lnTo>
                  <a:cubicBezTo>
                    <a:pt x="4668" y="351"/>
                    <a:pt x="4321" y="0"/>
                    <a:pt x="38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11"/>
            <p:cNvSpPr/>
            <p:nvPr/>
          </p:nvSpPr>
          <p:spPr>
            <a:xfrm>
              <a:off x="6863329" y="2449854"/>
              <a:ext cx="41011" cy="217983"/>
            </a:xfrm>
            <a:custGeom>
              <a:rect b="b" l="l" r="r" t="t"/>
              <a:pathLst>
                <a:path extrusionOk="0" h="8297" w="1561">
                  <a:moveTo>
                    <a:pt x="777" y="1"/>
                  </a:moveTo>
                  <a:cubicBezTo>
                    <a:pt x="347" y="1"/>
                    <a:pt x="0" y="347"/>
                    <a:pt x="0" y="784"/>
                  </a:cubicBezTo>
                  <a:lnTo>
                    <a:pt x="0" y="7519"/>
                  </a:lnTo>
                  <a:cubicBezTo>
                    <a:pt x="0" y="7949"/>
                    <a:pt x="347" y="8296"/>
                    <a:pt x="777" y="8296"/>
                  </a:cubicBezTo>
                  <a:lnTo>
                    <a:pt x="1561" y="8296"/>
                  </a:lnTo>
                  <a:cubicBezTo>
                    <a:pt x="1131" y="8296"/>
                    <a:pt x="777" y="7949"/>
                    <a:pt x="777" y="7519"/>
                  </a:cubicBezTo>
                  <a:lnTo>
                    <a:pt x="777" y="784"/>
                  </a:lnTo>
                  <a:cubicBezTo>
                    <a:pt x="777" y="347"/>
                    <a:pt x="1131" y="1"/>
                    <a:pt x="15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11"/>
            <p:cNvSpPr/>
            <p:nvPr/>
          </p:nvSpPr>
          <p:spPr>
            <a:xfrm>
              <a:off x="6917818" y="2599660"/>
              <a:ext cx="40827" cy="40827"/>
            </a:xfrm>
            <a:custGeom>
              <a:rect b="b" l="l" r="r" t="t"/>
              <a:pathLst>
                <a:path extrusionOk="0" h="1554" w="1554">
                  <a:moveTo>
                    <a:pt x="777" y="0"/>
                  </a:moveTo>
                  <a:cubicBezTo>
                    <a:pt x="347" y="0"/>
                    <a:pt x="0" y="347"/>
                    <a:pt x="0" y="777"/>
                  </a:cubicBezTo>
                  <a:cubicBezTo>
                    <a:pt x="0" y="1207"/>
                    <a:pt x="347" y="1554"/>
                    <a:pt x="777" y="1554"/>
                  </a:cubicBezTo>
                  <a:cubicBezTo>
                    <a:pt x="1207" y="1554"/>
                    <a:pt x="1554" y="1207"/>
                    <a:pt x="1554" y="777"/>
                  </a:cubicBezTo>
                  <a:cubicBezTo>
                    <a:pt x="1554" y="347"/>
                    <a:pt x="1207" y="0"/>
                    <a:pt x="7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11"/>
            <p:cNvSpPr/>
            <p:nvPr/>
          </p:nvSpPr>
          <p:spPr>
            <a:xfrm>
              <a:off x="6924544" y="2606386"/>
              <a:ext cx="27376" cy="27376"/>
            </a:xfrm>
            <a:custGeom>
              <a:rect b="b" l="l" r="r" t="t"/>
              <a:pathLst>
                <a:path extrusionOk="0" h="1042" w="1042">
                  <a:moveTo>
                    <a:pt x="521" y="1"/>
                  </a:moveTo>
                  <a:cubicBezTo>
                    <a:pt x="237" y="1"/>
                    <a:pt x="1" y="237"/>
                    <a:pt x="1" y="521"/>
                  </a:cubicBezTo>
                  <a:cubicBezTo>
                    <a:pt x="1" y="805"/>
                    <a:pt x="237" y="1041"/>
                    <a:pt x="521" y="1041"/>
                  </a:cubicBezTo>
                  <a:cubicBezTo>
                    <a:pt x="805" y="1041"/>
                    <a:pt x="1041" y="805"/>
                    <a:pt x="1041" y="521"/>
                  </a:cubicBezTo>
                  <a:cubicBezTo>
                    <a:pt x="1041" y="237"/>
                    <a:pt x="805" y="1"/>
                    <a:pt x="5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Google Shape;52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12"/>
          <p:cNvSpPr txBox="1"/>
          <p:nvPr>
            <p:ph idx="5" type="title"/>
          </p:nvPr>
        </p:nvSpPr>
        <p:spPr>
          <a:xfrm>
            <a:off x="311700" y="400725"/>
            <a:ext cx="8520600" cy="412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Planificación</a:t>
            </a:r>
            <a:endParaRPr/>
          </a:p>
        </p:txBody>
      </p:sp>
      <p:sp>
        <p:nvSpPr>
          <p:cNvPr id="526" name="Google Shape;526;p12"/>
          <p:cNvSpPr txBox="1"/>
          <p:nvPr>
            <p:ph idx="4294967295" type="body"/>
          </p:nvPr>
        </p:nvSpPr>
        <p:spPr>
          <a:xfrm>
            <a:off x="3215281" y="2935447"/>
            <a:ext cx="1242000" cy="5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chemeClr val="accent5"/>
                </a:solidFill>
              </a:rPr>
              <a:t>Orientaciones proletarias.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527" name="Google Shape;527;p12"/>
          <p:cNvSpPr txBox="1"/>
          <p:nvPr>
            <p:ph idx="2" type="subTitle"/>
          </p:nvPr>
        </p:nvSpPr>
        <p:spPr>
          <a:xfrm>
            <a:off x="3215287" y="2648867"/>
            <a:ext cx="1242000" cy="2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5"/>
                </a:solidFill>
              </a:rPr>
              <a:t>Mensajes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528" name="Google Shape;528;p12"/>
          <p:cNvSpPr txBox="1"/>
          <p:nvPr>
            <p:ph idx="4294967295" type="body"/>
          </p:nvPr>
        </p:nvSpPr>
        <p:spPr>
          <a:xfrm>
            <a:off x="1966291" y="2935447"/>
            <a:ext cx="1242000" cy="5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F25764"/>
                </a:solidFill>
              </a:rPr>
              <a:t>¿Con quién nos estamos comunicando?</a:t>
            </a:r>
            <a:endParaRPr>
              <a:solidFill>
                <a:srgbClr val="F25764"/>
              </a:solidFill>
            </a:endParaRPr>
          </a:p>
        </p:txBody>
      </p:sp>
      <p:sp>
        <p:nvSpPr>
          <p:cNvPr id="529" name="Google Shape;529;p12"/>
          <p:cNvSpPr/>
          <p:nvPr/>
        </p:nvSpPr>
        <p:spPr>
          <a:xfrm>
            <a:off x="6204944" y="2511291"/>
            <a:ext cx="38780" cy="32540"/>
          </a:xfrm>
          <a:custGeom>
            <a:rect b="b" l="l" r="r" t="t"/>
            <a:pathLst>
              <a:path extrusionOk="0" h="1585" w="1584">
                <a:moveTo>
                  <a:pt x="792" y="1"/>
                </a:moveTo>
                <a:cubicBezTo>
                  <a:pt x="349" y="1"/>
                  <a:pt x="0" y="349"/>
                  <a:pt x="0" y="793"/>
                </a:cubicBezTo>
                <a:cubicBezTo>
                  <a:pt x="0" y="1204"/>
                  <a:pt x="349" y="1584"/>
                  <a:pt x="792" y="1584"/>
                </a:cubicBezTo>
                <a:cubicBezTo>
                  <a:pt x="1235" y="1584"/>
                  <a:pt x="1584" y="1204"/>
                  <a:pt x="1584" y="793"/>
                </a:cubicBezTo>
                <a:cubicBezTo>
                  <a:pt x="1584" y="349"/>
                  <a:pt x="1235" y="1"/>
                  <a:pt x="79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30" name="Google Shape;530;p12"/>
          <p:cNvSpPr/>
          <p:nvPr/>
        </p:nvSpPr>
        <p:spPr>
          <a:xfrm>
            <a:off x="2570155" y="2266847"/>
            <a:ext cx="13980" cy="182060"/>
          </a:xfrm>
          <a:custGeom>
            <a:rect b="b" l="l" r="r" t="t"/>
            <a:pathLst>
              <a:path extrusionOk="0" h="8868" w="571">
                <a:moveTo>
                  <a:pt x="1" y="0"/>
                </a:moveTo>
                <a:lnTo>
                  <a:pt x="1" y="8868"/>
                </a:lnTo>
                <a:lnTo>
                  <a:pt x="571" y="8868"/>
                </a:lnTo>
                <a:lnTo>
                  <a:pt x="571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12"/>
          <p:cNvSpPr/>
          <p:nvPr/>
        </p:nvSpPr>
        <p:spPr>
          <a:xfrm>
            <a:off x="5113271" y="2266847"/>
            <a:ext cx="13980" cy="182060"/>
          </a:xfrm>
          <a:custGeom>
            <a:rect b="b" l="l" r="r" t="t"/>
            <a:pathLst>
              <a:path extrusionOk="0" h="8868" w="571">
                <a:moveTo>
                  <a:pt x="0" y="0"/>
                </a:moveTo>
                <a:lnTo>
                  <a:pt x="0" y="8868"/>
                </a:lnTo>
                <a:lnTo>
                  <a:pt x="570" y="8868"/>
                </a:lnTo>
                <a:lnTo>
                  <a:pt x="570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12"/>
          <p:cNvSpPr/>
          <p:nvPr/>
        </p:nvSpPr>
        <p:spPr>
          <a:xfrm>
            <a:off x="6381708" y="2272041"/>
            <a:ext cx="13980" cy="176866"/>
          </a:xfrm>
          <a:custGeom>
            <a:rect b="b" l="l" r="r" t="t"/>
            <a:pathLst>
              <a:path extrusionOk="0" h="8615" w="571">
                <a:moveTo>
                  <a:pt x="1" y="1"/>
                </a:moveTo>
                <a:lnTo>
                  <a:pt x="1" y="8615"/>
                </a:lnTo>
                <a:lnTo>
                  <a:pt x="571" y="8615"/>
                </a:lnTo>
                <a:lnTo>
                  <a:pt x="571" y="1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3" name="Google Shape;533;p12"/>
          <p:cNvGrpSpPr/>
          <p:nvPr/>
        </p:nvGrpSpPr>
        <p:grpSpPr>
          <a:xfrm>
            <a:off x="816341" y="1745977"/>
            <a:ext cx="6067706" cy="531801"/>
            <a:chOff x="911553" y="2041152"/>
            <a:chExt cx="7168840" cy="749331"/>
          </a:xfrm>
        </p:grpSpPr>
        <p:sp>
          <p:nvSpPr>
            <p:cNvPr id="534" name="Google Shape;534;p12"/>
            <p:cNvSpPr/>
            <p:nvPr/>
          </p:nvSpPr>
          <p:spPr>
            <a:xfrm>
              <a:off x="911553" y="2225288"/>
              <a:ext cx="1165215" cy="565195"/>
            </a:xfrm>
            <a:custGeom>
              <a:rect b="b" l="l" r="r" t="t"/>
              <a:pathLst>
                <a:path extrusionOk="0" h="19540" w="40284">
                  <a:moveTo>
                    <a:pt x="0" y="0"/>
                  </a:moveTo>
                  <a:cubicBezTo>
                    <a:pt x="317" y="10831"/>
                    <a:pt x="9216" y="19540"/>
                    <a:pt x="20142" y="19540"/>
                  </a:cubicBezTo>
                  <a:cubicBezTo>
                    <a:pt x="31068" y="19540"/>
                    <a:pt x="39935" y="10831"/>
                    <a:pt x="40283" y="0"/>
                  </a:cubicBezTo>
                  <a:lnTo>
                    <a:pt x="39713" y="0"/>
                  </a:lnTo>
                  <a:cubicBezTo>
                    <a:pt x="39397" y="10514"/>
                    <a:pt x="30751" y="18970"/>
                    <a:pt x="20142" y="18970"/>
                  </a:cubicBezTo>
                  <a:cubicBezTo>
                    <a:pt x="9533" y="18970"/>
                    <a:pt x="887" y="10514"/>
                    <a:pt x="570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12"/>
            <p:cNvSpPr/>
            <p:nvPr/>
          </p:nvSpPr>
          <p:spPr>
            <a:xfrm>
              <a:off x="2412003" y="2225288"/>
              <a:ext cx="1166111" cy="565195"/>
            </a:xfrm>
            <a:custGeom>
              <a:rect b="b" l="l" r="r" t="t"/>
              <a:pathLst>
                <a:path extrusionOk="0" h="19540" w="40315">
                  <a:moveTo>
                    <a:pt x="0" y="0"/>
                  </a:moveTo>
                  <a:cubicBezTo>
                    <a:pt x="348" y="10831"/>
                    <a:pt x="9216" y="19540"/>
                    <a:pt x="20142" y="19540"/>
                  </a:cubicBezTo>
                  <a:cubicBezTo>
                    <a:pt x="31067" y="19540"/>
                    <a:pt x="39966" y="10831"/>
                    <a:pt x="40315" y="0"/>
                  </a:cubicBezTo>
                  <a:lnTo>
                    <a:pt x="39745" y="0"/>
                  </a:lnTo>
                  <a:cubicBezTo>
                    <a:pt x="39396" y="10514"/>
                    <a:pt x="30782" y="18970"/>
                    <a:pt x="20142" y="18970"/>
                  </a:cubicBezTo>
                  <a:cubicBezTo>
                    <a:pt x="9533" y="18970"/>
                    <a:pt x="919" y="10514"/>
                    <a:pt x="570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12"/>
            <p:cNvSpPr/>
            <p:nvPr/>
          </p:nvSpPr>
          <p:spPr>
            <a:xfrm>
              <a:off x="3913351" y="2225288"/>
              <a:ext cx="1165215" cy="565195"/>
            </a:xfrm>
            <a:custGeom>
              <a:rect b="b" l="l" r="r" t="t"/>
              <a:pathLst>
                <a:path extrusionOk="0" h="19540" w="40284">
                  <a:moveTo>
                    <a:pt x="1" y="0"/>
                  </a:moveTo>
                  <a:cubicBezTo>
                    <a:pt x="317" y="10831"/>
                    <a:pt x="9216" y="19540"/>
                    <a:pt x="20142" y="19540"/>
                  </a:cubicBezTo>
                  <a:cubicBezTo>
                    <a:pt x="31068" y="19540"/>
                    <a:pt x="39935" y="10831"/>
                    <a:pt x="40284" y="0"/>
                  </a:cubicBezTo>
                  <a:lnTo>
                    <a:pt x="39714" y="0"/>
                  </a:lnTo>
                  <a:cubicBezTo>
                    <a:pt x="39397" y="10514"/>
                    <a:pt x="30751" y="18970"/>
                    <a:pt x="20142" y="18970"/>
                  </a:cubicBezTo>
                  <a:cubicBezTo>
                    <a:pt x="9533" y="18970"/>
                    <a:pt x="887" y="10514"/>
                    <a:pt x="539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12"/>
            <p:cNvSpPr/>
            <p:nvPr/>
          </p:nvSpPr>
          <p:spPr>
            <a:xfrm>
              <a:off x="5413802" y="2225288"/>
              <a:ext cx="1165215" cy="565195"/>
            </a:xfrm>
            <a:custGeom>
              <a:rect b="b" l="l" r="r" t="t"/>
              <a:pathLst>
                <a:path extrusionOk="0" h="19540" w="40284">
                  <a:moveTo>
                    <a:pt x="1" y="0"/>
                  </a:moveTo>
                  <a:cubicBezTo>
                    <a:pt x="349" y="10831"/>
                    <a:pt x="9216" y="19540"/>
                    <a:pt x="20142" y="19540"/>
                  </a:cubicBezTo>
                  <a:cubicBezTo>
                    <a:pt x="31068" y="19540"/>
                    <a:pt x="39967" y="10831"/>
                    <a:pt x="40284" y="0"/>
                  </a:cubicBezTo>
                  <a:lnTo>
                    <a:pt x="39745" y="0"/>
                  </a:lnTo>
                  <a:cubicBezTo>
                    <a:pt x="39397" y="10514"/>
                    <a:pt x="30751" y="18970"/>
                    <a:pt x="20142" y="18970"/>
                  </a:cubicBezTo>
                  <a:cubicBezTo>
                    <a:pt x="9533" y="18970"/>
                    <a:pt x="887" y="10514"/>
                    <a:pt x="571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12"/>
            <p:cNvSpPr/>
            <p:nvPr/>
          </p:nvSpPr>
          <p:spPr>
            <a:xfrm>
              <a:off x="6915178" y="2225288"/>
              <a:ext cx="1165215" cy="565195"/>
            </a:xfrm>
            <a:custGeom>
              <a:rect b="b" l="l" r="r" t="t"/>
              <a:pathLst>
                <a:path extrusionOk="0" h="19540" w="40284">
                  <a:moveTo>
                    <a:pt x="0" y="0"/>
                  </a:moveTo>
                  <a:cubicBezTo>
                    <a:pt x="317" y="10831"/>
                    <a:pt x="9216" y="19540"/>
                    <a:pt x="20142" y="19540"/>
                  </a:cubicBezTo>
                  <a:cubicBezTo>
                    <a:pt x="31068" y="19540"/>
                    <a:pt x="39935" y="10831"/>
                    <a:pt x="40283" y="0"/>
                  </a:cubicBezTo>
                  <a:lnTo>
                    <a:pt x="39713" y="0"/>
                  </a:lnTo>
                  <a:cubicBezTo>
                    <a:pt x="39397" y="10514"/>
                    <a:pt x="30751" y="18970"/>
                    <a:pt x="20142" y="18970"/>
                  </a:cubicBezTo>
                  <a:cubicBezTo>
                    <a:pt x="9533" y="18970"/>
                    <a:pt x="887" y="10514"/>
                    <a:pt x="539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12"/>
            <p:cNvSpPr/>
            <p:nvPr/>
          </p:nvSpPr>
          <p:spPr>
            <a:xfrm>
              <a:off x="2060247" y="2041152"/>
              <a:ext cx="368273" cy="184165"/>
            </a:xfrm>
            <a:custGeom>
              <a:rect b="b" l="l" r="r" t="t"/>
              <a:pathLst>
                <a:path extrusionOk="0" h="6367" w="12732">
                  <a:moveTo>
                    <a:pt x="6366" y="1"/>
                  </a:moveTo>
                  <a:cubicBezTo>
                    <a:pt x="2850" y="1"/>
                    <a:pt x="0" y="2851"/>
                    <a:pt x="0" y="6366"/>
                  </a:cubicBezTo>
                  <a:lnTo>
                    <a:pt x="570" y="6366"/>
                  </a:lnTo>
                  <a:cubicBezTo>
                    <a:pt x="570" y="3168"/>
                    <a:pt x="3167" y="571"/>
                    <a:pt x="6366" y="571"/>
                  </a:cubicBezTo>
                  <a:cubicBezTo>
                    <a:pt x="9564" y="571"/>
                    <a:pt x="12161" y="3168"/>
                    <a:pt x="12161" y="6366"/>
                  </a:cubicBezTo>
                  <a:lnTo>
                    <a:pt x="12731" y="6366"/>
                  </a:lnTo>
                  <a:cubicBezTo>
                    <a:pt x="12731" y="2851"/>
                    <a:pt x="9881" y="1"/>
                    <a:pt x="636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12"/>
            <p:cNvSpPr/>
            <p:nvPr/>
          </p:nvSpPr>
          <p:spPr>
            <a:xfrm>
              <a:off x="3561595" y="2041152"/>
              <a:ext cx="367376" cy="184165"/>
            </a:xfrm>
            <a:custGeom>
              <a:rect b="b" l="l" r="r" t="t"/>
              <a:pathLst>
                <a:path extrusionOk="0" h="6367" w="12701">
                  <a:moveTo>
                    <a:pt x="6366" y="1"/>
                  </a:moveTo>
                  <a:cubicBezTo>
                    <a:pt x="2851" y="1"/>
                    <a:pt x="1" y="2851"/>
                    <a:pt x="1" y="6366"/>
                  </a:cubicBezTo>
                  <a:lnTo>
                    <a:pt x="571" y="6366"/>
                  </a:lnTo>
                  <a:cubicBezTo>
                    <a:pt x="571" y="3168"/>
                    <a:pt x="3168" y="571"/>
                    <a:pt x="6366" y="571"/>
                  </a:cubicBezTo>
                  <a:cubicBezTo>
                    <a:pt x="9565" y="571"/>
                    <a:pt x="12162" y="3168"/>
                    <a:pt x="12162" y="6366"/>
                  </a:cubicBezTo>
                  <a:lnTo>
                    <a:pt x="12700" y="6366"/>
                  </a:lnTo>
                  <a:cubicBezTo>
                    <a:pt x="12700" y="2851"/>
                    <a:pt x="9850" y="1"/>
                    <a:pt x="636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12"/>
            <p:cNvSpPr/>
            <p:nvPr/>
          </p:nvSpPr>
          <p:spPr>
            <a:xfrm>
              <a:off x="5062046" y="2041152"/>
              <a:ext cx="368273" cy="184165"/>
            </a:xfrm>
            <a:custGeom>
              <a:rect b="b" l="l" r="r" t="t"/>
              <a:pathLst>
                <a:path extrusionOk="0" h="6367" w="12732">
                  <a:moveTo>
                    <a:pt x="6366" y="1"/>
                  </a:moveTo>
                  <a:cubicBezTo>
                    <a:pt x="2851" y="1"/>
                    <a:pt x="1" y="2851"/>
                    <a:pt x="1" y="6366"/>
                  </a:cubicBezTo>
                  <a:lnTo>
                    <a:pt x="571" y="6366"/>
                  </a:lnTo>
                  <a:cubicBezTo>
                    <a:pt x="571" y="3168"/>
                    <a:pt x="3168" y="571"/>
                    <a:pt x="6366" y="571"/>
                  </a:cubicBezTo>
                  <a:cubicBezTo>
                    <a:pt x="9565" y="571"/>
                    <a:pt x="12162" y="3168"/>
                    <a:pt x="12162" y="6366"/>
                  </a:cubicBezTo>
                  <a:lnTo>
                    <a:pt x="12732" y="6366"/>
                  </a:lnTo>
                  <a:cubicBezTo>
                    <a:pt x="12732" y="2851"/>
                    <a:pt x="9881" y="1"/>
                    <a:pt x="636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12"/>
            <p:cNvSpPr/>
            <p:nvPr/>
          </p:nvSpPr>
          <p:spPr>
            <a:xfrm>
              <a:off x="6563422" y="2041152"/>
              <a:ext cx="367348" cy="184165"/>
            </a:xfrm>
            <a:custGeom>
              <a:rect b="b" l="l" r="r" t="t"/>
              <a:pathLst>
                <a:path extrusionOk="0" h="6367" w="12700">
                  <a:moveTo>
                    <a:pt x="6366" y="1"/>
                  </a:moveTo>
                  <a:cubicBezTo>
                    <a:pt x="2851" y="1"/>
                    <a:pt x="0" y="2851"/>
                    <a:pt x="0" y="6366"/>
                  </a:cubicBezTo>
                  <a:lnTo>
                    <a:pt x="539" y="6366"/>
                  </a:lnTo>
                  <a:cubicBezTo>
                    <a:pt x="539" y="3168"/>
                    <a:pt x="3136" y="571"/>
                    <a:pt x="6366" y="571"/>
                  </a:cubicBezTo>
                  <a:cubicBezTo>
                    <a:pt x="9564" y="571"/>
                    <a:pt x="12161" y="3168"/>
                    <a:pt x="12161" y="6366"/>
                  </a:cubicBezTo>
                  <a:lnTo>
                    <a:pt x="12700" y="6366"/>
                  </a:lnTo>
                  <a:cubicBezTo>
                    <a:pt x="12700" y="2851"/>
                    <a:pt x="9849" y="1"/>
                    <a:pt x="636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3" name="Google Shape;543;p12"/>
          <p:cNvSpPr/>
          <p:nvPr/>
        </p:nvSpPr>
        <p:spPr>
          <a:xfrm>
            <a:off x="1302478" y="2266847"/>
            <a:ext cx="13980" cy="182060"/>
          </a:xfrm>
          <a:custGeom>
            <a:rect b="b" l="l" r="r" t="t"/>
            <a:pathLst>
              <a:path extrusionOk="0" h="8868" w="571">
                <a:moveTo>
                  <a:pt x="1" y="0"/>
                </a:moveTo>
                <a:lnTo>
                  <a:pt x="1" y="8868"/>
                </a:lnTo>
                <a:lnTo>
                  <a:pt x="571" y="8868"/>
                </a:lnTo>
                <a:lnTo>
                  <a:pt x="571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12"/>
          <p:cNvSpPr/>
          <p:nvPr/>
        </p:nvSpPr>
        <p:spPr>
          <a:xfrm>
            <a:off x="3843268" y="2266847"/>
            <a:ext cx="13980" cy="182060"/>
          </a:xfrm>
          <a:custGeom>
            <a:rect b="b" l="l" r="r" t="t"/>
            <a:pathLst>
              <a:path extrusionOk="0" h="8868" w="571">
                <a:moveTo>
                  <a:pt x="0" y="0"/>
                </a:moveTo>
                <a:lnTo>
                  <a:pt x="0" y="8868"/>
                </a:lnTo>
                <a:lnTo>
                  <a:pt x="570" y="8868"/>
                </a:lnTo>
                <a:lnTo>
                  <a:pt x="570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12"/>
          <p:cNvSpPr/>
          <p:nvPr/>
        </p:nvSpPr>
        <p:spPr>
          <a:xfrm>
            <a:off x="6784885" y="1863115"/>
            <a:ext cx="32586" cy="27325"/>
          </a:xfrm>
          <a:custGeom>
            <a:rect b="b" l="l" r="r" t="t"/>
            <a:pathLst>
              <a:path extrusionOk="0" h="1331" w="1331">
                <a:moveTo>
                  <a:pt x="666" y="0"/>
                </a:moveTo>
                <a:cubicBezTo>
                  <a:pt x="286" y="0"/>
                  <a:pt x="1" y="285"/>
                  <a:pt x="1" y="665"/>
                </a:cubicBezTo>
                <a:cubicBezTo>
                  <a:pt x="1" y="1013"/>
                  <a:pt x="286" y="1330"/>
                  <a:pt x="666" y="1330"/>
                </a:cubicBezTo>
                <a:cubicBezTo>
                  <a:pt x="1046" y="1330"/>
                  <a:pt x="1331" y="1013"/>
                  <a:pt x="1331" y="665"/>
                </a:cubicBezTo>
                <a:cubicBezTo>
                  <a:pt x="1331" y="285"/>
                  <a:pt x="1046" y="0"/>
                  <a:pt x="666" y="0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12"/>
          <p:cNvSpPr/>
          <p:nvPr/>
        </p:nvSpPr>
        <p:spPr>
          <a:xfrm>
            <a:off x="842697" y="1500011"/>
            <a:ext cx="933542" cy="727686"/>
          </a:xfrm>
          <a:custGeom>
            <a:rect b="b" l="l" r="r" t="t"/>
            <a:pathLst>
              <a:path extrusionOk="0" h="35445" w="38131">
                <a:moveTo>
                  <a:pt x="19051" y="1"/>
                </a:moveTo>
                <a:cubicBezTo>
                  <a:pt x="10527" y="1"/>
                  <a:pt x="3008" y="6151"/>
                  <a:pt x="1584" y="14837"/>
                </a:cubicBezTo>
                <a:cubicBezTo>
                  <a:pt x="1" y="24496"/>
                  <a:pt x="6525" y="33617"/>
                  <a:pt x="16184" y="35200"/>
                </a:cubicBezTo>
                <a:cubicBezTo>
                  <a:pt x="17170" y="35365"/>
                  <a:pt x="18150" y="35445"/>
                  <a:pt x="19117" y="35445"/>
                </a:cubicBezTo>
                <a:cubicBezTo>
                  <a:pt x="27626" y="35445"/>
                  <a:pt x="35125" y="29274"/>
                  <a:pt x="36547" y="20601"/>
                </a:cubicBezTo>
                <a:cubicBezTo>
                  <a:pt x="38130" y="10942"/>
                  <a:pt x="31607" y="1821"/>
                  <a:pt x="21948" y="238"/>
                </a:cubicBezTo>
                <a:cubicBezTo>
                  <a:pt x="20974" y="78"/>
                  <a:pt x="20006" y="1"/>
                  <a:pt x="19051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12"/>
          <p:cNvSpPr/>
          <p:nvPr/>
        </p:nvSpPr>
        <p:spPr>
          <a:xfrm>
            <a:off x="912497" y="1560470"/>
            <a:ext cx="793967" cy="606620"/>
          </a:xfrm>
          <a:custGeom>
            <a:rect b="b" l="l" r="r" t="t"/>
            <a:pathLst>
              <a:path extrusionOk="0" h="29548" w="32430">
                <a:moveTo>
                  <a:pt x="16215" y="0"/>
                </a:moveTo>
                <a:cubicBezTo>
                  <a:pt x="12430" y="0"/>
                  <a:pt x="8646" y="1441"/>
                  <a:pt x="5764" y="4323"/>
                </a:cubicBezTo>
                <a:cubicBezTo>
                  <a:pt x="0" y="10087"/>
                  <a:pt x="0" y="19461"/>
                  <a:pt x="5764" y="25224"/>
                </a:cubicBezTo>
                <a:cubicBezTo>
                  <a:pt x="8646" y="28106"/>
                  <a:pt x="12430" y="29547"/>
                  <a:pt x="16215" y="29547"/>
                </a:cubicBezTo>
                <a:cubicBezTo>
                  <a:pt x="19999" y="29547"/>
                  <a:pt x="23784" y="28106"/>
                  <a:pt x="26666" y="25224"/>
                </a:cubicBezTo>
                <a:cubicBezTo>
                  <a:pt x="32429" y="19461"/>
                  <a:pt x="32429" y="10087"/>
                  <a:pt x="26666" y="4323"/>
                </a:cubicBezTo>
                <a:cubicBezTo>
                  <a:pt x="23784" y="1441"/>
                  <a:pt x="19999" y="0"/>
                  <a:pt x="1621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8" name="Google Shape;548;p12"/>
          <p:cNvGrpSpPr/>
          <p:nvPr/>
        </p:nvGrpSpPr>
        <p:grpSpPr>
          <a:xfrm>
            <a:off x="1127238" y="1710217"/>
            <a:ext cx="363656" cy="304922"/>
            <a:chOff x="1278870" y="1990765"/>
            <a:chExt cx="429651" cy="429650"/>
          </a:xfrm>
        </p:grpSpPr>
        <p:sp>
          <p:nvSpPr>
            <p:cNvPr id="549" name="Google Shape;549;p12"/>
            <p:cNvSpPr/>
            <p:nvPr/>
          </p:nvSpPr>
          <p:spPr>
            <a:xfrm>
              <a:off x="1639795" y="2017347"/>
              <a:ext cx="61379" cy="47668"/>
            </a:xfrm>
            <a:custGeom>
              <a:rect b="b" l="l" r="r" t="t"/>
              <a:pathLst>
                <a:path extrusionOk="0" h="1648" w="2122">
                  <a:moveTo>
                    <a:pt x="1742" y="0"/>
                  </a:moveTo>
                  <a:lnTo>
                    <a:pt x="0" y="855"/>
                  </a:lnTo>
                  <a:lnTo>
                    <a:pt x="380" y="1647"/>
                  </a:lnTo>
                  <a:lnTo>
                    <a:pt x="2122" y="760"/>
                  </a:lnTo>
                  <a:lnTo>
                    <a:pt x="1742" y="0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12"/>
            <p:cNvSpPr/>
            <p:nvPr/>
          </p:nvSpPr>
          <p:spPr>
            <a:xfrm>
              <a:off x="1638869" y="2193210"/>
              <a:ext cx="62304" cy="47668"/>
            </a:xfrm>
            <a:custGeom>
              <a:rect b="b" l="l" r="r" t="t"/>
              <a:pathLst>
                <a:path extrusionOk="0" h="1648" w="2154">
                  <a:moveTo>
                    <a:pt x="412" y="1"/>
                  </a:moveTo>
                  <a:lnTo>
                    <a:pt x="0" y="792"/>
                  </a:lnTo>
                  <a:lnTo>
                    <a:pt x="1742" y="1648"/>
                  </a:lnTo>
                  <a:lnTo>
                    <a:pt x="2154" y="887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12"/>
            <p:cNvSpPr/>
            <p:nvPr/>
          </p:nvSpPr>
          <p:spPr>
            <a:xfrm>
              <a:off x="1657179" y="2116270"/>
              <a:ext cx="51342" cy="25685"/>
            </a:xfrm>
            <a:custGeom>
              <a:rect b="b" l="l" r="r" t="t"/>
              <a:pathLst>
                <a:path extrusionOk="0" h="888" w="1775">
                  <a:moveTo>
                    <a:pt x="1" y="1"/>
                  </a:moveTo>
                  <a:lnTo>
                    <a:pt x="1" y="887"/>
                  </a:lnTo>
                  <a:lnTo>
                    <a:pt x="1774" y="887"/>
                  </a:lnTo>
                  <a:lnTo>
                    <a:pt x="1774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12"/>
            <p:cNvSpPr/>
            <p:nvPr/>
          </p:nvSpPr>
          <p:spPr>
            <a:xfrm>
              <a:off x="1287114" y="2017347"/>
              <a:ext cx="61408" cy="47668"/>
            </a:xfrm>
            <a:custGeom>
              <a:rect b="b" l="l" r="r" t="t"/>
              <a:pathLst>
                <a:path extrusionOk="0" h="1648" w="2123">
                  <a:moveTo>
                    <a:pt x="381" y="0"/>
                  </a:moveTo>
                  <a:lnTo>
                    <a:pt x="1" y="760"/>
                  </a:lnTo>
                  <a:lnTo>
                    <a:pt x="1742" y="1647"/>
                  </a:lnTo>
                  <a:lnTo>
                    <a:pt x="2122" y="855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12"/>
            <p:cNvSpPr/>
            <p:nvPr/>
          </p:nvSpPr>
          <p:spPr>
            <a:xfrm>
              <a:off x="1287114" y="2193210"/>
              <a:ext cx="61408" cy="47668"/>
            </a:xfrm>
            <a:custGeom>
              <a:rect b="b" l="l" r="r" t="t"/>
              <a:pathLst>
                <a:path extrusionOk="0" h="1648" w="2123">
                  <a:moveTo>
                    <a:pt x="1742" y="1"/>
                  </a:moveTo>
                  <a:lnTo>
                    <a:pt x="1" y="887"/>
                  </a:lnTo>
                  <a:lnTo>
                    <a:pt x="381" y="1648"/>
                  </a:lnTo>
                  <a:lnTo>
                    <a:pt x="2122" y="792"/>
                  </a:lnTo>
                  <a:lnTo>
                    <a:pt x="1742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12"/>
            <p:cNvSpPr/>
            <p:nvPr/>
          </p:nvSpPr>
          <p:spPr>
            <a:xfrm>
              <a:off x="1278870" y="2116270"/>
              <a:ext cx="51313" cy="25685"/>
            </a:xfrm>
            <a:custGeom>
              <a:rect b="b" l="l" r="r" t="t"/>
              <a:pathLst>
                <a:path extrusionOk="0" h="888" w="1774">
                  <a:moveTo>
                    <a:pt x="0" y="1"/>
                  </a:moveTo>
                  <a:lnTo>
                    <a:pt x="0" y="887"/>
                  </a:lnTo>
                  <a:lnTo>
                    <a:pt x="1774" y="887"/>
                  </a:lnTo>
                  <a:lnTo>
                    <a:pt x="1774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12"/>
            <p:cNvSpPr/>
            <p:nvPr/>
          </p:nvSpPr>
          <p:spPr>
            <a:xfrm>
              <a:off x="1456585" y="2394730"/>
              <a:ext cx="75147" cy="25685"/>
            </a:xfrm>
            <a:custGeom>
              <a:rect b="b" l="l" r="r" t="t"/>
              <a:pathLst>
                <a:path extrusionOk="0" h="888" w="2598">
                  <a:moveTo>
                    <a:pt x="0" y="1"/>
                  </a:moveTo>
                  <a:lnTo>
                    <a:pt x="0" y="888"/>
                  </a:lnTo>
                  <a:lnTo>
                    <a:pt x="2597" y="888"/>
                  </a:lnTo>
                  <a:lnTo>
                    <a:pt x="2597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12"/>
            <p:cNvSpPr/>
            <p:nvPr/>
          </p:nvSpPr>
          <p:spPr>
            <a:xfrm>
              <a:off x="1355810" y="1990765"/>
              <a:ext cx="276668" cy="379265"/>
            </a:xfrm>
            <a:custGeom>
              <a:rect b="b" l="l" r="r" t="t"/>
              <a:pathLst>
                <a:path extrusionOk="0" h="13112" w="9565">
                  <a:moveTo>
                    <a:pt x="4783" y="5226"/>
                  </a:moveTo>
                  <a:cubicBezTo>
                    <a:pt x="5004" y="5226"/>
                    <a:pt x="5194" y="5416"/>
                    <a:pt x="5194" y="5638"/>
                  </a:cubicBezTo>
                  <a:cubicBezTo>
                    <a:pt x="5194" y="5891"/>
                    <a:pt x="5004" y="6081"/>
                    <a:pt x="4783" y="6081"/>
                  </a:cubicBezTo>
                  <a:cubicBezTo>
                    <a:pt x="4529" y="6081"/>
                    <a:pt x="4339" y="5891"/>
                    <a:pt x="4339" y="5638"/>
                  </a:cubicBezTo>
                  <a:cubicBezTo>
                    <a:pt x="4339" y="5416"/>
                    <a:pt x="4529" y="5226"/>
                    <a:pt x="4783" y="5226"/>
                  </a:cubicBezTo>
                  <a:close/>
                  <a:moveTo>
                    <a:pt x="4783" y="856"/>
                  </a:moveTo>
                  <a:cubicBezTo>
                    <a:pt x="6936" y="856"/>
                    <a:pt x="8678" y="2629"/>
                    <a:pt x="8678" y="4783"/>
                  </a:cubicBezTo>
                  <a:cubicBezTo>
                    <a:pt x="8678" y="6335"/>
                    <a:pt x="7760" y="7728"/>
                    <a:pt x="6335" y="8361"/>
                  </a:cubicBezTo>
                  <a:lnTo>
                    <a:pt x="6081" y="8488"/>
                  </a:lnTo>
                  <a:lnTo>
                    <a:pt x="6081" y="10420"/>
                  </a:lnTo>
                  <a:lnTo>
                    <a:pt x="5226" y="10420"/>
                  </a:lnTo>
                  <a:lnTo>
                    <a:pt x="5226" y="6873"/>
                  </a:lnTo>
                  <a:cubicBezTo>
                    <a:pt x="5733" y="6715"/>
                    <a:pt x="6081" y="6208"/>
                    <a:pt x="6081" y="5638"/>
                  </a:cubicBezTo>
                  <a:cubicBezTo>
                    <a:pt x="6081" y="4941"/>
                    <a:pt x="5511" y="4340"/>
                    <a:pt x="4783" y="4340"/>
                  </a:cubicBezTo>
                  <a:cubicBezTo>
                    <a:pt x="4054" y="4340"/>
                    <a:pt x="3484" y="4941"/>
                    <a:pt x="3484" y="5638"/>
                  </a:cubicBezTo>
                  <a:cubicBezTo>
                    <a:pt x="3484" y="6208"/>
                    <a:pt x="3833" y="6715"/>
                    <a:pt x="4339" y="6873"/>
                  </a:cubicBezTo>
                  <a:lnTo>
                    <a:pt x="4339" y="10452"/>
                  </a:lnTo>
                  <a:lnTo>
                    <a:pt x="3484" y="10452"/>
                  </a:lnTo>
                  <a:lnTo>
                    <a:pt x="3484" y="8488"/>
                  </a:lnTo>
                  <a:lnTo>
                    <a:pt x="3199" y="8361"/>
                  </a:lnTo>
                  <a:cubicBezTo>
                    <a:pt x="1774" y="7728"/>
                    <a:pt x="856" y="6335"/>
                    <a:pt x="856" y="4783"/>
                  </a:cubicBezTo>
                  <a:cubicBezTo>
                    <a:pt x="856" y="2629"/>
                    <a:pt x="2629" y="856"/>
                    <a:pt x="4783" y="856"/>
                  </a:cubicBezTo>
                  <a:close/>
                  <a:moveTo>
                    <a:pt x="6081" y="11307"/>
                  </a:moveTo>
                  <a:lnTo>
                    <a:pt x="6081" y="12225"/>
                  </a:lnTo>
                  <a:lnTo>
                    <a:pt x="3453" y="12225"/>
                  </a:lnTo>
                  <a:lnTo>
                    <a:pt x="3453" y="11307"/>
                  </a:lnTo>
                  <a:close/>
                  <a:moveTo>
                    <a:pt x="4783" y="1"/>
                  </a:moveTo>
                  <a:cubicBezTo>
                    <a:pt x="2123" y="1"/>
                    <a:pt x="1" y="2123"/>
                    <a:pt x="1" y="4783"/>
                  </a:cubicBezTo>
                  <a:cubicBezTo>
                    <a:pt x="1" y="6588"/>
                    <a:pt x="1014" y="8235"/>
                    <a:pt x="2598" y="9027"/>
                  </a:cubicBezTo>
                  <a:lnTo>
                    <a:pt x="2598" y="10420"/>
                  </a:lnTo>
                  <a:lnTo>
                    <a:pt x="1742" y="10420"/>
                  </a:lnTo>
                  <a:lnTo>
                    <a:pt x="1742" y="11307"/>
                  </a:lnTo>
                  <a:lnTo>
                    <a:pt x="2598" y="11307"/>
                  </a:lnTo>
                  <a:lnTo>
                    <a:pt x="2598" y="13112"/>
                  </a:lnTo>
                  <a:lnTo>
                    <a:pt x="6936" y="13112"/>
                  </a:lnTo>
                  <a:lnTo>
                    <a:pt x="6936" y="11307"/>
                  </a:lnTo>
                  <a:lnTo>
                    <a:pt x="7823" y="11307"/>
                  </a:lnTo>
                  <a:lnTo>
                    <a:pt x="7823" y="10420"/>
                  </a:lnTo>
                  <a:lnTo>
                    <a:pt x="6936" y="10420"/>
                  </a:lnTo>
                  <a:lnTo>
                    <a:pt x="6936" y="9027"/>
                  </a:lnTo>
                  <a:cubicBezTo>
                    <a:pt x="8551" y="8235"/>
                    <a:pt x="9565" y="6588"/>
                    <a:pt x="9565" y="4783"/>
                  </a:cubicBezTo>
                  <a:cubicBezTo>
                    <a:pt x="9565" y="2154"/>
                    <a:pt x="7411" y="1"/>
                    <a:pt x="4783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7" name="Google Shape;557;p12"/>
          <p:cNvSpPr/>
          <p:nvPr/>
        </p:nvSpPr>
        <p:spPr>
          <a:xfrm>
            <a:off x="2112700" y="1499847"/>
            <a:ext cx="934326" cy="727686"/>
          </a:xfrm>
          <a:custGeom>
            <a:rect b="b" l="l" r="r" t="t"/>
            <a:pathLst>
              <a:path extrusionOk="0" h="35445" w="38163">
                <a:moveTo>
                  <a:pt x="19014" y="1"/>
                </a:moveTo>
                <a:cubicBezTo>
                  <a:pt x="10505" y="1"/>
                  <a:pt x="3006" y="6172"/>
                  <a:pt x="1584" y="14845"/>
                </a:cubicBezTo>
                <a:cubicBezTo>
                  <a:pt x="1" y="24504"/>
                  <a:pt x="6525" y="33625"/>
                  <a:pt x="16184" y="35208"/>
                </a:cubicBezTo>
                <a:cubicBezTo>
                  <a:pt x="17157" y="35368"/>
                  <a:pt x="18125" y="35445"/>
                  <a:pt x="19080" y="35445"/>
                </a:cubicBezTo>
                <a:cubicBezTo>
                  <a:pt x="27605" y="35445"/>
                  <a:pt x="35126" y="29294"/>
                  <a:pt x="36579" y="20609"/>
                </a:cubicBezTo>
                <a:cubicBezTo>
                  <a:pt x="38162" y="10950"/>
                  <a:pt x="31607" y="1829"/>
                  <a:pt x="21948" y="246"/>
                </a:cubicBezTo>
                <a:cubicBezTo>
                  <a:pt x="20962" y="81"/>
                  <a:pt x="19981" y="1"/>
                  <a:pt x="19014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12"/>
          <p:cNvSpPr/>
          <p:nvPr/>
        </p:nvSpPr>
        <p:spPr>
          <a:xfrm>
            <a:off x="2180933" y="1560162"/>
            <a:ext cx="797077" cy="607216"/>
          </a:xfrm>
          <a:custGeom>
            <a:rect b="b" l="l" r="r" t="t"/>
            <a:pathLst>
              <a:path extrusionOk="0" h="29577" w="32557">
                <a:moveTo>
                  <a:pt x="16277" y="1"/>
                </a:moveTo>
                <a:cubicBezTo>
                  <a:pt x="9612" y="1"/>
                  <a:pt x="3551" y="4549"/>
                  <a:pt x="1901" y="11337"/>
                </a:cubicBezTo>
                <a:cubicBezTo>
                  <a:pt x="1" y="19286"/>
                  <a:pt x="4909" y="27266"/>
                  <a:pt x="12827" y="29166"/>
                </a:cubicBezTo>
                <a:cubicBezTo>
                  <a:pt x="13987" y="29444"/>
                  <a:pt x="15149" y="29577"/>
                  <a:pt x="16292" y="29577"/>
                </a:cubicBezTo>
                <a:cubicBezTo>
                  <a:pt x="22977" y="29577"/>
                  <a:pt x="29034" y="25029"/>
                  <a:pt x="30656" y="18241"/>
                </a:cubicBezTo>
                <a:cubicBezTo>
                  <a:pt x="32557" y="10292"/>
                  <a:pt x="27680" y="2311"/>
                  <a:pt x="19731" y="411"/>
                </a:cubicBezTo>
                <a:cubicBezTo>
                  <a:pt x="18575" y="134"/>
                  <a:pt x="17417" y="1"/>
                  <a:pt x="162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12"/>
          <p:cNvSpPr/>
          <p:nvPr/>
        </p:nvSpPr>
        <p:spPr>
          <a:xfrm>
            <a:off x="3373400" y="1499929"/>
            <a:ext cx="953691" cy="728117"/>
          </a:xfrm>
          <a:custGeom>
            <a:rect b="b" l="l" r="r" t="t"/>
            <a:pathLst>
              <a:path extrusionOk="0" h="35466" w="38954">
                <a:moveTo>
                  <a:pt x="19420" y="0"/>
                </a:moveTo>
                <a:cubicBezTo>
                  <a:pt x="11365" y="0"/>
                  <a:pt x="4090" y="5551"/>
                  <a:pt x="2186" y="13764"/>
                </a:cubicBezTo>
                <a:cubicBezTo>
                  <a:pt x="1" y="23296"/>
                  <a:pt x="5955" y="32797"/>
                  <a:pt x="15487" y="35014"/>
                </a:cubicBezTo>
                <a:cubicBezTo>
                  <a:pt x="16823" y="35319"/>
                  <a:pt x="18158" y="35466"/>
                  <a:pt x="19472" y="35466"/>
                </a:cubicBezTo>
                <a:cubicBezTo>
                  <a:pt x="27563" y="35466"/>
                  <a:pt x="34857" y="29914"/>
                  <a:pt x="36737" y="21713"/>
                </a:cubicBezTo>
                <a:cubicBezTo>
                  <a:pt x="38954" y="12149"/>
                  <a:pt x="33000" y="2648"/>
                  <a:pt x="23436" y="463"/>
                </a:cubicBezTo>
                <a:cubicBezTo>
                  <a:pt x="22090" y="150"/>
                  <a:pt x="20744" y="0"/>
                  <a:pt x="19420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12"/>
          <p:cNvSpPr/>
          <p:nvPr/>
        </p:nvSpPr>
        <p:spPr>
          <a:xfrm>
            <a:off x="3451720" y="1560162"/>
            <a:ext cx="797077" cy="607216"/>
          </a:xfrm>
          <a:custGeom>
            <a:rect b="b" l="l" r="r" t="t"/>
            <a:pathLst>
              <a:path extrusionOk="0" h="29577" w="32557">
                <a:moveTo>
                  <a:pt x="16265" y="1"/>
                </a:moveTo>
                <a:cubicBezTo>
                  <a:pt x="9580" y="1"/>
                  <a:pt x="3523" y="4549"/>
                  <a:pt x="1901" y="11337"/>
                </a:cubicBezTo>
                <a:cubicBezTo>
                  <a:pt x="0" y="19286"/>
                  <a:pt x="4877" y="27266"/>
                  <a:pt x="12826" y="29166"/>
                </a:cubicBezTo>
                <a:cubicBezTo>
                  <a:pt x="13982" y="29444"/>
                  <a:pt x="15140" y="29577"/>
                  <a:pt x="16279" y="29577"/>
                </a:cubicBezTo>
                <a:cubicBezTo>
                  <a:pt x="22945" y="29577"/>
                  <a:pt x="29006" y="25029"/>
                  <a:pt x="30656" y="18241"/>
                </a:cubicBezTo>
                <a:cubicBezTo>
                  <a:pt x="32556" y="10292"/>
                  <a:pt x="27647" y="2311"/>
                  <a:pt x="19730" y="411"/>
                </a:cubicBezTo>
                <a:cubicBezTo>
                  <a:pt x="18570" y="134"/>
                  <a:pt x="17408" y="1"/>
                  <a:pt x="1626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12"/>
          <p:cNvSpPr/>
          <p:nvPr/>
        </p:nvSpPr>
        <p:spPr>
          <a:xfrm>
            <a:off x="4644187" y="1500011"/>
            <a:ext cx="952908" cy="727542"/>
          </a:xfrm>
          <a:custGeom>
            <a:rect b="b" l="l" r="r" t="t"/>
            <a:pathLst>
              <a:path extrusionOk="0" h="35438" w="38922">
                <a:moveTo>
                  <a:pt x="19461" y="0"/>
                </a:moveTo>
                <a:cubicBezTo>
                  <a:pt x="14924" y="0"/>
                  <a:pt x="10388" y="1726"/>
                  <a:pt x="6936" y="5178"/>
                </a:cubicBezTo>
                <a:cubicBezTo>
                  <a:pt x="0" y="12113"/>
                  <a:pt x="0" y="23324"/>
                  <a:pt x="6936" y="30260"/>
                </a:cubicBezTo>
                <a:cubicBezTo>
                  <a:pt x="10388" y="33712"/>
                  <a:pt x="14924" y="35438"/>
                  <a:pt x="19461" y="35438"/>
                </a:cubicBezTo>
                <a:cubicBezTo>
                  <a:pt x="23998" y="35438"/>
                  <a:pt x="28534" y="33712"/>
                  <a:pt x="31986" y="30260"/>
                </a:cubicBezTo>
                <a:cubicBezTo>
                  <a:pt x="38922" y="23324"/>
                  <a:pt x="38922" y="12113"/>
                  <a:pt x="31986" y="5178"/>
                </a:cubicBezTo>
                <a:cubicBezTo>
                  <a:pt x="28534" y="1726"/>
                  <a:pt x="23998" y="0"/>
                  <a:pt x="1946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12"/>
          <p:cNvSpPr/>
          <p:nvPr/>
        </p:nvSpPr>
        <p:spPr>
          <a:xfrm>
            <a:off x="4723266" y="1560470"/>
            <a:ext cx="794751" cy="606620"/>
          </a:xfrm>
          <a:custGeom>
            <a:rect b="b" l="l" r="r" t="t"/>
            <a:pathLst>
              <a:path extrusionOk="0" h="29548" w="32462">
                <a:moveTo>
                  <a:pt x="16227" y="0"/>
                </a:moveTo>
                <a:cubicBezTo>
                  <a:pt x="12447" y="0"/>
                  <a:pt x="8662" y="1441"/>
                  <a:pt x="5764" y="4323"/>
                </a:cubicBezTo>
                <a:cubicBezTo>
                  <a:pt x="1" y="10087"/>
                  <a:pt x="1" y="19461"/>
                  <a:pt x="5764" y="25224"/>
                </a:cubicBezTo>
                <a:cubicBezTo>
                  <a:pt x="8662" y="28106"/>
                  <a:pt x="12447" y="29547"/>
                  <a:pt x="16227" y="29547"/>
                </a:cubicBezTo>
                <a:cubicBezTo>
                  <a:pt x="20008" y="29547"/>
                  <a:pt x="23784" y="28106"/>
                  <a:pt x="26666" y="25224"/>
                </a:cubicBezTo>
                <a:cubicBezTo>
                  <a:pt x="32461" y="19461"/>
                  <a:pt x="32461" y="10087"/>
                  <a:pt x="26666" y="4323"/>
                </a:cubicBezTo>
                <a:cubicBezTo>
                  <a:pt x="23784" y="1441"/>
                  <a:pt x="20008" y="0"/>
                  <a:pt x="162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12"/>
          <p:cNvSpPr/>
          <p:nvPr/>
        </p:nvSpPr>
        <p:spPr>
          <a:xfrm>
            <a:off x="5923494" y="1499847"/>
            <a:ext cx="934301" cy="727686"/>
          </a:xfrm>
          <a:custGeom>
            <a:rect b="b" l="l" r="r" t="t"/>
            <a:pathLst>
              <a:path extrusionOk="0" h="35445" w="38162">
                <a:moveTo>
                  <a:pt x="19045" y="1"/>
                </a:moveTo>
                <a:cubicBezTo>
                  <a:pt x="10536" y="1"/>
                  <a:pt x="3034" y="6172"/>
                  <a:pt x="1584" y="14845"/>
                </a:cubicBezTo>
                <a:cubicBezTo>
                  <a:pt x="0" y="24504"/>
                  <a:pt x="6556" y="33625"/>
                  <a:pt x="16215" y="35208"/>
                </a:cubicBezTo>
                <a:cubicBezTo>
                  <a:pt x="17188" y="35368"/>
                  <a:pt x="18156" y="35445"/>
                  <a:pt x="19111" y="35445"/>
                </a:cubicBezTo>
                <a:cubicBezTo>
                  <a:pt x="27636" y="35445"/>
                  <a:pt x="35154" y="29294"/>
                  <a:pt x="36578" y="20609"/>
                </a:cubicBezTo>
                <a:cubicBezTo>
                  <a:pt x="38162" y="10950"/>
                  <a:pt x="31638" y="1829"/>
                  <a:pt x="21979" y="246"/>
                </a:cubicBezTo>
                <a:cubicBezTo>
                  <a:pt x="20993" y="81"/>
                  <a:pt x="20013" y="1"/>
                  <a:pt x="19045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12"/>
          <p:cNvSpPr/>
          <p:nvPr/>
        </p:nvSpPr>
        <p:spPr>
          <a:xfrm>
            <a:off x="5993269" y="1560470"/>
            <a:ext cx="794751" cy="606620"/>
          </a:xfrm>
          <a:custGeom>
            <a:rect b="b" l="l" r="r" t="t"/>
            <a:pathLst>
              <a:path extrusionOk="0" h="29548" w="32462">
                <a:moveTo>
                  <a:pt x="16247" y="0"/>
                </a:moveTo>
                <a:cubicBezTo>
                  <a:pt x="12462" y="0"/>
                  <a:pt x="8678" y="1441"/>
                  <a:pt x="5796" y="4323"/>
                </a:cubicBezTo>
                <a:cubicBezTo>
                  <a:pt x="1" y="10087"/>
                  <a:pt x="1" y="19461"/>
                  <a:pt x="5796" y="25224"/>
                </a:cubicBezTo>
                <a:cubicBezTo>
                  <a:pt x="8678" y="28106"/>
                  <a:pt x="12462" y="29547"/>
                  <a:pt x="16247" y="29547"/>
                </a:cubicBezTo>
                <a:cubicBezTo>
                  <a:pt x="20031" y="29547"/>
                  <a:pt x="23816" y="28106"/>
                  <a:pt x="26698" y="25224"/>
                </a:cubicBezTo>
                <a:cubicBezTo>
                  <a:pt x="32461" y="19461"/>
                  <a:pt x="32461" y="10087"/>
                  <a:pt x="26698" y="4323"/>
                </a:cubicBezTo>
                <a:cubicBezTo>
                  <a:pt x="23816" y="1441"/>
                  <a:pt x="20031" y="0"/>
                  <a:pt x="1624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12"/>
          <p:cNvSpPr/>
          <p:nvPr/>
        </p:nvSpPr>
        <p:spPr>
          <a:xfrm>
            <a:off x="788444" y="2448881"/>
            <a:ext cx="6266296" cy="156705"/>
          </a:xfrm>
          <a:custGeom>
            <a:rect b="b" l="l" r="r" t="t"/>
            <a:pathLst>
              <a:path extrusionOk="0" h="7633" w="255950">
                <a:moveTo>
                  <a:pt x="3832" y="1"/>
                </a:moveTo>
                <a:cubicBezTo>
                  <a:pt x="2755" y="1"/>
                  <a:pt x="1805" y="444"/>
                  <a:pt x="1140" y="1141"/>
                </a:cubicBezTo>
                <a:cubicBezTo>
                  <a:pt x="443" y="1806"/>
                  <a:pt x="0" y="2756"/>
                  <a:pt x="0" y="3833"/>
                </a:cubicBezTo>
                <a:cubicBezTo>
                  <a:pt x="0" y="5923"/>
                  <a:pt x="1710" y="7633"/>
                  <a:pt x="3832" y="7633"/>
                </a:cubicBezTo>
                <a:lnTo>
                  <a:pt x="252149" y="7633"/>
                </a:lnTo>
                <a:cubicBezTo>
                  <a:pt x="253194" y="7633"/>
                  <a:pt x="254144" y="7190"/>
                  <a:pt x="254841" y="6525"/>
                </a:cubicBezTo>
                <a:cubicBezTo>
                  <a:pt x="255538" y="5828"/>
                  <a:pt x="255950" y="4878"/>
                  <a:pt x="255950" y="3833"/>
                </a:cubicBezTo>
                <a:cubicBezTo>
                  <a:pt x="255950" y="1711"/>
                  <a:pt x="254239" y="1"/>
                  <a:pt x="25214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66" name="Google Shape;566;p12"/>
          <p:cNvSpPr/>
          <p:nvPr/>
        </p:nvSpPr>
        <p:spPr>
          <a:xfrm>
            <a:off x="702404" y="2448887"/>
            <a:ext cx="1242096" cy="156705"/>
          </a:xfrm>
          <a:custGeom>
            <a:rect b="b" l="l" r="r" t="t"/>
            <a:pathLst>
              <a:path extrusionOk="0" h="7633" w="47219">
                <a:moveTo>
                  <a:pt x="3832" y="1"/>
                </a:moveTo>
                <a:cubicBezTo>
                  <a:pt x="2755" y="1"/>
                  <a:pt x="1805" y="444"/>
                  <a:pt x="1140" y="1141"/>
                </a:cubicBezTo>
                <a:cubicBezTo>
                  <a:pt x="443" y="1806"/>
                  <a:pt x="0" y="2756"/>
                  <a:pt x="0" y="3833"/>
                </a:cubicBezTo>
                <a:cubicBezTo>
                  <a:pt x="0" y="5923"/>
                  <a:pt x="1710" y="7633"/>
                  <a:pt x="3832" y="7633"/>
                </a:cubicBezTo>
                <a:lnTo>
                  <a:pt x="47219" y="7633"/>
                </a:lnTo>
                <a:lnTo>
                  <a:pt x="47219" y="1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67" name="Google Shape;567;p12"/>
          <p:cNvSpPr/>
          <p:nvPr/>
        </p:nvSpPr>
        <p:spPr>
          <a:xfrm>
            <a:off x="1944457" y="2448881"/>
            <a:ext cx="1270813" cy="156705"/>
          </a:xfrm>
          <a:custGeom>
            <a:rect b="b" l="l" r="r" t="t"/>
            <a:pathLst>
              <a:path extrusionOk="0" h="7633" w="51907">
                <a:moveTo>
                  <a:pt x="1" y="1"/>
                </a:moveTo>
                <a:lnTo>
                  <a:pt x="1" y="7633"/>
                </a:lnTo>
                <a:lnTo>
                  <a:pt x="51906" y="7633"/>
                </a:lnTo>
                <a:lnTo>
                  <a:pt x="51906" y="1"/>
                </a:lnTo>
                <a:close/>
              </a:path>
            </a:pathLst>
          </a:custGeom>
          <a:solidFill>
            <a:srgbClr val="F2576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68" name="Google Shape;568;p12"/>
          <p:cNvSpPr/>
          <p:nvPr/>
        </p:nvSpPr>
        <p:spPr>
          <a:xfrm>
            <a:off x="3215244" y="2448881"/>
            <a:ext cx="1270030" cy="156705"/>
          </a:xfrm>
          <a:custGeom>
            <a:rect b="b" l="l" r="r" t="t"/>
            <a:pathLst>
              <a:path extrusionOk="0" h="7633" w="51875">
                <a:moveTo>
                  <a:pt x="0" y="1"/>
                </a:moveTo>
                <a:lnTo>
                  <a:pt x="0" y="7633"/>
                </a:lnTo>
                <a:lnTo>
                  <a:pt x="51874" y="7633"/>
                </a:lnTo>
                <a:lnTo>
                  <a:pt x="5187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A438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69" name="Google Shape;569;p12"/>
          <p:cNvSpPr/>
          <p:nvPr/>
        </p:nvSpPr>
        <p:spPr>
          <a:xfrm>
            <a:off x="4485247" y="2448881"/>
            <a:ext cx="1270789" cy="156705"/>
          </a:xfrm>
          <a:custGeom>
            <a:rect b="b" l="l" r="r" t="t"/>
            <a:pathLst>
              <a:path extrusionOk="0" h="7633" w="51906">
                <a:moveTo>
                  <a:pt x="0" y="1"/>
                </a:moveTo>
                <a:lnTo>
                  <a:pt x="0" y="7633"/>
                </a:lnTo>
                <a:lnTo>
                  <a:pt x="51906" y="7633"/>
                </a:lnTo>
                <a:lnTo>
                  <a:pt x="51906" y="1"/>
                </a:lnTo>
                <a:close/>
              </a:path>
            </a:pathLst>
          </a:custGeom>
          <a:solidFill>
            <a:srgbClr val="E9EE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70" name="Google Shape;570;p12"/>
          <p:cNvSpPr/>
          <p:nvPr/>
        </p:nvSpPr>
        <p:spPr>
          <a:xfrm>
            <a:off x="5756009" y="2448881"/>
            <a:ext cx="1298723" cy="156705"/>
          </a:xfrm>
          <a:custGeom>
            <a:rect b="b" l="l" r="r" t="t"/>
            <a:pathLst>
              <a:path extrusionOk="0" h="7633" w="53047">
                <a:moveTo>
                  <a:pt x="1" y="1"/>
                </a:moveTo>
                <a:lnTo>
                  <a:pt x="1" y="7633"/>
                </a:lnTo>
                <a:lnTo>
                  <a:pt x="49246" y="7633"/>
                </a:lnTo>
                <a:cubicBezTo>
                  <a:pt x="50291" y="7633"/>
                  <a:pt x="51241" y="7190"/>
                  <a:pt x="51938" y="6525"/>
                </a:cubicBezTo>
                <a:cubicBezTo>
                  <a:pt x="52635" y="5828"/>
                  <a:pt x="53047" y="4878"/>
                  <a:pt x="53047" y="3833"/>
                </a:cubicBezTo>
                <a:cubicBezTo>
                  <a:pt x="53047" y="1711"/>
                  <a:pt x="51336" y="1"/>
                  <a:pt x="49246" y="1"/>
                </a:cubicBezTo>
                <a:close/>
              </a:path>
            </a:pathLst>
          </a:custGeom>
          <a:solidFill>
            <a:srgbClr val="E9EE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A438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571" name="Google Shape;571;p12"/>
          <p:cNvGrpSpPr/>
          <p:nvPr/>
        </p:nvGrpSpPr>
        <p:grpSpPr>
          <a:xfrm>
            <a:off x="1158307" y="2935263"/>
            <a:ext cx="330312" cy="12358"/>
            <a:chOff x="1315577" y="3716911"/>
            <a:chExt cx="390255" cy="17413"/>
          </a:xfrm>
        </p:grpSpPr>
        <p:sp>
          <p:nvSpPr>
            <p:cNvPr id="572" name="Google Shape;572;p12"/>
            <p:cNvSpPr/>
            <p:nvPr/>
          </p:nvSpPr>
          <p:spPr>
            <a:xfrm>
              <a:off x="1315577" y="3716911"/>
              <a:ext cx="18367" cy="17413"/>
            </a:xfrm>
            <a:custGeom>
              <a:rect b="b" l="l" r="r" t="t"/>
              <a:pathLst>
                <a:path extrusionOk="0" h="602" w="635">
                  <a:moveTo>
                    <a:pt x="317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7" y="602"/>
                  </a:cubicBezTo>
                  <a:cubicBezTo>
                    <a:pt x="476" y="602"/>
                    <a:pt x="634" y="475"/>
                    <a:pt x="634" y="317"/>
                  </a:cubicBezTo>
                  <a:cubicBezTo>
                    <a:pt x="634" y="158"/>
                    <a:pt x="476" y="0"/>
                    <a:pt x="317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12"/>
            <p:cNvSpPr/>
            <p:nvPr/>
          </p:nvSpPr>
          <p:spPr>
            <a:xfrm>
              <a:off x="1362290" y="3716911"/>
              <a:ext cx="296828" cy="17413"/>
            </a:xfrm>
            <a:custGeom>
              <a:rect b="b" l="l" r="r" t="t"/>
              <a:pathLst>
                <a:path extrusionOk="0" h="602" w="10262">
                  <a:moveTo>
                    <a:pt x="286" y="0"/>
                  </a:moveTo>
                  <a:cubicBezTo>
                    <a:pt x="96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  <a:moveTo>
                    <a:pt x="1869" y="0"/>
                  </a:moveTo>
                  <a:cubicBezTo>
                    <a:pt x="1711" y="0"/>
                    <a:pt x="1616" y="158"/>
                    <a:pt x="1616" y="317"/>
                  </a:cubicBezTo>
                  <a:cubicBezTo>
                    <a:pt x="1616" y="475"/>
                    <a:pt x="1774" y="602"/>
                    <a:pt x="1933" y="602"/>
                  </a:cubicBezTo>
                  <a:cubicBezTo>
                    <a:pt x="2091" y="602"/>
                    <a:pt x="2218" y="475"/>
                    <a:pt x="2218" y="317"/>
                  </a:cubicBezTo>
                  <a:cubicBezTo>
                    <a:pt x="2218" y="158"/>
                    <a:pt x="2091" y="0"/>
                    <a:pt x="1933" y="0"/>
                  </a:cubicBezTo>
                  <a:close/>
                  <a:moveTo>
                    <a:pt x="3484" y="0"/>
                  </a:moveTo>
                  <a:cubicBezTo>
                    <a:pt x="3326" y="0"/>
                    <a:pt x="3231" y="158"/>
                    <a:pt x="3231" y="317"/>
                  </a:cubicBezTo>
                  <a:cubicBezTo>
                    <a:pt x="3231" y="475"/>
                    <a:pt x="3358" y="602"/>
                    <a:pt x="3548" y="602"/>
                  </a:cubicBezTo>
                  <a:cubicBezTo>
                    <a:pt x="3706" y="602"/>
                    <a:pt x="3833" y="475"/>
                    <a:pt x="3833" y="317"/>
                  </a:cubicBezTo>
                  <a:cubicBezTo>
                    <a:pt x="3833" y="158"/>
                    <a:pt x="3706" y="0"/>
                    <a:pt x="3548" y="0"/>
                  </a:cubicBezTo>
                  <a:close/>
                  <a:moveTo>
                    <a:pt x="5100" y="0"/>
                  </a:moveTo>
                  <a:cubicBezTo>
                    <a:pt x="4941" y="0"/>
                    <a:pt x="4815" y="158"/>
                    <a:pt x="4815" y="317"/>
                  </a:cubicBezTo>
                  <a:cubicBezTo>
                    <a:pt x="4815" y="475"/>
                    <a:pt x="4973" y="602"/>
                    <a:pt x="5131" y="602"/>
                  </a:cubicBezTo>
                  <a:cubicBezTo>
                    <a:pt x="5321" y="602"/>
                    <a:pt x="5448" y="475"/>
                    <a:pt x="5448" y="317"/>
                  </a:cubicBezTo>
                  <a:cubicBezTo>
                    <a:pt x="5448" y="158"/>
                    <a:pt x="5321" y="0"/>
                    <a:pt x="5131" y="0"/>
                  </a:cubicBezTo>
                  <a:close/>
                  <a:moveTo>
                    <a:pt x="6715" y="0"/>
                  </a:moveTo>
                  <a:cubicBezTo>
                    <a:pt x="6556" y="0"/>
                    <a:pt x="6430" y="158"/>
                    <a:pt x="6430" y="317"/>
                  </a:cubicBezTo>
                  <a:cubicBezTo>
                    <a:pt x="6430" y="475"/>
                    <a:pt x="6588" y="602"/>
                    <a:pt x="6746" y="602"/>
                  </a:cubicBezTo>
                  <a:cubicBezTo>
                    <a:pt x="6905" y="602"/>
                    <a:pt x="7063" y="475"/>
                    <a:pt x="7063" y="317"/>
                  </a:cubicBezTo>
                  <a:cubicBezTo>
                    <a:pt x="7063" y="158"/>
                    <a:pt x="6905" y="0"/>
                    <a:pt x="6746" y="0"/>
                  </a:cubicBezTo>
                  <a:close/>
                  <a:moveTo>
                    <a:pt x="8330" y="0"/>
                  </a:moveTo>
                  <a:cubicBezTo>
                    <a:pt x="8171" y="0"/>
                    <a:pt x="8045" y="158"/>
                    <a:pt x="8045" y="317"/>
                  </a:cubicBezTo>
                  <a:cubicBezTo>
                    <a:pt x="8045" y="475"/>
                    <a:pt x="8203" y="602"/>
                    <a:pt x="8361" y="602"/>
                  </a:cubicBezTo>
                  <a:cubicBezTo>
                    <a:pt x="8520" y="602"/>
                    <a:pt x="8646" y="475"/>
                    <a:pt x="8646" y="317"/>
                  </a:cubicBezTo>
                  <a:cubicBezTo>
                    <a:pt x="8646" y="158"/>
                    <a:pt x="8520" y="0"/>
                    <a:pt x="8361" y="0"/>
                  </a:cubicBezTo>
                  <a:close/>
                  <a:moveTo>
                    <a:pt x="9945" y="0"/>
                  </a:moveTo>
                  <a:cubicBezTo>
                    <a:pt x="9787" y="0"/>
                    <a:pt x="9660" y="158"/>
                    <a:pt x="9660" y="317"/>
                  </a:cubicBezTo>
                  <a:cubicBezTo>
                    <a:pt x="9660" y="475"/>
                    <a:pt x="9818" y="602"/>
                    <a:pt x="9977" y="602"/>
                  </a:cubicBezTo>
                  <a:cubicBezTo>
                    <a:pt x="10135" y="602"/>
                    <a:pt x="10262" y="475"/>
                    <a:pt x="10262" y="317"/>
                  </a:cubicBezTo>
                  <a:cubicBezTo>
                    <a:pt x="10262" y="158"/>
                    <a:pt x="10135" y="0"/>
                    <a:pt x="9977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12"/>
            <p:cNvSpPr/>
            <p:nvPr/>
          </p:nvSpPr>
          <p:spPr>
            <a:xfrm>
              <a:off x="1688419" y="3716911"/>
              <a:ext cx="17413" cy="17413"/>
            </a:xfrm>
            <a:custGeom>
              <a:rect b="b" l="l" r="r" t="t"/>
              <a:pathLst>
                <a:path extrusionOk="0" h="602" w="602">
                  <a:moveTo>
                    <a:pt x="285" y="0"/>
                  </a:moveTo>
                  <a:cubicBezTo>
                    <a:pt x="95" y="0"/>
                    <a:pt x="0" y="158"/>
                    <a:pt x="0" y="317"/>
                  </a:cubicBezTo>
                  <a:cubicBezTo>
                    <a:pt x="0" y="475"/>
                    <a:pt x="127" y="602"/>
                    <a:pt x="285" y="602"/>
                  </a:cubicBezTo>
                  <a:cubicBezTo>
                    <a:pt x="443" y="602"/>
                    <a:pt x="602" y="475"/>
                    <a:pt x="602" y="317"/>
                  </a:cubicBezTo>
                  <a:cubicBezTo>
                    <a:pt x="602" y="158"/>
                    <a:pt x="443" y="0"/>
                    <a:pt x="285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5" name="Google Shape;575;p12"/>
          <p:cNvGrpSpPr/>
          <p:nvPr/>
        </p:nvGrpSpPr>
        <p:grpSpPr>
          <a:xfrm>
            <a:off x="6240485" y="2935263"/>
            <a:ext cx="329554" cy="12358"/>
            <a:chOff x="7320040" y="3716911"/>
            <a:chExt cx="389359" cy="17413"/>
          </a:xfrm>
        </p:grpSpPr>
        <p:sp>
          <p:nvSpPr>
            <p:cNvPr id="576" name="Google Shape;576;p12"/>
            <p:cNvSpPr/>
            <p:nvPr/>
          </p:nvSpPr>
          <p:spPr>
            <a:xfrm>
              <a:off x="7320040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6" y="0"/>
                  </a:moveTo>
                  <a:cubicBezTo>
                    <a:pt x="128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12"/>
            <p:cNvSpPr/>
            <p:nvPr/>
          </p:nvSpPr>
          <p:spPr>
            <a:xfrm>
              <a:off x="7366783" y="3716911"/>
              <a:ext cx="296799" cy="17413"/>
            </a:xfrm>
            <a:custGeom>
              <a:rect b="b" l="l" r="r" t="t"/>
              <a:pathLst>
                <a:path extrusionOk="0" h="602" w="10261">
                  <a:moveTo>
                    <a:pt x="253" y="0"/>
                  </a:moveTo>
                  <a:cubicBezTo>
                    <a:pt x="95" y="0"/>
                    <a:pt x="0" y="158"/>
                    <a:pt x="0" y="317"/>
                  </a:cubicBezTo>
                  <a:cubicBezTo>
                    <a:pt x="0" y="475"/>
                    <a:pt x="127" y="602"/>
                    <a:pt x="317" y="602"/>
                  </a:cubicBezTo>
                  <a:cubicBezTo>
                    <a:pt x="475" y="602"/>
                    <a:pt x="602" y="475"/>
                    <a:pt x="602" y="317"/>
                  </a:cubicBezTo>
                  <a:cubicBezTo>
                    <a:pt x="602" y="158"/>
                    <a:pt x="475" y="0"/>
                    <a:pt x="317" y="0"/>
                  </a:cubicBezTo>
                  <a:close/>
                  <a:moveTo>
                    <a:pt x="1869" y="0"/>
                  </a:moveTo>
                  <a:cubicBezTo>
                    <a:pt x="1710" y="0"/>
                    <a:pt x="1584" y="158"/>
                    <a:pt x="1584" y="317"/>
                  </a:cubicBezTo>
                  <a:cubicBezTo>
                    <a:pt x="1584" y="475"/>
                    <a:pt x="1742" y="602"/>
                    <a:pt x="1900" y="602"/>
                  </a:cubicBezTo>
                  <a:cubicBezTo>
                    <a:pt x="2090" y="602"/>
                    <a:pt x="2217" y="475"/>
                    <a:pt x="2217" y="317"/>
                  </a:cubicBezTo>
                  <a:cubicBezTo>
                    <a:pt x="2217" y="158"/>
                    <a:pt x="2059" y="0"/>
                    <a:pt x="1900" y="0"/>
                  </a:cubicBezTo>
                  <a:close/>
                  <a:moveTo>
                    <a:pt x="3484" y="0"/>
                  </a:moveTo>
                  <a:cubicBezTo>
                    <a:pt x="3325" y="0"/>
                    <a:pt x="3199" y="158"/>
                    <a:pt x="3199" y="317"/>
                  </a:cubicBezTo>
                  <a:cubicBezTo>
                    <a:pt x="3199" y="475"/>
                    <a:pt x="3357" y="602"/>
                    <a:pt x="3515" y="602"/>
                  </a:cubicBezTo>
                  <a:cubicBezTo>
                    <a:pt x="3674" y="602"/>
                    <a:pt x="3832" y="475"/>
                    <a:pt x="3832" y="317"/>
                  </a:cubicBezTo>
                  <a:cubicBezTo>
                    <a:pt x="3832" y="158"/>
                    <a:pt x="3674" y="0"/>
                    <a:pt x="3515" y="0"/>
                  </a:cubicBezTo>
                  <a:close/>
                  <a:moveTo>
                    <a:pt x="5099" y="0"/>
                  </a:moveTo>
                  <a:cubicBezTo>
                    <a:pt x="4940" y="0"/>
                    <a:pt x="4814" y="158"/>
                    <a:pt x="4814" y="317"/>
                  </a:cubicBezTo>
                  <a:cubicBezTo>
                    <a:pt x="4814" y="475"/>
                    <a:pt x="4972" y="602"/>
                    <a:pt x="5131" y="602"/>
                  </a:cubicBezTo>
                  <a:cubicBezTo>
                    <a:pt x="5289" y="602"/>
                    <a:pt x="5416" y="475"/>
                    <a:pt x="5416" y="317"/>
                  </a:cubicBezTo>
                  <a:cubicBezTo>
                    <a:pt x="5416" y="158"/>
                    <a:pt x="5289" y="0"/>
                    <a:pt x="5131" y="0"/>
                  </a:cubicBezTo>
                  <a:close/>
                  <a:moveTo>
                    <a:pt x="6714" y="0"/>
                  </a:moveTo>
                  <a:cubicBezTo>
                    <a:pt x="6556" y="0"/>
                    <a:pt x="6429" y="158"/>
                    <a:pt x="6429" y="317"/>
                  </a:cubicBezTo>
                  <a:cubicBezTo>
                    <a:pt x="6429" y="475"/>
                    <a:pt x="6587" y="602"/>
                    <a:pt x="6746" y="602"/>
                  </a:cubicBezTo>
                  <a:cubicBezTo>
                    <a:pt x="6904" y="602"/>
                    <a:pt x="7031" y="475"/>
                    <a:pt x="7031" y="317"/>
                  </a:cubicBezTo>
                  <a:cubicBezTo>
                    <a:pt x="7031" y="158"/>
                    <a:pt x="6904" y="0"/>
                    <a:pt x="6746" y="0"/>
                  </a:cubicBezTo>
                  <a:close/>
                  <a:moveTo>
                    <a:pt x="8329" y="0"/>
                  </a:moveTo>
                  <a:cubicBezTo>
                    <a:pt x="8139" y="0"/>
                    <a:pt x="8044" y="158"/>
                    <a:pt x="8044" y="317"/>
                  </a:cubicBezTo>
                  <a:cubicBezTo>
                    <a:pt x="8044" y="475"/>
                    <a:pt x="8202" y="602"/>
                    <a:pt x="8361" y="602"/>
                  </a:cubicBezTo>
                  <a:cubicBezTo>
                    <a:pt x="8519" y="602"/>
                    <a:pt x="8646" y="475"/>
                    <a:pt x="8646" y="317"/>
                  </a:cubicBezTo>
                  <a:cubicBezTo>
                    <a:pt x="8646" y="158"/>
                    <a:pt x="8519" y="0"/>
                    <a:pt x="8361" y="0"/>
                  </a:cubicBezTo>
                  <a:close/>
                  <a:moveTo>
                    <a:pt x="9913" y="0"/>
                  </a:moveTo>
                  <a:cubicBezTo>
                    <a:pt x="9754" y="0"/>
                    <a:pt x="9659" y="158"/>
                    <a:pt x="9659" y="317"/>
                  </a:cubicBezTo>
                  <a:cubicBezTo>
                    <a:pt x="9659" y="475"/>
                    <a:pt x="9786" y="602"/>
                    <a:pt x="9976" y="602"/>
                  </a:cubicBezTo>
                  <a:cubicBezTo>
                    <a:pt x="10134" y="602"/>
                    <a:pt x="10261" y="475"/>
                    <a:pt x="10261" y="317"/>
                  </a:cubicBezTo>
                  <a:cubicBezTo>
                    <a:pt x="10261" y="158"/>
                    <a:pt x="10134" y="0"/>
                    <a:pt x="9976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12"/>
            <p:cNvSpPr/>
            <p:nvPr/>
          </p:nvSpPr>
          <p:spPr>
            <a:xfrm>
              <a:off x="7691957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6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7" y="602"/>
                  </a:cubicBezTo>
                  <a:cubicBezTo>
                    <a:pt x="476" y="602"/>
                    <a:pt x="602" y="475"/>
                    <a:pt x="602" y="317"/>
                  </a:cubicBezTo>
                  <a:cubicBezTo>
                    <a:pt x="602" y="158"/>
                    <a:pt x="476" y="0"/>
                    <a:pt x="317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9" name="Google Shape;579;p12"/>
          <p:cNvGrpSpPr/>
          <p:nvPr/>
        </p:nvGrpSpPr>
        <p:grpSpPr>
          <a:xfrm>
            <a:off x="4955789" y="2935263"/>
            <a:ext cx="329529" cy="12358"/>
            <a:chOff x="5802205" y="3716911"/>
            <a:chExt cx="389330" cy="17413"/>
          </a:xfrm>
        </p:grpSpPr>
        <p:sp>
          <p:nvSpPr>
            <p:cNvPr id="580" name="Google Shape;580;p12"/>
            <p:cNvSpPr/>
            <p:nvPr/>
          </p:nvSpPr>
          <p:spPr>
            <a:xfrm>
              <a:off x="5802205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5" y="0"/>
                  </a:moveTo>
                  <a:cubicBezTo>
                    <a:pt x="127" y="0"/>
                    <a:pt x="0" y="158"/>
                    <a:pt x="0" y="317"/>
                  </a:cubicBezTo>
                  <a:cubicBezTo>
                    <a:pt x="0" y="475"/>
                    <a:pt x="159" y="602"/>
                    <a:pt x="317" y="602"/>
                  </a:cubicBezTo>
                  <a:cubicBezTo>
                    <a:pt x="475" y="602"/>
                    <a:pt x="602" y="475"/>
                    <a:pt x="602" y="317"/>
                  </a:cubicBezTo>
                  <a:cubicBezTo>
                    <a:pt x="602" y="158"/>
                    <a:pt x="475" y="0"/>
                    <a:pt x="317" y="0"/>
                  </a:cubicBezTo>
                  <a:close/>
                </a:path>
              </a:pathLst>
            </a:custGeom>
            <a:solidFill>
              <a:srgbClr val="F28D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12"/>
            <p:cNvSpPr/>
            <p:nvPr/>
          </p:nvSpPr>
          <p:spPr>
            <a:xfrm>
              <a:off x="5847994" y="3716911"/>
              <a:ext cx="297754" cy="17413"/>
            </a:xfrm>
            <a:custGeom>
              <a:rect b="b" l="l" r="r" t="t"/>
              <a:pathLst>
                <a:path extrusionOk="0" h="602" w="10294">
                  <a:moveTo>
                    <a:pt x="286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7" y="602"/>
                  </a:cubicBezTo>
                  <a:cubicBezTo>
                    <a:pt x="508" y="602"/>
                    <a:pt x="634" y="475"/>
                    <a:pt x="634" y="317"/>
                  </a:cubicBezTo>
                  <a:cubicBezTo>
                    <a:pt x="634" y="158"/>
                    <a:pt x="508" y="0"/>
                    <a:pt x="317" y="0"/>
                  </a:cubicBezTo>
                  <a:close/>
                  <a:moveTo>
                    <a:pt x="1901" y="0"/>
                  </a:moveTo>
                  <a:cubicBezTo>
                    <a:pt x="1743" y="0"/>
                    <a:pt x="1616" y="158"/>
                    <a:pt x="1616" y="317"/>
                  </a:cubicBezTo>
                  <a:cubicBezTo>
                    <a:pt x="1616" y="475"/>
                    <a:pt x="1774" y="602"/>
                    <a:pt x="1933" y="602"/>
                  </a:cubicBezTo>
                  <a:cubicBezTo>
                    <a:pt x="2123" y="602"/>
                    <a:pt x="2249" y="475"/>
                    <a:pt x="2249" y="317"/>
                  </a:cubicBezTo>
                  <a:cubicBezTo>
                    <a:pt x="2249" y="158"/>
                    <a:pt x="2091" y="0"/>
                    <a:pt x="1933" y="0"/>
                  </a:cubicBezTo>
                  <a:close/>
                  <a:moveTo>
                    <a:pt x="3516" y="0"/>
                  </a:moveTo>
                  <a:cubicBezTo>
                    <a:pt x="3358" y="0"/>
                    <a:pt x="3231" y="158"/>
                    <a:pt x="3231" y="317"/>
                  </a:cubicBezTo>
                  <a:cubicBezTo>
                    <a:pt x="3231" y="475"/>
                    <a:pt x="3389" y="602"/>
                    <a:pt x="3548" y="602"/>
                  </a:cubicBezTo>
                  <a:cubicBezTo>
                    <a:pt x="3706" y="602"/>
                    <a:pt x="3864" y="475"/>
                    <a:pt x="3864" y="317"/>
                  </a:cubicBezTo>
                  <a:cubicBezTo>
                    <a:pt x="3864" y="158"/>
                    <a:pt x="3706" y="0"/>
                    <a:pt x="3548" y="0"/>
                  </a:cubicBezTo>
                  <a:close/>
                  <a:moveTo>
                    <a:pt x="5131" y="0"/>
                  </a:moveTo>
                  <a:cubicBezTo>
                    <a:pt x="4973" y="0"/>
                    <a:pt x="4846" y="158"/>
                    <a:pt x="4846" y="317"/>
                  </a:cubicBezTo>
                  <a:cubicBezTo>
                    <a:pt x="4846" y="475"/>
                    <a:pt x="5005" y="602"/>
                    <a:pt x="5163" y="602"/>
                  </a:cubicBezTo>
                  <a:cubicBezTo>
                    <a:pt x="5321" y="602"/>
                    <a:pt x="5448" y="475"/>
                    <a:pt x="5448" y="317"/>
                  </a:cubicBezTo>
                  <a:cubicBezTo>
                    <a:pt x="5448" y="158"/>
                    <a:pt x="5321" y="0"/>
                    <a:pt x="5163" y="0"/>
                  </a:cubicBezTo>
                  <a:close/>
                  <a:moveTo>
                    <a:pt x="6746" y="0"/>
                  </a:moveTo>
                  <a:cubicBezTo>
                    <a:pt x="6556" y="0"/>
                    <a:pt x="6461" y="158"/>
                    <a:pt x="6461" y="317"/>
                  </a:cubicBezTo>
                  <a:cubicBezTo>
                    <a:pt x="6461" y="475"/>
                    <a:pt x="6620" y="602"/>
                    <a:pt x="6778" y="602"/>
                  </a:cubicBezTo>
                  <a:cubicBezTo>
                    <a:pt x="6936" y="602"/>
                    <a:pt x="7063" y="475"/>
                    <a:pt x="7063" y="317"/>
                  </a:cubicBezTo>
                  <a:cubicBezTo>
                    <a:pt x="7063" y="158"/>
                    <a:pt x="6936" y="0"/>
                    <a:pt x="6778" y="0"/>
                  </a:cubicBezTo>
                  <a:close/>
                  <a:moveTo>
                    <a:pt x="8330" y="0"/>
                  </a:moveTo>
                  <a:cubicBezTo>
                    <a:pt x="8171" y="0"/>
                    <a:pt x="8076" y="158"/>
                    <a:pt x="8076" y="317"/>
                  </a:cubicBezTo>
                  <a:cubicBezTo>
                    <a:pt x="8076" y="475"/>
                    <a:pt x="8203" y="602"/>
                    <a:pt x="8393" y="602"/>
                  </a:cubicBezTo>
                  <a:cubicBezTo>
                    <a:pt x="8551" y="602"/>
                    <a:pt x="8678" y="475"/>
                    <a:pt x="8678" y="317"/>
                  </a:cubicBezTo>
                  <a:cubicBezTo>
                    <a:pt x="8678" y="158"/>
                    <a:pt x="8551" y="0"/>
                    <a:pt x="8393" y="0"/>
                  </a:cubicBezTo>
                  <a:close/>
                  <a:moveTo>
                    <a:pt x="9945" y="0"/>
                  </a:moveTo>
                  <a:cubicBezTo>
                    <a:pt x="9787" y="0"/>
                    <a:pt x="9692" y="158"/>
                    <a:pt x="9692" y="317"/>
                  </a:cubicBezTo>
                  <a:cubicBezTo>
                    <a:pt x="9692" y="475"/>
                    <a:pt x="9818" y="602"/>
                    <a:pt x="10008" y="602"/>
                  </a:cubicBezTo>
                  <a:cubicBezTo>
                    <a:pt x="10167" y="602"/>
                    <a:pt x="10293" y="475"/>
                    <a:pt x="10293" y="317"/>
                  </a:cubicBezTo>
                  <a:cubicBezTo>
                    <a:pt x="10293" y="158"/>
                    <a:pt x="10167" y="0"/>
                    <a:pt x="10008" y="0"/>
                  </a:cubicBezTo>
                  <a:close/>
                </a:path>
              </a:pathLst>
            </a:custGeom>
            <a:solidFill>
              <a:srgbClr val="F28D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12"/>
            <p:cNvSpPr/>
            <p:nvPr/>
          </p:nvSpPr>
          <p:spPr>
            <a:xfrm>
              <a:off x="6174093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6" y="0"/>
                  </a:moveTo>
                  <a:cubicBezTo>
                    <a:pt x="128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</a:path>
              </a:pathLst>
            </a:custGeom>
            <a:solidFill>
              <a:srgbClr val="F28D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3" name="Google Shape;583;p12"/>
          <p:cNvGrpSpPr/>
          <p:nvPr/>
        </p:nvGrpSpPr>
        <p:grpSpPr>
          <a:xfrm>
            <a:off x="3685808" y="2935263"/>
            <a:ext cx="329528" cy="12358"/>
            <a:chOff x="4301755" y="3716911"/>
            <a:chExt cx="389329" cy="17413"/>
          </a:xfrm>
        </p:grpSpPr>
        <p:sp>
          <p:nvSpPr>
            <p:cNvPr id="584" name="Google Shape;584;p12"/>
            <p:cNvSpPr/>
            <p:nvPr/>
          </p:nvSpPr>
          <p:spPr>
            <a:xfrm>
              <a:off x="4301755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5" y="0"/>
                  </a:moveTo>
                  <a:cubicBezTo>
                    <a:pt x="95" y="0"/>
                    <a:pt x="0" y="158"/>
                    <a:pt x="0" y="317"/>
                  </a:cubicBezTo>
                  <a:cubicBezTo>
                    <a:pt x="0" y="475"/>
                    <a:pt x="127" y="602"/>
                    <a:pt x="285" y="602"/>
                  </a:cubicBezTo>
                  <a:cubicBezTo>
                    <a:pt x="444" y="602"/>
                    <a:pt x="602" y="475"/>
                    <a:pt x="602" y="317"/>
                  </a:cubicBezTo>
                  <a:cubicBezTo>
                    <a:pt x="602" y="158"/>
                    <a:pt x="444" y="0"/>
                    <a:pt x="2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12"/>
            <p:cNvSpPr/>
            <p:nvPr/>
          </p:nvSpPr>
          <p:spPr>
            <a:xfrm>
              <a:off x="4347543" y="3716911"/>
              <a:ext cx="296828" cy="17413"/>
            </a:xfrm>
            <a:custGeom>
              <a:rect b="b" l="l" r="r" t="t"/>
              <a:pathLst>
                <a:path extrusionOk="0" h="602" w="10262">
                  <a:moveTo>
                    <a:pt x="286" y="0"/>
                  </a:moveTo>
                  <a:cubicBezTo>
                    <a:pt x="128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  <a:moveTo>
                    <a:pt x="1901" y="0"/>
                  </a:moveTo>
                  <a:cubicBezTo>
                    <a:pt x="1711" y="0"/>
                    <a:pt x="1616" y="158"/>
                    <a:pt x="1616" y="317"/>
                  </a:cubicBezTo>
                  <a:cubicBezTo>
                    <a:pt x="1616" y="475"/>
                    <a:pt x="1774" y="602"/>
                    <a:pt x="1933" y="602"/>
                  </a:cubicBezTo>
                  <a:cubicBezTo>
                    <a:pt x="2091" y="602"/>
                    <a:pt x="2218" y="475"/>
                    <a:pt x="2218" y="317"/>
                  </a:cubicBezTo>
                  <a:cubicBezTo>
                    <a:pt x="2218" y="158"/>
                    <a:pt x="2091" y="0"/>
                    <a:pt x="1933" y="0"/>
                  </a:cubicBezTo>
                  <a:close/>
                  <a:moveTo>
                    <a:pt x="3484" y="0"/>
                  </a:moveTo>
                  <a:cubicBezTo>
                    <a:pt x="3326" y="0"/>
                    <a:pt x="3231" y="158"/>
                    <a:pt x="3231" y="317"/>
                  </a:cubicBezTo>
                  <a:cubicBezTo>
                    <a:pt x="3231" y="475"/>
                    <a:pt x="3389" y="602"/>
                    <a:pt x="3548" y="602"/>
                  </a:cubicBezTo>
                  <a:cubicBezTo>
                    <a:pt x="3706" y="602"/>
                    <a:pt x="3833" y="475"/>
                    <a:pt x="3833" y="317"/>
                  </a:cubicBezTo>
                  <a:cubicBezTo>
                    <a:pt x="3833" y="158"/>
                    <a:pt x="3706" y="0"/>
                    <a:pt x="3548" y="0"/>
                  </a:cubicBezTo>
                  <a:close/>
                  <a:moveTo>
                    <a:pt x="5100" y="0"/>
                  </a:moveTo>
                  <a:cubicBezTo>
                    <a:pt x="4941" y="0"/>
                    <a:pt x="4846" y="158"/>
                    <a:pt x="4846" y="317"/>
                  </a:cubicBezTo>
                  <a:cubicBezTo>
                    <a:pt x="4846" y="475"/>
                    <a:pt x="4973" y="602"/>
                    <a:pt x="5163" y="602"/>
                  </a:cubicBezTo>
                  <a:cubicBezTo>
                    <a:pt x="5321" y="602"/>
                    <a:pt x="5448" y="475"/>
                    <a:pt x="5448" y="317"/>
                  </a:cubicBezTo>
                  <a:cubicBezTo>
                    <a:pt x="5448" y="158"/>
                    <a:pt x="5321" y="0"/>
                    <a:pt x="5163" y="0"/>
                  </a:cubicBezTo>
                  <a:close/>
                  <a:moveTo>
                    <a:pt x="6715" y="0"/>
                  </a:moveTo>
                  <a:cubicBezTo>
                    <a:pt x="6556" y="0"/>
                    <a:pt x="6430" y="158"/>
                    <a:pt x="6430" y="317"/>
                  </a:cubicBezTo>
                  <a:cubicBezTo>
                    <a:pt x="6430" y="475"/>
                    <a:pt x="6588" y="602"/>
                    <a:pt x="6746" y="602"/>
                  </a:cubicBezTo>
                  <a:cubicBezTo>
                    <a:pt x="6936" y="602"/>
                    <a:pt x="7063" y="475"/>
                    <a:pt x="7063" y="317"/>
                  </a:cubicBezTo>
                  <a:cubicBezTo>
                    <a:pt x="7063" y="158"/>
                    <a:pt x="6905" y="0"/>
                    <a:pt x="6746" y="0"/>
                  </a:cubicBezTo>
                  <a:close/>
                  <a:moveTo>
                    <a:pt x="8330" y="0"/>
                  </a:moveTo>
                  <a:cubicBezTo>
                    <a:pt x="8171" y="0"/>
                    <a:pt x="8045" y="158"/>
                    <a:pt x="8045" y="317"/>
                  </a:cubicBezTo>
                  <a:cubicBezTo>
                    <a:pt x="8045" y="475"/>
                    <a:pt x="8203" y="602"/>
                    <a:pt x="8362" y="602"/>
                  </a:cubicBezTo>
                  <a:cubicBezTo>
                    <a:pt x="8520" y="602"/>
                    <a:pt x="8678" y="475"/>
                    <a:pt x="8678" y="317"/>
                  </a:cubicBezTo>
                  <a:cubicBezTo>
                    <a:pt x="8678" y="158"/>
                    <a:pt x="8520" y="0"/>
                    <a:pt x="8362" y="0"/>
                  </a:cubicBezTo>
                  <a:close/>
                  <a:moveTo>
                    <a:pt x="9945" y="0"/>
                  </a:moveTo>
                  <a:cubicBezTo>
                    <a:pt x="9787" y="0"/>
                    <a:pt x="9660" y="158"/>
                    <a:pt x="9660" y="317"/>
                  </a:cubicBezTo>
                  <a:cubicBezTo>
                    <a:pt x="9660" y="475"/>
                    <a:pt x="9818" y="602"/>
                    <a:pt x="9977" y="602"/>
                  </a:cubicBezTo>
                  <a:cubicBezTo>
                    <a:pt x="10135" y="602"/>
                    <a:pt x="10262" y="475"/>
                    <a:pt x="10262" y="317"/>
                  </a:cubicBezTo>
                  <a:cubicBezTo>
                    <a:pt x="10262" y="158"/>
                    <a:pt x="10135" y="0"/>
                    <a:pt x="99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12"/>
            <p:cNvSpPr/>
            <p:nvPr/>
          </p:nvSpPr>
          <p:spPr>
            <a:xfrm>
              <a:off x="4673671" y="3716911"/>
              <a:ext cx="17413" cy="17413"/>
            </a:xfrm>
            <a:custGeom>
              <a:rect b="b" l="l" r="r" t="t"/>
              <a:pathLst>
                <a:path extrusionOk="0" h="602" w="602">
                  <a:moveTo>
                    <a:pt x="285" y="0"/>
                  </a:moveTo>
                  <a:cubicBezTo>
                    <a:pt x="127" y="0"/>
                    <a:pt x="0" y="158"/>
                    <a:pt x="0" y="317"/>
                  </a:cubicBezTo>
                  <a:cubicBezTo>
                    <a:pt x="0" y="475"/>
                    <a:pt x="127" y="602"/>
                    <a:pt x="285" y="602"/>
                  </a:cubicBezTo>
                  <a:cubicBezTo>
                    <a:pt x="443" y="602"/>
                    <a:pt x="602" y="475"/>
                    <a:pt x="602" y="317"/>
                  </a:cubicBezTo>
                  <a:cubicBezTo>
                    <a:pt x="602" y="158"/>
                    <a:pt x="475" y="0"/>
                    <a:pt x="2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7" name="Google Shape;587;p12"/>
          <p:cNvGrpSpPr/>
          <p:nvPr/>
        </p:nvGrpSpPr>
        <p:grpSpPr>
          <a:xfrm>
            <a:off x="2415043" y="2935263"/>
            <a:ext cx="329554" cy="12358"/>
            <a:chOff x="2800378" y="3716911"/>
            <a:chExt cx="389359" cy="17413"/>
          </a:xfrm>
        </p:grpSpPr>
        <p:sp>
          <p:nvSpPr>
            <p:cNvPr id="588" name="Google Shape;588;p12"/>
            <p:cNvSpPr/>
            <p:nvPr/>
          </p:nvSpPr>
          <p:spPr>
            <a:xfrm>
              <a:off x="2800378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6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CFD9E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12"/>
            <p:cNvSpPr/>
            <p:nvPr/>
          </p:nvSpPr>
          <p:spPr>
            <a:xfrm>
              <a:off x="2847092" y="3716911"/>
              <a:ext cx="296828" cy="17413"/>
            </a:xfrm>
            <a:custGeom>
              <a:rect b="b" l="l" r="r" t="t"/>
              <a:pathLst>
                <a:path extrusionOk="0" h="602" w="10262">
                  <a:moveTo>
                    <a:pt x="254" y="0"/>
                  </a:moveTo>
                  <a:cubicBezTo>
                    <a:pt x="96" y="0"/>
                    <a:pt x="1" y="158"/>
                    <a:pt x="1" y="317"/>
                  </a:cubicBezTo>
                  <a:cubicBezTo>
                    <a:pt x="1" y="475"/>
                    <a:pt x="128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286" y="0"/>
                  </a:cubicBezTo>
                  <a:close/>
                  <a:moveTo>
                    <a:pt x="1869" y="0"/>
                  </a:moveTo>
                  <a:cubicBezTo>
                    <a:pt x="1711" y="0"/>
                    <a:pt x="1584" y="158"/>
                    <a:pt x="1584" y="317"/>
                  </a:cubicBezTo>
                  <a:cubicBezTo>
                    <a:pt x="1584" y="475"/>
                    <a:pt x="1743" y="602"/>
                    <a:pt x="1901" y="602"/>
                  </a:cubicBezTo>
                  <a:cubicBezTo>
                    <a:pt x="2091" y="602"/>
                    <a:pt x="2218" y="475"/>
                    <a:pt x="2218" y="317"/>
                  </a:cubicBezTo>
                  <a:cubicBezTo>
                    <a:pt x="2218" y="158"/>
                    <a:pt x="2059" y="0"/>
                    <a:pt x="1901" y="0"/>
                  </a:cubicBezTo>
                  <a:close/>
                  <a:moveTo>
                    <a:pt x="3485" y="0"/>
                  </a:moveTo>
                  <a:cubicBezTo>
                    <a:pt x="3326" y="0"/>
                    <a:pt x="3200" y="158"/>
                    <a:pt x="3200" y="317"/>
                  </a:cubicBezTo>
                  <a:cubicBezTo>
                    <a:pt x="3200" y="475"/>
                    <a:pt x="3358" y="602"/>
                    <a:pt x="3516" y="602"/>
                  </a:cubicBezTo>
                  <a:cubicBezTo>
                    <a:pt x="3675" y="602"/>
                    <a:pt x="3801" y="475"/>
                    <a:pt x="3801" y="317"/>
                  </a:cubicBezTo>
                  <a:cubicBezTo>
                    <a:pt x="3801" y="158"/>
                    <a:pt x="3675" y="0"/>
                    <a:pt x="3516" y="0"/>
                  </a:cubicBezTo>
                  <a:close/>
                  <a:moveTo>
                    <a:pt x="5100" y="0"/>
                  </a:moveTo>
                  <a:cubicBezTo>
                    <a:pt x="4941" y="0"/>
                    <a:pt x="4815" y="158"/>
                    <a:pt x="4815" y="317"/>
                  </a:cubicBezTo>
                  <a:cubicBezTo>
                    <a:pt x="4815" y="475"/>
                    <a:pt x="4973" y="602"/>
                    <a:pt x="5131" y="602"/>
                  </a:cubicBezTo>
                  <a:cubicBezTo>
                    <a:pt x="5290" y="602"/>
                    <a:pt x="5416" y="475"/>
                    <a:pt x="5416" y="317"/>
                  </a:cubicBezTo>
                  <a:cubicBezTo>
                    <a:pt x="5416" y="158"/>
                    <a:pt x="5290" y="0"/>
                    <a:pt x="5131" y="0"/>
                  </a:cubicBezTo>
                  <a:close/>
                  <a:moveTo>
                    <a:pt x="6715" y="0"/>
                  </a:moveTo>
                  <a:cubicBezTo>
                    <a:pt x="6525" y="0"/>
                    <a:pt x="6430" y="158"/>
                    <a:pt x="6430" y="317"/>
                  </a:cubicBezTo>
                  <a:cubicBezTo>
                    <a:pt x="6430" y="475"/>
                    <a:pt x="6588" y="602"/>
                    <a:pt x="6746" y="602"/>
                  </a:cubicBezTo>
                  <a:cubicBezTo>
                    <a:pt x="6905" y="602"/>
                    <a:pt x="7031" y="475"/>
                    <a:pt x="7031" y="317"/>
                  </a:cubicBezTo>
                  <a:cubicBezTo>
                    <a:pt x="7031" y="158"/>
                    <a:pt x="6905" y="0"/>
                    <a:pt x="6746" y="0"/>
                  </a:cubicBezTo>
                  <a:close/>
                  <a:moveTo>
                    <a:pt x="8330" y="0"/>
                  </a:moveTo>
                  <a:cubicBezTo>
                    <a:pt x="8140" y="0"/>
                    <a:pt x="8045" y="158"/>
                    <a:pt x="8045" y="317"/>
                  </a:cubicBezTo>
                  <a:cubicBezTo>
                    <a:pt x="8045" y="475"/>
                    <a:pt x="8203" y="602"/>
                    <a:pt x="8362" y="602"/>
                  </a:cubicBezTo>
                  <a:cubicBezTo>
                    <a:pt x="8520" y="602"/>
                    <a:pt x="8647" y="475"/>
                    <a:pt x="8647" y="317"/>
                  </a:cubicBezTo>
                  <a:cubicBezTo>
                    <a:pt x="8647" y="158"/>
                    <a:pt x="8520" y="0"/>
                    <a:pt x="8362" y="0"/>
                  </a:cubicBezTo>
                  <a:close/>
                  <a:moveTo>
                    <a:pt x="9913" y="0"/>
                  </a:moveTo>
                  <a:cubicBezTo>
                    <a:pt x="9755" y="0"/>
                    <a:pt x="9660" y="158"/>
                    <a:pt x="9660" y="317"/>
                  </a:cubicBezTo>
                  <a:cubicBezTo>
                    <a:pt x="9660" y="475"/>
                    <a:pt x="9787" y="602"/>
                    <a:pt x="9977" y="602"/>
                  </a:cubicBezTo>
                  <a:cubicBezTo>
                    <a:pt x="10135" y="602"/>
                    <a:pt x="10262" y="475"/>
                    <a:pt x="10262" y="317"/>
                  </a:cubicBezTo>
                  <a:cubicBezTo>
                    <a:pt x="10262" y="158"/>
                    <a:pt x="10135" y="0"/>
                    <a:pt x="9977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CFD9E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12"/>
            <p:cNvSpPr/>
            <p:nvPr/>
          </p:nvSpPr>
          <p:spPr>
            <a:xfrm>
              <a:off x="3172295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5" y="0"/>
                  </a:moveTo>
                  <a:cubicBezTo>
                    <a:pt x="127" y="0"/>
                    <a:pt x="0" y="158"/>
                    <a:pt x="0" y="317"/>
                  </a:cubicBezTo>
                  <a:cubicBezTo>
                    <a:pt x="0" y="475"/>
                    <a:pt x="159" y="602"/>
                    <a:pt x="317" y="602"/>
                  </a:cubicBezTo>
                  <a:cubicBezTo>
                    <a:pt x="475" y="602"/>
                    <a:pt x="602" y="475"/>
                    <a:pt x="602" y="317"/>
                  </a:cubicBezTo>
                  <a:cubicBezTo>
                    <a:pt x="602" y="158"/>
                    <a:pt x="475" y="0"/>
                    <a:pt x="317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CFD9E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1" name="Google Shape;591;p12"/>
          <p:cNvSpPr txBox="1"/>
          <p:nvPr>
            <p:ph idx="4294967295" type="body"/>
          </p:nvPr>
        </p:nvSpPr>
        <p:spPr>
          <a:xfrm>
            <a:off x="702509" y="2935447"/>
            <a:ext cx="1242000" cy="5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Claros, concretos y medibles.</a:t>
            </a:r>
            <a:endParaRPr/>
          </a:p>
        </p:txBody>
      </p:sp>
      <p:sp>
        <p:nvSpPr>
          <p:cNvPr id="592" name="Google Shape;592;p12"/>
          <p:cNvSpPr txBox="1"/>
          <p:nvPr>
            <p:ph idx="4294967295" type="subTitle"/>
          </p:nvPr>
        </p:nvSpPr>
        <p:spPr>
          <a:xfrm>
            <a:off x="702515" y="2648867"/>
            <a:ext cx="1242000" cy="2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Hind Vadodara Light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Objetivos</a:t>
            </a:r>
            <a:endParaRPr b="0" i="0" sz="1200" u="none" cap="none" strike="noStrike">
              <a:solidFill>
                <a:srgbClr val="000000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sp>
        <p:nvSpPr>
          <p:cNvPr id="593" name="Google Shape;593;p12"/>
          <p:cNvSpPr txBox="1"/>
          <p:nvPr>
            <p:ph idx="1" type="subTitle"/>
          </p:nvPr>
        </p:nvSpPr>
        <p:spPr>
          <a:xfrm>
            <a:off x="1966297" y="2648867"/>
            <a:ext cx="1242000" cy="2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F25764"/>
                </a:solidFill>
              </a:rPr>
              <a:t>Audiencia</a:t>
            </a:r>
            <a:endParaRPr>
              <a:solidFill>
                <a:srgbClr val="F25764"/>
              </a:solidFill>
            </a:endParaRPr>
          </a:p>
        </p:txBody>
      </p:sp>
      <p:sp>
        <p:nvSpPr>
          <p:cNvPr id="594" name="Google Shape;594;p12"/>
          <p:cNvSpPr txBox="1"/>
          <p:nvPr>
            <p:ph idx="4294967295" type="body"/>
          </p:nvPr>
        </p:nvSpPr>
        <p:spPr>
          <a:xfrm>
            <a:off x="4507015" y="2935447"/>
            <a:ext cx="1242000" cy="5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CFD9E0"/>
                </a:solidFill>
              </a:rPr>
              <a:t>Actividades y campañas.</a:t>
            </a:r>
            <a:endParaRPr>
              <a:solidFill>
                <a:srgbClr val="CFD9E0"/>
              </a:solidFill>
            </a:endParaRPr>
          </a:p>
        </p:txBody>
      </p:sp>
      <p:sp>
        <p:nvSpPr>
          <p:cNvPr id="595" name="Google Shape;595;p12"/>
          <p:cNvSpPr txBox="1"/>
          <p:nvPr>
            <p:ph idx="4294967295" type="subTitle"/>
          </p:nvPr>
        </p:nvSpPr>
        <p:spPr>
          <a:xfrm>
            <a:off x="4507022" y="2648867"/>
            <a:ext cx="1242000" cy="2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Hind Vadodara Light"/>
              <a:buNone/>
            </a:pPr>
            <a:r>
              <a:rPr b="0" i="0" lang="en" sz="1200" u="none" cap="none" strike="noStrike">
                <a:solidFill>
                  <a:srgbClr val="CFD9E0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Mediciones</a:t>
            </a:r>
            <a:endParaRPr b="0" i="0" sz="1200" u="none" cap="none" strike="noStrike">
              <a:solidFill>
                <a:srgbClr val="CFD9E0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sp>
        <p:nvSpPr>
          <p:cNvPr id="596" name="Google Shape;596;p12"/>
          <p:cNvSpPr txBox="1"/>
          <p:nvPr>
            <p:ph idx="4294967295" type="body"/>
          </p:nvPr>
        </p:nvSpPr>
        <p:spPr>
          <a:xfrm>
            <a:off x="5756852" y="2935447"/>
            <a:ext cx="1242000" cy="5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CFD9E0"/>
                </a:solidFill>
              </a:rPr>
              <a:t>¿Cómo lo hicimos?</a:t>
            </a:r>
            <a:endParaRPr>
              <a:solidFill>
                <a:srgbClr val="CFD9E0"/>
              </a:solidFill>
            </a:endParaRPr>
          </a:p>
        </p:txBody>
      </p:sp>
      <p:sp>
        <p:nvSpPr>
          <p:cNvPr id="597" name="Google Shape;597;p12"/>
          <p:cNvSpPr txBox="1"/>
          <p:nvPr>
            <p:ph idx="3" type="subTitle"/>
          </p:nvPr>
        </p:nvSpPr>
        <p:spPr>
          <a:xfrm>
            <a:off x="5756858" y="2648867"/>
            <a:ext cx="1242000" cy="2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CFD9E0"/>
                </a:solidFill>
              </a:rPr>
              <a:t>Evaluación</a:t>
            </a:r>
            <a:endParaRPr>
              <a:solidFill>
                <a:srgbClr val="CFD9E0"/>
              </a:solidFill>
            </a:endParaRPr>
          </a:p>
        </p:txBody>
      </p:sp>
      <p:sp>
        <p:nvSpPr>
          <p:cNvPr id="598" name="Google Shape;598;p12"/>
          <p:cNvSpPr/>
          <p:nvPr/>
        </p:nvSpPr>
        <p:spPr>
          <a:xfrm>
            <a:off x="1875809" y="2189110"/>
            <a:ext cx="90480" cy="88801"/>
          </a:xfrm>
          <a:custGeom>
            <a:rect b="b" l="l" r="r" t="t"/>
            <a:pathLst>
              <a:path extrusionOk="0" h="5005" w="4276">
                <a:moveTo>
                  <a:pt x="3864" y="1"/>
                </a:moveTo>
                <a:lnTo>
                  <a:pt x="1" y="3928"/>
                </a:lnTo>
                <a:lnTo>
                  <a:pt x="4276" y="5005"/>
                </a:lnTo>
                <a:lnTo>
                  <a:pt x="4276" y="5005"/>
                </a:lnTo>
                <a:lnTo>
                  <a:pt x="3864" y="1"/>
                </a:lnTo>
                <a:close/>
              </a:path>
            </a:pathLst>
          </a:custGeom>
          <a:solidFill>
            <a:srgbClr val="F2E2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12"/>
          <p:cNvSpPr/>
          <p:nvPr/>
        </p:nvSpPr>
        <p:spPr>
          <a:xfrm>
            <a:off x="4418269" y="1500014"/>
            <a:ext cx="134726" cy="97779"/>
          </a:xfrm>
          <a:custGeom>
            <a:rect b="b" l="l" r="r" t="t"/>
            <a:pathLst>
              <a:path extrusionOk="0" h="5511" w="6367">
                <a:moveTo>
                  <a:pt x="6366" y="0"/>
                </a:moveTo>
                <a:lnTo>
                  <a:pt x="1" y="697"/>
                </a:lnTo>
                <a:lnTo>
                  <a:pt x="3738" y="5511"/>
                </a:lnTo>
                <a:lnTo>
                  <a:pt x="6366" y="0"/>
                </a:lnTo>
                <a:close/>
              </a:path>
            </a:pathLst>
          </a:custGeom>
          <a:solidFill>
            <a:srgbClr val="F2576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12"/>
          <p:cNvSpPr/>
          <p:nvPr/>
        </p:nvSpPr>
        <p:spPr>
          <a:xfrm>
            <a:off x="6356280" y="1619287"/>
            <a:ext cx="87378" cy="72615"/>
          </a:xfrm>
          <a:custGeom>
            <a:rect b="b" l="l" r="r" t="t"/>
            <a:pathLst>
              <a:path extrusionOk="0" h="3422" w="3453">
                <a:moveTo>
                  <a:pt x="1711" y="666"/>
                </a:moveTo>
                <a:cubicBezTo>
                  <a:pt x="2281" y="666"/>
                  <a:pt x="2756" y="1141"/>
                  <a:pt x="2756" y="1711"/>
                </a:cubicBezTo>
                <a:cubicBezTo>
                  <a:pt x="2756" y="2281"/>
                  <a:pt x="2281" y="2756"/>
                  <a:pt x="1711" y="2756"/>
                </a:cubicBezTo>
                <a:cubicBezTo>
                  <a:pt x="1141" y="2756"/>
                  <a:pt x="666" y="2281"/>
                  <a:pt x="666" y="1711"/>
                </a:cubicBezTo>
                <a:cubicBezTo>
                  <a:pt x="666" y="1141"/>
                  <a:pt x="1141" y="666"/>
                  <a:pt x="1711" y="666"/>
                </a:cubicBezTo>
                <a:close/>
                <a:moveTo>
                  <a:pt x="1711" y="1"/>
                </a:moveTo>
                <a:cubicBezTo>
                  <a:pt x="761" y="1"/>
                  <a:pt x="1" y="761"/>
                  <a:pt x="1" y="1711"/>
                </a:cubicBezTo>
                <a:cubicBezTo>
                  <a:pt x="1" y="2661"/>
                  <a:pt x="761" y="3421"/>
                  <a:pt x="1711" y="3421"/>
                </a:cubicBezTo>
                <a:cubicBezTo>
                  <a:pt x="2661" y="3421"/>
                  <a:pt x="3453" y="2661"/>
                  <a:pt x="3453" y="1711"/>
                </a:cubicBezTo>
                <a:cubicBezTo>
                  <a:pt x="3453" y="761"/>
                  <a:pt x="2661" y="1"/>
                  <a:pt x="1711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12"/>
          <p:cNvSpPr/>
          <p:nvPr/>
        </p:nvSpPr>
        <p:spPr>
          <a:xfrm>
            <a:off x="57075" y="2028264"/>
            <a:ext cx="329395" cy="239107"/>
          </a:xfrm>
          <a:custGeom>
            <a:rect b="b" l="l" r="r" t="t"/>
            <a:pathLst>
              <a:path extrusionOk="0" h="11268" w="13017">
                <a:moveTo>
                  <a:pt x="4274" y="927"/>
                </a:moveTo>
                <a:cubicBezTo>
                  <a:pt x="4392" y="927"/>
                  <a:pt x="4509" y="935"/>
                  <a:pt x="4624" y="950"/>
                </a:cubicBezTo>
                <a:cubicBezTo>
                  <a:pt x="5384" y="1077"/>
                  <a:pt x="6049" y="1520"/>
                  <a:pt x="6461" y="2217"/>
                </a:cubicBezTo>
                <a:lnTo>
                  <a:pt x="6746" y="2692"/>
                </a:lnTo>
                <a:lnTo>
                  <a:pt x="7158" y="2312"/>
                </a:lnTo>
                <a:cubicBezTo>
                  <a:pt x="7704" y="1848"/>
                  <a:pt x="8344" y="1596"/>
                  <a:pt x="8997" y="1596"/>
                </a:cubicBezTo>
                <a:cubicBezTo>
                  <a:pt x="9101" y="1596"/>
                  <a:pt x="9206" y="1602"/>
                  <a:pt x="9311" y="1615"/>
                </a:cubicBezTo>
                <a:cubicBezTo>
                  <a:pt x="9786" y="1679"/>
                  <a:pt x="10230" y="1900"/>
                  <a:pt x="10610" y="2217"/>
                </a:cubicBezTo>
                <a:cubicBezTo>
                  <a:pt x="11813" y="3262"/>
                  <a:pt x="11971" y="5257"/>
                  <a:pt x="10990" y="6619"/>
                </a:cubicBezTo>
                <a:cubicBezTo>
                  <a:pt x="10451" y="7442"/>
                  <a:pt x="8519" y="8804"/>
                  <a:pt x="5891" y="10293"/>
                </a:cubicBezTo>
                <a:cubicBezTo>
                  <a:pt x="5841" y="10330"/>
                  <a:pt x="5781" y="10348"/>
                  <a:pt x="5721" y="10348"/>
                </a:cubicBezTo>
                <a:cubicBezTo>
                  <a:pt x="5629" y="10348"/>
                  <a:pt x="5537" y="10306"/>
                  <a:pt x="5479" y="10229"/>
                </a:cubicBezTo>
                <a:cubicBezTo>
                  <a:pt x="3357" y="8076"/>
                  <a:pt x="1901" y="6207"/>
                  <a:pt x="1584" y="5289"/>
                </a:cubicBezTo>
                <a:cubicBezTo>
                  <a:pt x="1014" y="3674"/>
                  <a:pt x="1742" y="1837"/>
                  <a:pt x="3199" y="1172"/>
                </a:cubicBezTo>
                <a:cubicBezTo>
                  <a:pt x="3535" y="1004"/>
                  <a:pt x="3907" y="927"/>
                  <a:pt x="4274" y="927"/>
                </a:cubicBezTo>
                <a:close/>
                <a:moveTo>
                  <a:pt x="4310" y="1"/>
                </a:moveTo>
                <a:cubicBezTo>
                  <a:pt x="3794" y="1"/>
                  <a:pt x="3288" y="127"/>
                  <a:pt x="2819" y="349"/>
                </a:cubicBezTo>
                <a:cubicBezTo>
                  <a:pt x="950" y="1204"/>
                  <a:pt x="0" y="3547"/>
                  <a:pt x="697" y="5606"/>
                </a:cubicBezTo>
                <a:cubicBezTo>
                  <a:pt x="1204" y="7062"/>
                  <a:pt x="3484" y="9533"/>
                  <a:pt x="4814" y="10894"/>
                </a:cubicBezTo>
                <a:cubicBezTo>
                  <a:pt x="5004" y="11084"/>
                  <a:pt x="5257" y="11211"/>
                  <a:pt x="5542" y="11243"/>
                </a:cubicBezTo>
                <a:cubicBezTo>
                  <a:pt x="5619" y="11260"/>
                  <a:pt x="5695" y="11268"/>
                  <a:pt x="5770" y="11268"/>
                </a:cubicBezTo>
                <a:cubicBezTo>
                  <a:pt x="5976" y="11268"/>
                  <a:pt x="6172" y="11209"/>
                  <a:pt x="6334" y="11116"/>
                </a:cubicBezTo>
                <a:cubicBezTo>
                  <a:pt x="7981" y="10166"/>
                  <a:pt x="10863" y="8424"/>
                  <a:pt x="11750" y="7157"/>
                </a:cubicBezTo>
                <a:cubicBezTo>
                  <a:pt x="13016" y="5416"/>
                  <a:pt x="12763" y="2882"/>
                  <a:pt x="11211" y="1520"/>
                </a:cubicBezTo>
                <a:cubicBezTo>
                  <a:pt x="10705" y="1109"/>
                  <a:pt x="10071" y="824"/>
                  <a:pt x="9438" y="729"/>
                </a:cubicBezTo>
                <a:cubicBezTo>
                  <a:pt x="9278" y="705"/>
                  <a:pt x="9118" y="694"/>
                  <a:pt x="8957" y="694"/>
                </a:cubicBezTo>
                <a:cubicBezTo>
                  <a:pt x="8257" y="694"/>
                  <a:pt x="7560" y="912"/>
                  <a:pt x="6968" y="1299"/>
                </a:cubicBezTo>
                <a:cubicBezTo>
                  <a:pt x="6398" y="634"/>
                  <a:pt x="5606" y="159"/>
                  <a:pt x="4751" y="32"/>
                </a:cubicBezTo>
                <a:cubicBezTo>
                  <a:pt x="4604" y="11"/>
                  <a:pt x="4456" y="1"/>
                  <a:pt x="4310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02" name="Google Shape;602;p12"/>
          <p:cNvGrpSpPr/>
          <p:nvPr/>
        </p:nvGrpSpPr>
        <p:grpSpPr>
          <a:xfrm>
            <a:off x="2409578" y="1716307"/>
            <a:ext cx="330314" cy="292998"/>
            <a:chOff x="5319821" y="1986242"/>
            <a:chExt cx="348102" cy="348103"/>
          </a:xfrm>
        </p:grpSpPr>
        <p:sp>
          <p:nvSpPr>
            <p:cNvPr id="603" name="Google Shape;603;p12"/>
            <p:cNvSpPr/>
            <p:nvPr/>
          </p:nvSpPr>
          <p:spPr>
            <a:xfrm>
              <a:off x="5319821" y="2134506"/>
              <a:ext cx="104830" cy="115150"/>
            </a:xfrm>
            <a:custGeom>
              <a:rect b="b" l="l" r="r" t="t"/>
              <a:pathLst>
                <a:path extrusionOk="0" h="4385" w="3992">
                  <a:moveTo>
                    <a:pt x="1264" y="1"/>
                  </a:moveTo>
                  <a:cubicBezTo>
                    <a:pt x="1015" y="1"/>
                    <a:pt x="824" y="202"/>
                    <a:pt x="824" y="441"/>
                  </a:cubicBezTo>
                  <a:lnTo>
                    <a:pt x="824" y="1159"/>
                  </a:lnTo>
                  <a:lnTo>
                    <a:pt x="728" y="1140"/>
                  </a:lnTo>
                  <a:cubicBezTo>
                    <a:pt x="680" y="1129"/>
                    <a:pt x="630" y="1124"/>
                    <a:pt x="580" y="1124"/>
                  </a:cubicBezTo>
                  <a:cubicBezTo>
                    <a:pt x="453" y="1124"/>
                    <a:pt x="324" y="1160"/>
                    <a:pt x="221" y="1235"/>
                  </a:cubicBezTo>
                  <a:cubicBezTo>
                    <a:pt x="1" y="1427"/>
                    <a:pt x="1" y="1800"/>
                    <a:pt x="39" y="2346"/>
                  </a:cubicBezTo>
                  <a:cubicBezTo>
                    <a:pt x="77" y="2996"/>
                    <a:pt x="728" y="3551"/>
                    <a:pt x="881" y="3666"/>
                  </a:cubicBezTo>
                  <a:lnTo>
                    <a:pt x="881" y="4384"/>
                  </a:lnTo>
                  <a:lnTo>
                    <a:pt x="3485" y="4384"/>
                  </a:lnTo>
                  <a:lnTo>
                    <a:pt x="3485" y="3465"/>
                  </a:lnTo>
                  <a:cubicBezTo>
                    <a:pt x="3944" y="3073"/>
                    <a:pt x="3992" y="2298"/>
                    <a:pt x="3953" y="1934"/>
                  </a:cubicBezTo>
                  <a:lnTo>
                    <a:pt x="3953" y="939"/>
                  </a:lnTo>
                  <a:cubicBezTo>
                    <a:pt x="3953" y="700"/>
                    <a:pt x="3762" y="508"/>
                    <a:pt x="3523" y="508"/>
                  </a:cubicBezTo>
                  <a:lnTo>
                    <a:pt x="3494" y="508"/>
                  </a:lnTo>
                  <a:cubicBezTo>
                    <a:pt x="3408" y="602"/>
                    <a:pt x="3293" y="646"/>
                    <a:pt x="3180" y="646"/>
                  </a:cubicBezTo>
                  <a:cubicBezTo>
                    <a:pt x="3004" y="646"/>
                    <a:pt x="2831" y="541"/>
                    <a:pt x="2767" y="355"/>
                  </a:cubicBezTo>
                  <a:lnTo>
                    <a:pt x="2738" y="355"/>
                  </a:lnTo>
                  <a:cubicBezTo>
                    <a:pt x="2650" y="447"/>
                    <a:pt x="2537" y="490"/>
                    <a:pt x="2426" y="490"/>
                  </a:cubicBezTo>
                  <a:cubicBezTo>
                    <a:pt x="2259" y="490"/>
                    <a:pt x="2095" y="393"/>
                    <a:pt x="2020" y="221"/>
                  </a:cubicBezTo>
                  <a:lnTo>
                    <a:pt x="2001" y="221"/>
                  </a:lnTo>
                  <a:cubicBezTo>
                    <a:pt x="1917" y="298"/>
                    <a:pt x="1813" y="334"/>
                    <a:pt x="1710" y="334"/>
                  </a:cubicBezTo>
                  <a:cubicBezTo>
                    <a:pt x="1519" y="334"/>
                    <a:pt x="1333" y="212"/>
                    <a:pt x="1283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12"/>
            <p:cNvSpPr/>
            <p:nvPr/>
          </p:nvSpPr>
          <p:spPr>
            <a:xfrm>
              <a:off x="5320083" y="2164258"/>
              <a:ext cx="29437" cy="85634"/>
            </a:xfrm>
            <a:custGeom>
              <a:rect b="b" l="l" r="r" t="t"/>
              <a:pathLst>
                <a:path extrusionOk="0" h="3261" w="1121">
                  <a:moveTo>
                    <a:pt x="585" y="0"/>
                  </a:moveTo>
                  <a:cubicBezTo>
                    <a:pt x="457" y="0"/>
                    <a:pt x="334" y="36"/>
                    <a:pt x="230" y="112"/>
                  </a:cubicBezTo>
                  <a:cubicBezTo>
                    <a:pt x="0" y="303"/>
                    <a:pt x="10" y="677"/>
                    <a:pt x="39" y="1213"/>
                  </a:cubicBezTo>
                  <a:cubicBezTo>
                    <a:pt x="77" y="1873"/>
                    <a:pt x="737" y="2428"/>
                    <a:pt x="881" y="2543"/>
                  </a:cubicBezTo>
                  <a:lnTo>
                    <a:pt x="881" y="3261"/>
                  </a:lnTo>
                  <a:lnTo>
                    <a:pt x="1120" y="3261"/>
                  </a:lnTo>
                  <a:lnTo>
                    <a:pt x="1120" y="2447"/>
                  </a:lnTo>
                  <a:cubicBezTo>
                    <a:pt x="862" y="2246"/>
                    <a:pt x="335" y="1768"/>
                    <a:pt x="297" y="1213"/>
                  </a:cubicBezTo>
                  <a:cubicBezTo>
                    <a:pt x="268" y="658"/>
                    <a:pt x="230" y="294"/>
                    <a:pt x="460" y="112"/>
                  </a:cubicBezTo>
                  <a:cubicBezTo>
                    <a:pt x="556" y="64"/>
                    <a:pt x="651" y="35"/>
                    <a:pt x="757" y="16"/>
                  </a:cubicBezTo>
                  <a:lnTo>
                    <a:pt x="737" y="16"/>
                  </a:lnTo>
                  <a:cubicBezTo>
                    <a:pt x="686" y="6"/>
                    <a:pt x="636" y="0"/>
                    <a:pt x="585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12"/>
            <p:cNvSpPr/>
            <p:nvPr/>
          </p:nvSpPr>
          <p:spPr>
            <a:xfrm>
              <a:off x="5341695" y="2134506"/>
              <a:ext cx="13104" cy="47793"/>
            </a:xfrm>
            <a:custGeom>
              <a:rect b="b" l="l" r="r" t="t"/>
              <a:pathLst>
                <a:path extrusionOk="0" h="1820" w="499">
                  <a:moveTo>
                    <a:pt x="431" y="1"/>
                  </a:moveTo>
                  <a:cubicBezTo>
                    <a:pt x="316" y="1"/>
                    <a:pt x="202" y="58"/>
                    <a:pt x="125" y="144"/>
                  </a:cubicBezTo>
                  <a:cubicBezTo>
                    <a:pt x="48" y="221"/>
                    <a:pt x="1" y="336"/>
                    <a:pt x="1" y="451"/>
                  </a:cubicBezTo>
                  <a:lnTo>
                    <a:pt x="1" y="1465"/>
                  </a:lnTo>
                  <a:lnTo>
                    <a:pt x="1" y="1532"/>
                  </a:lnTo>
                  <a:lnTo>
                    <a:pt x="10" y="1676"/>
                  </a:lnTo>
                  <a:cubicBezTo>
                    <a:pt x="1" y="1743"/>
                    <a:pt x="48" y="1810"/>
                    <a:pt x="115" y="1819"/>
                  </a:cubicBezTo>
                  <a:cubicBezTo>
                    <a:pt x="119" y="1820"/>
                    <a:pt x="123" y="1820"/>
                    <a:pt x="127" y="1820"/>
                  </a:cubicBezTo>
                  <a:cubicBezTo>
                    <a:pt x="240" y="1820"/>
                    <a:pt x="240" y="1685"/>
                    <a:pt x="240" y="1685"/>
                  </a:cubicBezTo>
                  <a:lnTo>
                    <a:pt x="230" y="1417"/>
                  </a:lnTo>
                  <a:lnTo>
                    <a:pt x="230" y="422"/>
                  </a:lnTo>
                  <a:cubicBezTo>
                    <a:pt x="221" y="240"/>
                    <a:pt x="326" y="68"/>
                    <a:pt x="498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12"/>
            <p:cNvSpPr/>
            <p:nvPr/>
          </p:nvSpPr>
          <p:spPr>
            <a:xfrm>
              <a:off x="5363701" y="2140047"/>
              <a:ext cx="8429" cy="43276"/>
            </a:xfrm>
            <a:custGeom>
              <a:rect b="b" l="l" r="r" t="t"/>
              <a:pathLst>
                <a:path extrusionOk="0" h="1648" w="321">
                  <a:moveTo>
                    <a:pt x="254" y="1"/>
                  </a:moveTo>
                  <a:cubicBezTo>
                    <a:pt x="111" y="1"/>
                    <a:pt x="0" y="129"/>
                    <a:pt x="33" y="278"/>
                  </a:cubicBezTo>
                  <a:lnTo>
                    <a:pt x="33" y="1350"/>
                  </a:lnTo>
                  <a:lnTo>
                    <a:pt x="33" y="1503"/>
                  </a:lnTo>
                  <a:cubicBezTo>
                    <a:pt x="24" y="1570"/>
                    <a:pt x="72" y="1637"/>
                    <a:pt x="148" y="1647"/>
                  </a:cubicBezTo>
                  <a:cubicBezTo>
                    <a:pt x="152" y="1647"/>
                    <a:pt x="156" y="1647"/>
                    <a:pt x="160" y="1647"/>
                  </a:cubicBezTo>
                  <a:cubicBezTo>
                    <a:pt x="263" y="1647"/>
                    <a:pt x="263" y="1522"/>
                    <a:pt x="263" y="1522"/>
                  </a:cubicBezTo>
                  <a:lnTo>
                    <a:pt x="254" y="1245"/>
                  </a:lnTo>
                  <a:lnTo>
                    <a:pt x="254" y="249"/>
                  </a:lnTo>
                  <a:cubicBezTo>
                    <a:pt x="254" y="163"/>
                    <a:pt x="273" y="77"/>
                    <a:pt x="321" y="10"/>
                  </a:cubicBezTo>
                  <a:cubicBezTo>
                    <a:pt x="298" y="4"/>
                    <a:pt x="275" y="1"/>
                    <a:pt x="254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12"/>
            <p:cNvSpPr/>
            <p:nvPr/>
          </p:nvSpPr>
          <p:spPr>
            <a:xfrm>
              <a:off x="5382241" y="2143907"/>
              <a:ext cx="8981" cy="43171"/>
            </a:xfrm>
            <a:custGeom>
              <a:rect b="b" l="l" r="r" t="t"/>
              <a:pathLst>
                <a:path extrusionOk="0" h="1644" w="342">
                  <a:moveTo>
                    <a:pt x="288" y="1"/>
                  </a:moveTo>
                  <a:cubicBezTo>
                    <a:pt x="130" y="1"/>
                    <a:pt x="0" y="149"/>
                    <a:pt x="26" y="313"/>
                  </a:cubicBezTo>
                  <a:lnTo>
                    <a:pt x="45" y="1289"/>
                  </a:lnTo>
                  <a:lnTo>
                    <a:pt x="45" y="1356"/>
                  </a:lnTo>
                  <a:lnTo>
                    <a:pt x="55" y="1500"/>
                  </a:lnTo>
                  <a:cubicBezTo>
                    <a:pt x="45" y="1567"/>
                    <a:pt x="93" y="1634"/>
                    <a:pt x="160" y="1643"/>
                  </a:cubicBezTo>
                  <a:cubicBezTo>
                    <a:pt x="164" y="1643"/>
                    <a:pt x="168" y="1644"/>
                    <a:pt x="172" y="1644"/>
                  </a:cubicBezTo>
                  <a:cubicBezTo>
                    <a:pt x="284" y="1644"/>
                    <a:pt x="284" y="1519"/>
                    <a:pt x="284" y="1519"/>
                  </a:cubicBezTo>
                  <a:lnTo>
                    <a:pt x="275" y="1241"/>
                  </a:lnTo>
                  <a:lnTo>
                    <a:pt x="256" y="275"/>
                  </a:lnTo>
                  <a:cubicBezTo>
                    <a:pt x="246" y="179"/>
                    <a:pt x="284" y="83"/>
                    <a:pt x="342" y="7"/>
                  </a:cubicBezTo>
                  <a:cubicBezTo>
                    <a:pt x="324" y="3"/>
                    <a:pt x="306" y="1"/>
                    <a:pt x="288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12"/>
            <p:cNvSpPr/>
            <p:nvPr/>
          </p:nvSpPr>
          <p:spPr>
            <a:xfrm>
              <a:off x="5403012" y="2147846"/>
              <a:ext cx="6565" cy="39784"/>
            </a:xfrm>
            <a:custGeom>
              <a:rect b="b" l="l" r="r" t="t"/>
              <a:pathLst>
                <a:path extrusionOk="0" h="1515" w="250">
                  <a:moveTo>
                    <a:pt x="250" y="0"/>
                  </a:moveTo>
                  <a:lnTo>
                    <a:pt x="221" y="10"/>
                  </a:lnTo>
                  <a:cubicBezTo>
                    <a:pt x="135" y="29"/>
                    <a:pt x="68" y="77"/>
                    <a:pt x="10" y="134"/>
                  </a:cubicBezTo>
                  <a:lnTo>
                    <a:pt x="10" y="153"/>
                  </a:lnTo>
                  <a:lnTo>
                    <a:pt x="10" y="1225"/>
                  </a:lnTo>
                  <a:lnTo>
                    <a:pt x="10" y="1378"/>
                  </a:lnTo>
                  <a:cubicBezTo>
                    <a:pt x="1" y="1445"/>
                    <a:pt x="49" y="1503"/>
                    <a:pt x="125" y="1512"/>
                  </a:cubicBezTo>
                  <a:cubicBezTo>
                    <a:pt x="133" y="1513"/>
                    <a:pt x="141" y="1514"/>
                    <a:pt x="148" y="1514"/>
                  </a:cubicBezTo>
                  <a:cubicBezTo>
                    <a:pt x="248" y="1514"/>
                    <a:pt x="240" y="1397"/>
                    <a:pt x="240" y="1397"/>
                  </a:cubicBezTo>
                  <a:lnTo>
                    <a:pt x="230" y="1120"/>
                  </a:lnTo>
                  <a:lnTo>
                    <a:pt x="230" y="125"/>
                  </a:lnTo>
                  <a:cubicBezTo>
                    <a:pt x="230" y="77"/>
                    <a:pt x="240" y="38"/>
                    <a:pt x="250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12"/>
            <p:cNvSpPr/>
            <p:nvPr/>
          </p:nvSpPr>
          <p:spPr>
            <a:xfrm>
              <a:off x="5396736" y="1986242"/>
              <a:ext cx="43749" cy="30173"/>
            </a:xfrm>
            <a:custGeom>
              <a:rect b="b" l="l" r="r" t="t"/>
              <a:pathLst>
                <a:path extrusionOk="0" h="1149" w="1666">
                  <a:moveTo>
                    <a:pt x="173" y="0"/>
                  </a:moveTo>
                  <a:cubicBezTo>
                    <a:pt x="96" y="0"/>
                    <a:pt x="0" y="29"/>
                    <a:pt x="144" y="163"/>
                  </a:cubicBezTo>
                  <a:lnTo>
                    <a:pt x="1120" y="1120"/>
                  </a:lnTo>
                  <a:lnTo>
                    <a:pt x="1178" y="1149"/>
                  </a:lnTo>
                  <a:lnTo>
                    <a:pt x="1666" y="125"/>
                  </a:lnTo>
                  <a:lnTo>
                    <a:pt x="1589" y="87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12"/>
            <p:cNvSpPr/>
            <p:nvPr/>
          </p:nvSpPr>
          <p:spPr>
            <a:xfrm>
              <a:off x="5398233" y="1987003"/>
              <a:ext cx="35976" cy="29411"/>
            </a:xfrm>
            <a:custGeom>
              <a:rect b="b" l="l" r="r" t="t"/>
              <a:pathLst>
                <a:path extrusionOk="0" h="1120" w="1370">
                  <a:moveTo>
                    <a:pt x="10" y="0"/>
                  </a:moveTo>
                  <a:cubicBezTo>
                    <a:pt x="1" y="29"/>
                    <a:pt x="10" y="67"/>
                    <a:pt x="77" y="134"/>
                  </a:cubicBezTo>
                  <a:lnTo>
                    <a:pt x="1054" y="1091"/>
                  </a:lnTo>
                  <a:lnTo>
                    <a:pt x="1121" y="1120"/>
                  </a:lnTo>
                  <a:lnTo>
                    <a:pt x="1369" y="58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12"/>
            <p:cNvSpPr/>
            <p:nvPr/>
          </p:nvSpPr>
          <p:spPr>
            <a:xfrm>
              <a:off x="5425648" y="1988500"/>
              <a:ext cx="61081" cy="49290"/>
            </a:xfrm>
            <a:custGeom>
              <a:rect b="b" l="l" r="r" t="t"/>
              <a:pathLst>
                <a:path extrusionOk="0" h="1877" w="2326">
                  <a:moveTo>
                    <a:pt x="479" y="1"/>
                  </a:moveTo>
                  <a:lnTo>
                    <a:pt x="0" y="1025"/>
                  </a:lnTo>
                  <a:lnTo>
                    <a:pt x="2029" y="1876"/>
                  </a:lnTo>
                  <a:lnTo>
                    <a:pt x="2326" y="776"/>
                  </a:lnTo>
                  <a:lnTo>
                    <a:pt x="479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12"/>
            <p:cNvSpPr/>
            <p:nvPr/>
          </p:nvSpPr>
          <p:spPr>
            <a:xfrm>
              <a:off x="5548782" y="2038000"/>
              <a:ext cx="32956" cy="37998"/>
            </a:xfrm>
            <a:custGeom>
              <a:rect b="b" l="l" r="r" t="t"/>
              <a:pathLst>
                <a:path extrusionOk="0" h="1447" w="1255">
                  <a:moveTo>
                    <a:pt x="278" y="1"/>
                  </a:moveTo>
                  <a:lnTo>
                    <a:pt x="39" y="853"/>
                  </a:lnTo>
                  <a:lnTo>
                    <a:pt x="39" y="862"/>
                  </a:lnTo>
                  <a:lnTo>
                    <a:pt x="39" y="891"/>
                  </a:lnTo>
                  <a:lnTo>
                    <a:pt x="0" y="1121"/>
                  </a:lnTo>
                  <a:lnTo>
                    <a:pt x="776" y="1446"/>
                  </a:lnTo>
                  <a:lnTo>
                    <a:pt x="1254" y="412"/>
                  </a:lnTo>
                  <a:lnTo>
                    <a:pt x="278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12"/>
            <p:cNvSpPr/>
            <p:nvPr/>
          </p:nvSpPr>
          <p:spPr>
            <a:xfrm>
              <a:off x="5552038" y="2038000"/>
              <a:ext cx="29700" cy="24159"/>
            </a:xfrm>
            <a:custGeom>
              <a:rect b="b" l="l" r="r" t="t"/>
              <a:pathLst>
                <a:path extrusionOk="0" h="920" w="1131">
                  <a:moveTo>
                    <a:pt x="154" y="1"/>
                  </a:moveTo>
                  <a:lnTo>
                    <a:pt x="1" y="546"/>
                  </a:lnTo>
                  <a:lnTo>
                    <a:pt x="891" y="920"/>
                  </a:lnTo>
                  <a:lnTo>
                    <a:pt x="1111" y="460"/>
                  </a:lnTo>
                  <a:lnTo>
                    <a:pt x="1130" y="412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12"/>
            <p:cNvSpPr/>
            <p:nvPr/>
          </p:nvSpPr>
          <p:spPr>
            <a:xfrm>
              <a:off x="5432161" y="1988500"/>
              <a:ext cx="54568" cy="34453"/>
            </a:xfrm>
            <a:custGeom>
              <a:rect b="b" l="l" r="r" t="t"/>
              <a:pathLst>
                <a:path extrusionOk="0" h="1312" w="2078">
                  <a:moveTo>
                    <a:pt x="231" y="1"/>
                  </a:moveTo>
                  <a:lnTo>
                    <a:pt x="1" y="489"/>
                  </a:lnTo>
                  <a:lnTo>
                    <a:pt x="1934" y="1312"/>
                  </a:lnTo>
                  <a:lnTo>
                    <a:pt x="2078" y="776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12"/>
            <p:cNvSpPr/>
            <p:nvPr/>
          </p:nvSpPr>
          <p:spPr>
            <a:xfrm>
              <a:off x="5563093" y="2104097"/>
              <a:ext cx="104830" cy="115150"/>
            </a:xfrm>
            <a:custGeom>
              <a:rect b="b" l="l" r="r" t="t"/>
              <a:pathLst>
                <a:path extrusionOk="0" h="4385" w="3992">
                  <a:moveTo>
                    <a:pt x="1264" y="1"/>
                  </a:moveTo>
                  <a:cubicBezTo>
                    <a:pt x="1025" y="1"/>
                    <a:pt x="834" y="202"/>
                    <a:pt x="834" y="441"/>
                  </a:cubicBezTo>
                  <a:lnTo>
                    <a:pt x="834" y="1159"/>
                  </a:lnTo>
                  <a:lnTo>
                    <a:pt x="738" y="1140"/>
                  </a:lnTo>
                  <a:cubicBezTo>
                    <a:pt x="690" y="1129"/>
                    <a:pt x="640" y="1124"/>
                    <a:pt x="590" y="1124"/>
                  </a:cubicBezTo>
                  <a:cubicBezTo>
                    <a:pt x="462" y="1124"/>
                    <a:pt x="334" y="1160"/>
                    <a:pt x="231" y="1235"/>
                  </a:cubicBezTo>
                  <a:cubicBezTo>
                    <a:pt x="1" y="1427"/>
                    <a:pt x="11" y="1800"/>
                    <a:pt x="39" y="2336"/>
                  </a:cubicBezTo>
                  <a:cubicBezTo>
                    <a:pt x="87" y="2996"/>
                    <a:pt x="738" y="3551"/>
                    <a:pt x="891" y="3666"/>
                  </a:cubicBezTo>
                  <a:lnTo>
                    <a:pt x="891" y="4384"/>
                  </a:lnTo>
                  <a:lnTo>
                    <a:pt x="3494" y="4384"/>
                  </a:lnTo>
                  <a:lnTo>
                    <a:pt x="3494" y="3456"/>
                  </a:lnTo>
                  <a:cubicBezTo>
                    <a:pt x="3944" y="3063"/>
                    <a:pt x="3992" y="2298"/>
                    <a:pt x="3963" y="1934"/>
                  </a:cubicBezTo>
                  <a:lnTo>
                    <a:pt x="3963" y="939"/>
                  </a:lnTo>
                  <a:cubicBezTo>
                    <a:pt x="3963" y="700"/>
                    <a:pt x="3772" y="499"/>
                    <a:pt x="3523" y="499"/>
                  </a:cubicBezTo>
                  <a:lnTo>
                    <a:pt x="3504" y="499"/>
                  </a:lnTo>
                  <a:cubicBezTo>
                    <a:pt x="3416" y="594"/>
                    <a:pt x="3298" y="640"/>
                    <a:pt x="3182" y="640"/>
                  </a:cubicBezTo>
                  <a:cubicBezTo>
                    <a:pt x="3009" y="640"/>
                    <a:pt x="2839" y="539"/>
                    <a:pt x="2776" y="355"/>
                  </a:cubicBezTo>
                  <a:lnTo>
                    <a:pt x="2748" y="355"/>
                  </a:lnTo>
                  <a:cubicBezTo>
                    <a:pt x="2660" y="446"/>
                    <a:pt x="2549" y="489"/>
                    <a:pt x="2438" y="489"/>
                  </a:cubicBezTo>
                  <a:cubicBezTo>
                    <a:pt x="2270" y="489"/>
                    <a:pt x="2105" y="390"/>
                    <a:pt x="2030" y="211"/>
                  </a:cubicBezTo>
                  <a:lnTo>
                    <a:pt x="2011" y="211"/>
                  </a:lnTo>
                  <a:cubicBezTo>
                    <a:pt x="1925" y="294"/>
                    <a:pt x="1818" y="332"/>
                    <a:pt x="1713" y="332"/>
                  </a:cubicBezTo>
                  <a:cubicBezTo>
                    <a:pt x="1525" y="332"/>
                    <a:pt x="1342" y="210"/>
                    <a:pt x="1293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12"/>
            <p:cNvSpPr/>
            <p:nvPr/>
          </p:nvSpPr>
          <p:spPr>
            <a:xfrm>
              <a:off x="5563618" y="2133849"/>
              <a:ext cx="29175" cy="85634"/>
            </a:xfrm>
            <a:custGeom>
              <a:rect b="b" l="l" r="r" t="t"/>
              <a:pathLst>
                <a:path extrusionOk="0" h="3261" w="1111">
                  <a:moveTo>
                    <a:pt x="580" y="0"/>
                  </a:moveTo>
                  <a:cubicBezTo>
                    <a:pt x="452" y="0"/>
                    <a:pt x="324" y="36"/>
                    <a:pt x="220" y="112"/>
                  </a:cubicBezTo>
                  <a:cubicBezTo>
                    <a:pt x="0" y="303"/>
                    <a:pt x="0" y="677"/>
                    <a:pt x="38" y="1213"/>
                  </a:cubicBezTo>
                  <a:cubicBezTo>
                    <a:pt x="77" y="1873"/>
                    <a:pt x="727" y="2428"/>
                    <a:pt x="881" y="2543"/>
                  </a:cubicBezTo>
                  <a:lnTo>
                    <a:pt x="881" y="3261"/>
                  </a:lnTo>
                  <a:lnTo>
                    <a:pt x="1110" y="3261"/>
                  </a:lnTo>
                  <a:lnTo>
                    <a:pt x="1110" y="2447"/>
                  </a:lnTo>
                  <a:cubicBezTo>
                    <a:pt x="852" y="2246"/>
                    <a:pt x="326" y="1768"/>
                    <a:pt x="287" y="1213"/>
                  </a:cubicBezTo>
                  <a:cubicBezTo>
                    <a:pt x="259" y="658"/>
                    <a:pt x="230" y="294"/>
                    <a:pt x="450" y="112"/>
                  </a:cubicBezTo>
                  <a:cubicBezTo>
                    <a:pt x="546" y="64"/>
                    <a:pt x="651" y="35"/>
                    <a:pt x="756" y="16"/>
                  </a:cubicBezTo>
                  <a:lnTo>
                    <a:pt x="727" y="16"/>
                  </a:lnTo>
                  <a:cubicBezTo>
                    <a:pt x="679" y="6"/>
                    <a:pt x="629" y="0"/>
                    <a:pt x="580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12"/>
            <p:cNvSpPr/>
            <p:nvPr/>
          </p:nvSpPr>
          <p:spPr>
            <a:xfrm>
              <a:off x="5448258" y="1994934"/>
              <a:ext cx="115124" cy="129803"/>
            </a:xfrm>
            <a:custGeom>
              <a:rect b="b" l="l" r="r" t="t"/>
              <a:pathLst>
                <a:path extrusionOk="0" h="4943" w="4384">
                  <a:moveTo>
                    <a:pt x="1827" y="1"/>
                  </a:moveTo>
                  <a:cubicBezTo>
                    <a:pt x="1749" y="1"/>
                    <a:pt x="1671" y="22"/>
                    <a:pt x="1599" y="62"/>
                  </a:cubicBezTo>
                  <a:cubicBezTo>
                    <a:pt x="1503" y="119"/>
                    <a:pt x="1436" y="215"/>
                    <a:pt x="1407" y="330"/>
                  </a:cubicBezTo>
                  <a:lnTo>
                    <a:pt x="1063" y="1593"/>
                  </a:lnTo>
                  <a:lnTo>
                    <a:pt x="335" y="1287"/>
                  </a:lnTo>
                  <a:lnTo>
                    <a:pt x="240" y="1583"/>
                  </a:lnTo>
                  <a:cubicBezTo>
                    <a:pt x="192" y="1775"/>
                    <a:pt x="144" y="1976"/>
                    <a:pt x="115" y="2167"/>
                  </a:cubicBezTo>
                  <a:cubicBezTo>
                    <a:pt x="0" y="2828"/>
                    <a:pt x="536" y="3536"/>
                    <a:pt x="642" y="3670"/>
                  </a:cubicBezTo>
                  <a:lnTo>
                    <a:pt x="642" y="4943"/>
                  </a:lnTo>
                  <a:lnTo>
                    <a:pt x="3216" y="4943"/>
                  </a:lnTo>
                  <a:lnTo>
                    <a:pt x="3216" y="4053"/>
                  </a:lnTo>
                  <a:cubicBezTo>
                    <a:pt x="3838" y="3708"/>
                    <a:pt x="3991" y="2808"/>
                    <a:pt x="4001" y="2675"/>
                  </a:cubicBezTo>
                  <a:lnTo>
                    <a:pt x="4317" y="1545"/>
                  </a:lnTo>
                  <a:lnTo>
                    <a:pt x="4317" y="1526"/>
                  </a:lnTo>
                  <a:cubicBezTo>
                    <a:pt x="4384" y="1296"/>
                    <a:pt x="4240" y="1057"/>
                    <a:pt x="4001" y="1000"/>
                  </a:cubicBezTo>
                  <a:lnTo>
                    <a:pt x="3982" y="1000"/>
                  </a:lnTo>
                  <a:cubicBezTo>
                    <a:pt x="3947" y="991"/>
                    <a:pt x="3912" y="987"/>
                    <a:pt x="3876" y="987"/>
                  </a:cubicBezTo>
                  <a:cubicBezTo>
                    <a:pt x="3794" y="987"/>
                    <a:pt x="3711" y="1010"/>
                    <a:pt x="3637" y="1057"/>
                  </a:cubicBezTo>
                  <a:cubicBezTo>
                    <a:pt x="3618" y="875"/>
                    <a:pt x="3484" y="732"/>
                    <a:pt x="3302" y="684"/>
                  </a:cubicBezTo>
                  <a:lnTo>
                    <a:pt x="3283" y="684"/>
                  </a:lnTo>
                  <a:cubicBezTo>
                    <a:pt x="3249" y="675"/>
                    <a:pt x="3214" y="671"/>
                    <a:pt x="3180" y="671"/>
                  </a:cubicBezTo>
                  <a:cubicBezTo>
                    <a:pt x="3100" y="671"/>
                    <a:pt x="3022" y="694"/>
                    <a:pt x="2948" y="741"/>
                  </a:cubicBezTo>
                  <a:cubicBezTo>
                    <a:pt x="2919" y="569"/>
                    <a:pt x="2795" y="425"/>
                    <a:pt x="2623" y="378"/>
                  </a:cubicBezTo>
                  <a:lnTo>
                    <a:pt x="2594" y="378"/>
                  </a:lnTo>
                  <a:cubicBezTo>
                    <a:pt x="2565" y="372"/>
                    <a:pt x="2534" y="369"/>
                    <a:pt x="2503" y="369"/>
                  </a:cubicBezTo>
                  <a:cubicBezTo>
                    <a:pt x="2430" y="369"/>
                    <a:pt x="2354" y="385"/>
                    <a:pt x="2288" y="425"/>
                  </a:cubicBezTo>
                  <a:cubicBezTo>
                    <a:pt x="2288" y="225"/>
                    <a:pt x="2144" y="52"/>
                    <a:pt x="1953" y="14"/>
                  </a:cubicBezTo>
                  <a:lnTo>
                    <a:pt x="1934" y="14"/>
                  </a:lnTo>
                  <a:cubicBezTo>
                    <a:pt x="1898" y="5"/>
                    <a:pt x="1862" y="1"/>
                    <a:pt x="1827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12"/>
            <p:cNvSpPr/>
            <p:nvPr/>
          </p:nvSpPr>
          <p:spPr>
            <a:xfrm>
              <a:off x="5448258" y="2028205"/>
              <a:ext cx="25157" cy="96033"/>
            </a:xfrm>
            <a:custGeom>
              <a:rect b="b" l="l" r="r" t="t"/>
              <a:pathLst>
                <a:path extrusionOk="0" h="3657" w="958">
                  <a:moveTo>
                    <a:pt x="345" y="1"/>
                  </a:moveTo>
                  <a:lnTo>
                    <a:pt x="249" y="297"/>
                  </a:lnTo>
                  <a:cubicBezTo>
                    <a:pt x="192" y="489"/>
                    <a:pt x="144" y="690"/>
                    <a:pt x="115" y="891"/>
                  </a:cubicBezTo>
                  <a:cubicBezTo>
                    <a:pt x="0" y="1541"/>
                    <a:pt x="536" y="2250"/>
                    <a:pt x="642" y="2384"/>
                  </a:cubicBezTo>
                  <a:lnTo>
                    <a:pt x="642" y="3657"/>
                  </a:lnTo>
                  <a:lnTo>
                    <a:pt x="957" y="3657"/>
                  </a:lnTo>
                  <a:lnTo>
                    <a:pt x="957" y="2384"/>
                  </a:lnTo>
                  <a:cubicBezTo>
                    <a:pt x="852" y="2259"/>
                    <a:pt x="316" y="1551"/>
                    <a:pt x="431" y="891"/>
                  </a:cubicBezTo>
                  <a:cubicBezTo>
                    <a:pt x="460" y="690"/>
                    <a:pt x="508" y="498"/>
                    <a:pt x="565" y="307"/>
                  </a:cubicBezTo>
                  <a:lnTo>
                    <a:pt x="622" y="125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12"/>
            <p:cNvSpPr/>
            <p:nvPr/>
          </p:nvSpPr>
          <p:spPr>
            <a:xfrm>
              <a:off x="5567636" y="2048058"/>
              <a:ext cx="32195" cy="33902"/>
            </a:xfrm>
            <a:custGeom>
              <a:rect b="b" l="l" r="r" t="t"/>
              <a:pathLst>
                <a:path extrusionOk="0" h="1291" w="1226">
                  <a:moveTo>
                    <a:pt x="479" y="1"/>
                  </a:moveTo>
                  <a:lnTo>
                    <a:pt x="0" y="1034"/>
                  </a:lnTo>
                  <a:lnTo>
                    <a:pt x="517" y="1254"/>
                  </a:lnTo>
                  <a:cubicBezTo>
                    <a:pt x="570" y="1279"/>
                    <a:pt x="626" y="1290"/>
                    <a:pt x="681" y="1290"/>
                  </a:cubicBezTo>
                  <a:cubicBezTo>
                    <a:pt x="843" y="1290"/>
                    <a:pt x="998" y="1192"/>
                    <a:pt x="1063" y="1034"/>
                  </a:cubicBezTo>
                  <a:lnTo>
                    <a:pt x="1187" y="757"/>
                  </a:lnTo>
                  <a:cubicBezTo>
                    <a:pt x="1225" y="652"/>
                    <a:pt x="1225" y="537"/>
                    <a:pt x="1187" y="431"/>
                  </a:cubicBezTo>
                  <a:cubicBezTo>
                    <a:pt x="1149" y="326"/>
                    <a:pt x="1063" y="250"/>
                    <a:pt x="967" y="202"/>
                  </a:cubicBezTo>
                  <a:lnTo>
                    <a:pt x="479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12"/>
            <p:cNvSpPr/>
            <p:nvPr/>
          </p:nvSpPr>
          <p:spPr>
            <a:xfrm>
              <a:off x="5454561" y="2149842"/>
              <a:ext cx="86212" cy="184266"/>
            </a:xfrm>
            <a:custGeom>
              <a:rect b="b" l="l" r="r" t="t"/>
              <a:pathLst>
                <a:path extrusionOk="0" h="7017" w="3283">
                  <a:moveTo>
                    <a:pt x="9" y="1"/>
                  </a:moveTo>
                  <a:lnTo>
                    <a:pt x="9" y="6776"/>
                  </a:lnTo>
                  <a:cubicBezTo>
                    <a:pt x="9" y="6776"/>
                    <a:pt x="9" y="6786"/>
                    <a:pt x="9" y="6796"/>
                  </a:cubicBezTo>
                  <a:cubicBezTo>
                    <a:pt x="0" y="6915"/>
                    <a:pt x="87" y="7016"/>
                    <a:pt x="204" y="7016"/>
                  </a:cubicBezTo>
                  <a:cubicBezTo>
                    <a:pt x="209" y="7016"/>
                    <a:pt x="214" y="7016"/>
                    <a:pt x="220" y="7016"/>
                  </a:cubicBezTo>
                  <a:lnTo>
                    <a:pt x="3081" y="7016"/>
                  </a:lnTo>
                  <a:cubicBezTo>
                    <a:pt x="3087" y="7016"/>
                    <a:pt x="3093" y="7016"/>
                    <a:pt x="3099" y="7016"/>
                  </a:cubicBezTo>
                  <a:cubicBezTo>
                    <a:pt x="3196" y="7016"/>
                    <a:pt x="3273" y="6943"/>
                    <a:pt x="3282" y="6843"/>
                  </a:cubicBezTo>
                  <a:lnTo>
                    <a:pt x="3282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12"/>
            <p:cNvSpPr/>
            <p:nvPr/>
          </p:nvSpPr>
          <p:spPr>
            <a:xfrm>
              <a:off x="5578193" y="2244089"/>
              <a:ext cx="85975" cy="90019"/>
            </a:xfrm>
            <a:custGeom>
              <a:rect b="b" l="l" r="r" t="t"/>
              <a:pathLst>
                <a:path extrusionOk="0" h="3428" w="3274">
                  <a:moveTo>
                    <a:pt x="0" y="1"/>
                  </a:moveTo>
                  <a:lnTo>
                    <a:pt x="0" y="3235"/>
                  </a:lnTo>
                  <a:cubicBezTo>
                    <a:pt x="0" y="3336"/>
                    <a:pt x="87" y="3427"/>
                    <a:pt x="195" y="3427"/>
                  </a:cubicBezTo>
                  <a:cubicBezTo>
                    <a:pt x="200" y="3427"/>
                    <a:pt x="205" y="3427"/>
                    <a:pt x="211" y="3427"/>
                  </a:cubicBezTo>
                  <a:lnTo>
                    <a:pt x="3072" y="3427"/>
                  </a:lnTo>
                  <a:cubicBezTo>
                    <a:pt x="3078" y="3427"/>
                    <a:pt x="3083" y="3427"/>
                    <a:pt x="3088" y="3427"/>
                  </a:cubicBezTo>
                  <a:cubicBezTo>
                    <a:pt x="3195" y="3427"/>
                    <a:pt x="3273" y="3336"/>
                    <a:pt x="3273" y="3235"/>
                  </a:cubicBezTo>
                  <a:lnTo>
                    <a:pt x="3273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12"/>
            <p:cNvSpPr/>
            <p:nvPr/>
          </p:nvSpPr>
          <p:spPr>
            <a:xfrm>
              <a:off x="5473389" y="2149842"/>
              <a:ext cx="67383" cy="184266"/>
            </a:xfrm>
            <a:custGeom>
              <a:rect b="b" l="l" r="r" t="t"/>
              <a:pathLst>
                <a:path extrusionOk="0" h="7017" w="2566">
                  <a:moveTo>
                    <a:pt x="0" y="1"/>
                  </a:moveTo>
                  <a:lnTo>
                    <a:pt x="0" y="7016"/>
                  </a:lnTo>
                  <a:lnTo>
                    <a:pt x="2364" y="7016"/>
                  </a:lnTo>
                  <a:cubicBezTo>
                    <a:pt x="2370" y="7016"/>
                    <a:pt x="2375" y="7016"/>
                    <a:pt x="2380" y="7016"/>
                  </a:cubicBezTo>
                  <a:cubicBezTo>
                    <a:pt x="2478" y="7016"/>
                    <a:pt x="2556" y="6934"/>
                    <a:pt x="2565" y="6843"/>
                  </a:cubicBezTo>
                  <a:lnTo>
                    <a:pt x="2565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12"/>
            <p:cNvSpPr/>
            <p:nvPr/>
          </p:nvSpPr>
          <p:spPr>
            <a:xfrm>
              <a:off x="5595262" y="2244089"/>
              <a:ext cx="69143" cy="90019"/>
            </a:xfrm>
            <a:custGeom>
              <a:rect b="b" l="l" r="r" t="t"/>
              <a:pathLst>
                <a:path extrusionOk="0" h="3428" w="2633">
                  <a:moveTo>
                    <a:pt x="1" y="1"/>
                  </a:moveTo>
                  <a:lnTo>
                    <a:pt x="1" y="3427"/>
                  </a:lnTo>
                  <a:lnTo>
                    <a:pt x="2422" y="3427"/>
                  </a:lnTo>
                  <a:cubicBezTo>
                    <a:pt x="2428" y="3427"/>
                    <a:pt x="2433" y="3427"/>
                    <a:pt x="2438" y="3427"/>
                  </a:cubicBezTo>
                  <a:cubicBezTo>
                    <a:pt x="2545" y="3427"/>
                    <a:pt x="2624" y="3336"/>
                    <a:pt x="2633" y="3235"/>
                  </a:cubicBezTo>
                  <a:lnTo>
                    <a:pt x="2633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12"/>
            <p:cNvSpPr/>
            <p:nvPr/>
          </p:nvSpPr>
          <p:spPr>
            <a:xfrm>
              <a:off x="5334421" y="2274997"/>
              <a:ext cx="86973" cy="59348"/>
            </a:xfrm>
            <a:custGeom>
              <a:rect b="b" l="l" r="r" t="t"/>
              <a:pathLst>
                <a:path extrusionOk="0" h="2260" w="3312">
                  <a:moveTo>
                    <a:pt x="19" y="1"/>
                  </a:moveTo>
                  <a:lnTo>
                    <a:pt x="19" y="2039"/>
                  </a:lnTo>
                  <a:cubicBezTo>
                    <a:pt x="0" y="2154"/>
                    <a:pt x="86" y="2250"/>
                    <a:pt x="201" y="2259"/>
                  </a:cubicBezTo>
                  <a:lnTo>
                    <a:pt x="3110" y="2259"/>
                  </a:lnTo>
                  <a:cubicBezTo>
                    <a:pt x="3225" y="2250"/>
                    <a:pt x="3311" y="2154"/>
                    <a:pt x="3292" y="2039"/>
                  </a:cubicBezTo>
                  <a:lnTo>
                    <a:pt x="3292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12"/>
            <p:cNvSpPr/>
            <p:nvPr/>
          </p:nvSpPr>
          <p:spPr>
            <a:xfrm>
              <a:off x="5353512" y="2274997"/>
              <a:ext cx="67619" cy="59085"/>
            </a:xfrm>
            <a:custGeom>
              <a:rect b="b" l="l" r="r" t="t"/>
              <a:pathLst>
                <a:path extrusionOk="0" h="2250" w="2575">
                  <a:moveTo>
                    <a:pt x="0" y="1"/>
                  </a:moveTo>
                  <a:lnTo>
                    <a:pt x="0" y="2250"/>
                  </a:lnTo>
                  <a:lnTo>
                    <a:pt x="2383" y="2250"/>
                  </a:lnTo>
                  <a:cubicBezTo>
                    <a:pt x="2498" y="2250"/>
                    <a:pt x="2575" y="2144"/>
                    <a:pt x="2565" y="2039"/>
                  </a:cubicBezTo>
                  <a:lnTo>
                    <a:pt x="2565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12"/>
            <p:cNvSpPr/>
            <p:nvPr/>
          </p:nvSpPr>
          <p:spPr>
            <a:xfrm>
              <a:off x="5454298" y="2121192"/>
              <a:ext cx="86973" cy="32457"/>
            </a:xfrm>
            <a:custGeom>
              <a:rect b="b" l="l" r="r" t="t"/>
              <a:pathLst>
                <a:path extrusionOk="0" h="1236" w="3312">
                  <a:moveTo>
                    <a:pt x="201" y="1"/>
                  </a:moveTo>
                  <a:cubicBezTo>
                    <a:pt x="86" y="1"/>
                    <a:pt x="0" y="106"/>
                    <a:pt x="19" y="221"/>
                  </a:cubicBezTo>
                  <a:lnTo>
                    <a:pt x="19" y="1235"/>
                  </a:lnTo>
                  <a:lnTo>
                    <a:pt x="3292" y="1235"/>
                  </a:lnTo>
                  <a:lnTo>
                    <a:pt x="3292" y="249"/>
                  </a:lnTo>
                  <a:cubicBezTo>
                    <a:pt x="3292" y="240"/>
                    <a:pt x="3292" y="230"/>
                    <a:pt x="3292" y="221"/>
                  </a:cubicBezTo>
                  <a:cubicBezTo>
                    <a:pt x="3311" y="106"/>
                    <a:pt x="3225" y="1"/>
                    <a:pt x="3110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12"/>
            <p:cNvSpPr/>
            <p:nvPr/>
          </p:nvSpPr>
          <p:spPr>
            <a:xfrm>
              <a:off x="5473389" y="2121192"/>
              <a:ext cx="67882" cy="32457"/>
            </a:xfrm>
            <a:custGeom>
              <a:rect b="b" l="l" r="r" t="t"/>
              <a:pathLst>
                <a:path extrusionOk="0" h="1236" w="2585">
                  <a:moveTo>
                    <a:pt x="0" y="1"/>
                  </a:moveTo>
                  <a:lnTo>
                    <a:pt x="0" y="1235"/>
                  </a:lnTo>
                  <a:lnTo>
                    <a:pt x="2565" y="1235"/>
                  </a:lnTo>
                  <a:lnTo>
                    <a:pt x="2565" y="249"/>
                  </a:lnTo>
                  <a:cubicBezTo>
                    <a:pt x="2565" y="240"/>
                    <a:pt x="2565" y="230"/>
                    <a:pt x="2565" y="221"/>
                  </a:cubicBezTo>
                  <a:cubicBezTo>
                    <a:pt x="2584" y="106"/>
                    <a:pt x="2498" y="1"/>
                    <a:pt x="2383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12"/>
            <p:cNvSpPr/>
            <p:nvPr/>
          </p:nvSpPr>
          <p:spPr>
            <a:xfrm>
              <a:off x="5476146" y="1994435"/>
              <a:ext cx="24658" cy="44537"/>
            </a:xfrm>
            <a:custGeom>
              <a:rect b="b" l="l" r="r" t="t"/>
              <a:pathLst>
                <a:path extrusionOk="0" h="1696" w="939">
                  <a:moveTo>
                    <a:pt x="769" y="1"/>
                  </a:moveTo>
                  <a:cubicBezTo>
                    <a:pt x="690" y="1"/>
                    <a:pt x="613" y="24"/>
                    <a:pt x="546" y="71"/>
                  </a:cubicBezTo>
                  <a:cubicBezTo>
                    <a:pt x="441" y="129"/>
                    <a:pt x="374" y="224"/>
                    <a:pt x="345" y="339"/>
                  </a:cubicBezTo>
                  <a:lnTo>
                    <a:pt x="77" y="1315"/>
                  </a:lnTo>
                  <a:lnTo>
                    <a:pt x="58" y="1382"/>
                  </a:lnTo>
                  <a:lnTo>
                    <a:pt x="29" y="1516"/>
                  </a:lnTo>
                  <a:cubicBezTo>
                    <a:pt x="1" y="1583"/>
                    <a:pt x="29" y="1660"/>
                    <a:pt x="96" y="1689"/>
                  </a:cubicBezTo>
                  <a:cubicBezTo>
                    <a:pt x="111" y="1693"/>
                    <a:pt x="124" y="1696"/>
                    <a:pt x="135" y="1696"/>
                  </a:cubicBezTo>
                  <a:cubicBezTo>
                    <a:pt x="218" y="1696"/>
                    <a:pt x="240" y="1593"/>
                    <a:pt x="240" y="1593"/>
                  </a:cubicBezTo>
                  <a:lnTo>
                    <a:pt x="307" y="1335"/>
                  </a:lnTo>
                  <a:lnTo>
                    <a:pt x="575" y="368"/>
                  </a:lnTo>
                  <a:cubicBezTo>
                    <a:pt x="613" y="186"/>
                    <a:pt x="766" y="62"/>
                    <a:pt x="939" y="43"/>
                  </a:cubicBezTo>
                  <a:cubicBezTo>
                    <a:pt x="929" y="33"/>
                    <a:pt x="910" y="23"/>
                    <a:pt x="891" y="14"/>
                  </a:cubicBezTo>
                  <a:lnTo>
                    <a:pt x="872" y="14"/>
                  </a:lnTo>
                  <a:cubicBezTo>
                    <a:pt x="837" y="5"/>
                    <a:pt x="803" y="1"/>
                    <a:pt x="769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12"/>
            <p:cNvSpPr/>
            <p:nvPr/>
          </p:nvSpPr>
          <p:spPr>
            <a:xfrm>
              <a:off x="5497758" y="2003731"/>
              <a:ext cx="18382" cy="41281"/>
            </a:xfrm>
            <a:custGeom>
              <a:rect b="b" l="l" r="r" t="t"/>
              <a:pathLst>
                <a:path extrusionOk="0" h="1572" w="700">
                  <a:moveTo>
                    <a:pt x="580" y="1"/>
                  </a:moveTo>
                  <a:cubicBezTo>
                    <a:pt x="464" y="1"/>
                    <a:pt x="362" y="87"/>
                    <a:pt x="355" y="215"/>
                  </a:cubicBezTo>
                  <a:lnTo>
                    <a:pt x="87" y="1191"/>
                  </a:lnTo>
                  <a:lnTo>
                    <a:pt x="68" y="1258"/>
                  </a:lnTo>
                  <a:lnTo>
                    <a:pt x="29" y="1402"/>
                  </a:lnTo>
                  <a:cubicBezTo>
                    <a:pt x="1" y="1459"/>
                    <a:pt x="39" y="1536"/>
                    <a:pt x="106" y="1564"/>
                  </a:cubicBezTo>
                  <a:cubicBezTo>
                    <a:pt x="120" y="1569"/>
                    <a:pt x="133" y="1571"/>
                    <a:pt x="145" y="1571"/>
                  </a:cubicBezTo>
                  <a:cubicBezTo>
                    <a:pt x="228" y="1571"/>
                    <a:pt x="250" y="1469"/>
                    <a:pt x="250" y="1469"/>
                  </a:cubicBezTo>
                  <a:lnTo>
                    <a:pt x="317" y="1210"/>
                  </a:lnTo>
                  <a:lnTo>
                    <a:pt x="584" y="244"/>
                  </a:lnTo>
                  <a:cubicBezTo>
                    <a:pt x="594" y="167"/>
                    <a:pt x="642" y="90"/>
                    <a:pt x="699" y="33"/>
                  </a:cubicBezTo>
                  <a:cubicBezTo>
                    <a:pt x="660" y="11"/>
                    <a:pt x="619" y="1"/>
                    <a:pt x="580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12"/>
            <p:cNvSpPr/>
            <p:nvPr/>
          </p:nvSpPr>
          <p:spPr>
            <a:xfrm>
              <a:off x="5515615" y="2011872"/>
              <a:ext cx="18618" cy="41176"/>
            </a:xfrm>
            <a:custGeom>
              <a:rect b="b" l="l" r="r" t="t"/>
              <a:pathLst>
                <a:path extrusionOk="0" h="1568" w="709">
                  <a:moveTo>
                    <a:pt x="586" y="0"/>
                  </a:moveTo>
                  <a:cubicBezTo>
                    <a:pt x="453" y="0"/>
                    <a:pt x="331" y="100"/>
                    <a:pt x="316" y="240"/>
                  </a:cubicBezTo>
                  <a:lnTo>
                    <a:pt x="77" y="1187"/>
                  </a:lnTo>
                  <a:lnTo>
                    <a:pt x="67" y="1254"/>
                  </a:lnTo>
                  <a:lnTo>
                    <a:pt x="29" y="1398"/>
                  </a:lnTo>
                  <a:cubicBezTo>
                    <a:pt x="0" y="1455"/>
                    <a:pt x="29" y="1532"/>
                    <a:pt x="96" y="1561"/>
                  </a:cubicBezTo>
                  <a:cubicBezTo>
                    <a:pt x="111" y="1565"/>
                    <a:pt x="125" y="1567"/>
                    <a:pt x="138" y="1567"/>
                  </a:cubicBezTo>
                  <a:cubicBezTo>
                    <a:pt x="227" y="1567"/>
                    <a:pt x="249" y="1465"/>
                    <a:pt x="249" y="1465"/>
                  </a:cubicBezTo>
                  <a:lnTo>
                    <a:pt x="306" y="1206"/>
                  </a:lnTo>
                  <a:lnTo>
                    <a:pt x="546" y="269"/>
                  </a:lnTo>
                  <a:cubicBezTo>
                    <a:pt x="574" y="173"/>
                    <a:pt x="622" y="87"/>
                    <a:pt x="708" y="29"/>
                  </a:cubicBezTo>
                  <a:cubicBezTo>
                    <a:pt x="668" y="9"/>
                    <a:pt x="627" y="0"/>
                    <a:pt x="586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12"/>
            <p:cNvSpPr/>
            <p:nvPr/>
          </p:nvSpPr>
          <p:spPr>
            <a:xfrm>
              <a:off x="5534706" y="2020669"/>
              <a:ext cx="16360" cy="37657"/>
            </a:xfrm>
            <a:custGeom>
              <a:rect b="b" l="l" r="r" t="t"/>
              <a:pathLst>
                <a:path extrusionOk="0" h="1434" w="623">
                  <a:moveTo>
                    <a:pt x="594" y="1"/>
                  </a:moveTo>
                  <a:cubicBezTo>
                    <a:pt x="508" y="1"/>
                    <a:pt x="422" y="20"/>
                    <a:pt x="355" y="68"/>
                  </a:cubicBezTo>
                  <a:lnTo>
                    <a:pt x="355" y="87"/>
                  </a:lnTo>
                  <a:lnTo>
                    <a:pt x="87" y="1063"/>
                  </a:lnTo>
                  <a:lnTo>
                    <a:pt x="68" y="1120"/>
                  </a:lnTo>
                  <a:lnTo>
                    <a:pt x="29" y="1264"/>
                  </a:lnTo>
                  <a:cubicBezTo>
                    <a:pt x="1" y="1331"/>
                    <a:pt x="29" y="1407"/>
                    <a:pt x="96" y="1427"/>
                  </a:cubicBezTo>
                  <a:cubicBezTo>
                    <a:pt x="113" y="1432"/>
                    <a:pt x="128" y="1434"/>
                    <a:pt x="141" y="1434"/>
                  </a:cubicBezTo>
                  <a:cubicBezTo>
                    <a:pt x="228" y="1434"/>
                    <a:pt x="249" y="1340"/>
                    <a:pt x="249" y="1340"/>
                  </a:cubicBezTo>
                  <a:lnTo>
                    <a:pt x="316" y="1072"/>
                  </a:lnTo>
                  <a:lnTo>
                    <a:pt x="575" y="106"/>
                  </a:lnTo>
                  <a:cubicBezTo>
                    <a:pt x="584" y="68"/>
                    <a:pt x="603" y="39"/>
                    <a:pt x="623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12"/>
            <p:cNvSpPr/>
            <p:nvPr/>
          </p:nvSpPr>
          <p:spPr>
            <a:xfrm>
              <a:off x="5585230" y="2104097"/>
              <a:ext cx="13077" cy="47793"/>
            </a:xfrm>
            <a:custGeom>
              <a:rect b="b" l="l" r="r" t="t"/>
              <a:pathLst>
                <a:path extrusionOk="0" h="1820" w="498">
                  <a:moveTo>
                    <a:pt x="431" y="1"/>
                  </a:moveTo>
                  <a:cubicBezTo>
                    <a:pt x="306" y="10"/>
                    <a:pt x="201" y="58"/>
                    <a:pt x="125" y="144"/>
                  </a:cubicBezTo>
                  <a:cubicBezTo>
                    <a:pt x="38" y="221"/>
                    <a:pt x="0" y="336"/>
                    <a:pt x="0" y="451"/>
                  </a:cubicBezTo>
                  <a:lnTo>
                    <a:pt x="0" y="1465"/>
                  </a:lnTo>
                  <a:lnTo>
                    <a:pt x="0" y="1532"/>
                  </a:lnTo>
                  <a:lnTo>
                    <a:pt x="10" y="1676"/>
                  </a:lnTo>
                  <a:cubicBezTo>
                    <a:pt x="0" y="1743"/>
                    <a:pt x="48" y="1810"/>
                    <a:pt x="115" y="1819"/>
                  </a:cubicBezTo>
                  <a:cubicBezTo>
                    <a:pt x="119" y="1820"/>
                    <a:pt x="123" y="1820"/>
                    <a:pt x="127" y="1820"/>
                  </a:cubicBezTo>
                  <a:cubicBezTo>
                    <a:pt x="239" y="1820"/>
                    <a:pt x="239" y="1685"/>
                    <a:pt x="239" y="1685"/>
                  </a:cubicBezTo>
                  <a:lnTo>
                    <a:pt x="230" y="1417"/>
                  </a:lnTo>
                  <a:lnTo>
                    <a:pt x="230" y="422"/>
                  </a:lnTo>
                  <a:cubicBezTo>
                    <a:pt x="220" y="240"/>
                    <a:pt x="326" y="68"/>
                    <a:pt x="498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12"/>
            <p:cNvSpPr/>
            <p:nvPr/>
          </p:nvSpPr>
          <p:spPr>
            <a:xfrm>
              <a:off x="5606947" y="2109480"/>
              <a:ext cx="8456" cy="43171"/>
            </a:xfrm>
            <a:custGeom>
              <a:rect b="b" l="l" r="r" t="t"/>
              <a:pathLst>
                <a:path extrusionOk="0" h="1644" w="322">
                  <a:moveTo>
                    <a:pt x="268" y="0"/>
                  </a:moveTo>
                  <a:cubicBezTo>
                    <a:pt x="125" y="0"/>
                    <a:pt x="0" y="131"/>
                    <a:pt x="34" y="284"/>
                  </a:cubicBezTo>
                  <a:lnTo>
                    <a:pt x="34" y="1356"/>
                  </a:lnTo>
                  <a:lnTo>
                    <a:pt x="34" y="1499"/>
                  </a:lnTo>
                  <a:cubicBezTo>
                    <a:pt x="25" y="1576"/>
                    <a:pt x="73" y="1643"/>
                    <a:pt x="149" y="1643"/>
                  </a:cubicBezTo>
                  <a:cubicBezTo>
                    <a:pt x="153" y="1643"/>
                    <a:pt x="157" y="1643"/>
                    <a:pt x="161" y="1643"/>
                  </a:cubicBezTo>
                  <a:cubicBezTo>
                    <a:pt x="264" y="1643"/>
                    <a:pt x="264" y="1519"/>
                    <a:pt x="264" y="1519"/>
                  </a:cubicBezTo>
                  <a:lnTo>
                    <a:pt x="264" y="1251"/>
                  </a:lnTo>
                  <a:lnTo>
                    <a:pt x="264" y="246"/>
                  </a:lnTo>
                  <a:cubicBezTo>
                    <a:pt x="255" y="169"/>
                    <a:pt x="283" y="83"/>
                    <a:pt x="322" y="6"/>
                  </a:cubicBezTo>
                  <a:cubicBezTo>
                    <a:pt x="304" y="2"/>
                    <a:pt x="286" y="0"/>
                    <a:pt x="268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12"/>
            <p:cNvSpPr/>
            <p:nvPr/>
          </p:nvSpPr>
          <p:spPr>
            <a:xfrm>
              <a:off x="5625513" y="2113314"/>
              <a:ext cx="8981" cy="43093"/>
            </a:xfrm>
            <a:custGeom>
              <a:rect b="b" l="l" r="r" t="t"/>
              <a:pathLst>
                <a:path extrusionOk="0" h="1641" w="342">
                  <a:moveTo>
                    <a:pt x="298" y="1"/>
                  </a:moveTo>
                  <a:cubicBezTo>
                    <a:pt x="135" y="1"/>
                    <a:pt x="1" y="143"/>
                    <a:pt x="36" y="310"/>
                  </a:cubicBezTo>
                  <a:lnTo>
                    <a:pt x="55" y="1296"/>
                  </a:lnTo>
                  <a:lnTo>
                    <a:pt x="55" y="1353"/>
                  </a:lnTo>
                  <a:lnTo>
                    <a:pt x="55" y="1507"/>
                  </a:lnTo>
                  <a:cubicBezTo>
                    <a:pt x="45" y="1574"/>
                    <a:pt x="93" y="1631"/>
                    <a:pt x="170" y="1641"/>
                  </a:cubicBezTo>
                  <a:cubicBezTo>
                    <a:pt x="174" y="1641"/>
                    <a:pt x="177" y="1641"/>
                    <a:pt x="181" y="1641"/>
                  </a:cubicBezTo>
                  <a:cubicBezTo>
                    <a:pt x="285" y="1641"/>
                    <a:pt x="285" y="1516"/>
                    <a:pt x="285" y="1516"/>
                  </a:cubicBezTo>
                  <a:lnTo>
                    <a:pt x="275" y="1248"/>
                  </a:lnTo>
                  <a:lnTo>
                    <a:pt x="256" y="282"/>
                  </a:lnTo>
                  <a:cubicBezTo>
                    <a:pt x="256" y="176"/>
                    <a:pt x="285" y="81"/>
                    <a:pt x="342" y="4"/>
                  </a:cubicBezTo>
                  <a:cubicBezTo>
                    <a:pt x="327" y="2"/>
                    <a:pt x="312" y="1"/>
                    <a:pt x="298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12"/>
            <p:cNvSpPr/>
            <p:nvPr/>
          </p:nvSpPr>
          <p:spPr>
            <a:xfrm>
              <a:off x="5646285" y="2117437"/>
              <a:ext cx="6801" cy="39731"/>
            </a:xfrm>
            <a:custGeom>
              <a:rect b="b" l="l" r="r" t="t"/>
              <a:pathLst>
                <a:path extrusionOk="0" h="1513" w="259">
                  <a:moveTo>
                    <a:pt x="221" y="0"/>
                  </a:moveTo>
                  <a:cubicBezTo>
                    <a:pt x="144" y="29"/>
                    <a:pt x="68" y="67"/>
                    <a:pt x="10" y="134"/>
                  </a:cubicBezTo>
                  <a:lnTo>
                    <a:pt x="10" y="144"/>
                  </a:lnTo>
                  <a:lnTo>
                    <a:pt x="10" y="1225"/>
                  </a:lnTo>
                  <a:lnTo>
                    <a:pt x="20" y="1369"/>
                  </a:lnTo>
                  <a:cubicBezTo>
                    <a:pt x="1" y="1436"/>
                    <a:pt x="58" y="1503"/>
                    <a:pt x="125" y="1512"/>
                  </a:cubicBezTo>
                  <a:cubicBezTo>
                    <a:pt x="130" y="1513"/>
                    <a:pt x="134" y="1513"/>
                    <a:pt x="139" y="1513"/>
                  </a:cubicBezTo>
                  <a:cubicBezTo>
                    <a:pt x="258" y="1513"/>
                    <a:pt x="250" y="1388"/>
                    <a:pt x="250" y="1388"/>
                  </a:cubicBezTo>
                  <a:lnTo>
                    <a:pt x="240" y="1120"/>
                  </a:lnTo>
                  <a:lnTo>
                    <a:pt x="240" y="115"/>
                  </a:lnTo>
                  <a:cubicBezTo>
                    <a:pt x="240" y="77"/>
                    <a:pt x="240" y="38"/>
                    <a:pt x="250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12"/>
            <p:cNvSpPr/>
            <p:nvPr/>
          </p:nvSpPr>
          <p:spPr>
            <a:xfrm>
              <a:off x="5577694" y="2215439"/>
              <a:ext cx="86973" cy="32694"/>
            </a:xfrm>
            <a:custGeom>
              <a:rect b="b" l="l" r="r" t="t"/>
              <a:pathLst>
                <a:path extrusionOk="0" h="1245" w="3312">
                  <a:moveTo>
                    <a:pt x="201" y="1"/>
                  </a:moveTo>
                  <a:cubicBezTo>
                    <a:pt x="86" y="10"/>
                    <a:pt x="0" y="115"/>
                    <a:pt x="19" y="221"/>
                  </a:cubicBezTo>
                  <a:lnTo>
                    <a:pt x="19" y="1245"/>
                  </a:lnTo>
                  <a:lnTo>
                    <a:pt x="3302" y="1245"/>
                  </a:lnTo>
                  <a:lnTo>
                    <a:pt x="3302" y="249"/>
                  </a:lnTo>
                  <a:cubicBezTo>
                    <a:pt x="3292" y="240"/>
                    <a:pt x="3292" y="230"/>
                    <a:pt x="3292" y="221"/>
                  </a:cubicBezTo>
                  <a:cubicBezTo>
                    <a:pt x="3311" y="115"/>
                    <a:pt x="3225" y="10"/>
                    <a:pt x="3110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12"/>
            <p:cNvSpPr/>
            <p:nvPr/>
          </p:nvSpPr>
          <p:spPr>
            <a:xfrm>
              <a:off x="5595262" y="2215439"/>
              <a:ext cx="69405" cy="32694"/>
            </a:xfrm>
            <a:custGeom>
              <a:rect b="b" l="l" r="r" t="t"/>
              <a:pathLst>
                <a:path extrusionOk="0" h="1245" w="2643">
                  <a:moveTo>
                    <a:pt x="1" y="1"/>
                  </a:moveTo>
                  <a:lnTo>
                    <a:pt x="1" y="1245"/>
                  </a:lnTo>
                  <a:lnTo>
                    <a:pt x="2633" y="1245"/>
                  </a:lnTo>
                  <a:lnTo>
                    <a:pt x="2633" y="249"/>
                  </a:lnTo>
                  <a:cubicBezTo>
                    <a:pt x="2623" y="240"/>
                    <a:pt x="2623" y="230"/>
                    <a:pt x="2623" y="221"/>
                  </a:cubicBezTo>
                  <a:cubicBezTo>
                    <a:pt x="2642" y="115"/>
                    <a:pt x="2556" y="10"/>
                    <a:pt x="2441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12"/>
            <p:cNvSpPr/>
            <p:nvPr/>
          </p:nvSpPr>
          <p:spPr>
            <a:xfrm>
              <a:off x="5334421" y="2246111"/>
              <a:ext cx="86973" cy="32431"/>
            </a:xfrm>
            <a:custGeom>
              <a:rect b="b" l="l" r="r" t="t"/>
              <a:pathLst>
                <a:path extrusionOk="0" h="1235" w="3312">
                  <a:moveTo>
                    <a:pt x="201" y="0"/>
                  </a:moveTo>
                  <a:cubicBezTo>
                    <a:pt x="86" y="10"/>
                    <a:pt x="0" y="105"/>
                    <a:pt x="19" y="220"/>
                  </a:cubicBezTo>
                  <a:lnTo>
                    <a:pt x="19" y="1235"/>
                  </a:lnTo>
                  <a:lnTo>
                    <a:pt x="3292" y="1235"/>
                  </a:lnTo>
                  <a:lnTo>
                    <a:pt x="3292" y="249"/>
                  </a:lnTo>
                  <a:cubicBezTo>
                    <a:pt x="3292" y="239"/>
                    <a:pt x="3292" y="230"/>
                    <a:pt x="3292" y="220"/>
                  </a:cubicBezTo>
                  <a:cubicBezTo>
                    <a:pt x="3311" y="105"/>
                    <a:pt x="3225" y="10"/>
                    <a:pt x="3110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12"/>
            <p:cNvSpPr/>
            <p:nvPr/>
          </p:nvSpPr>
          <p:spPr>
            <a:xfrm>
              <a:off x="5353512" y="2246111"/>
              <a:ext cx="67882" cy="32431"/>
            </a:xfrm>
            <a:custGeom>
              <a:rect b="b" l="l" r="r" t="t"/>
              <a:pathLst>
                <a:path extrusionOk="0" h="1235" w="2585">
                  <a:moveTo>
                    <a:pt x="0" y="0"/>
                  </a:moveTo>
                  <a:lnTo>
                    <a:pt x="0" y="1235"/>
                  </a:lnTo>
                  <a:lnTo>
                    <a:pt x="2565" y="1235"/>
                  </a:lnTo>
                  <a:lnTo>
                    <a:pt x="2565" y="249"/>
                  </a:lnTo>
                  <a:cubicBezTo>
                    <a:pt x="2565" y="239"/>
                    <a:pt x="2565" y="230"/>
                    <a:pt x="2565" y="220"/>
                  </a:cubicBezTo>
                  <a:cubicBezTo>
                    <a:pt x="2584" y="105"/>
                    <a:pt x="2498" y="10"/>
                    <a:pt x="2383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0" name="Google Shape;640;p12"/>
          <p:cNvSpPr/>
          <p:nvPr/>
        </p:nvSpPr>
        <p:spPr>
          <a:xfrm>
            <a:off x="4943845" y="1712141"/>
            <a:ext cx="362880" cy="303659"/>
          </a:xfrm>
          <a:custGeom>
            <a:rect b="b" l="l" r="r" t="t"/>
            <a:pathLst>
              <a:path extrusionOk="0" h="14791" w="14822">
                <a:moveTo>
                  <a:pt x="13935" y="4371"/>
                </a:moveTo>
                <a:lnTo>
                  <a:pt x="13935" y="6335"/>
                </a:lnTo>
                <a:lnTo>
                  <a:pt x="13238" y="5670"/>
                </a:lnTo>
                <a:lnTo>
                  <a:pt x="10071" y="8836"/>
                </a:lnTo>
                <a:lnTo>
                  <a:pt x="6525" y="6208"/>
                </a:lnTo>
                <a:lnTo>
                  <a:pt x="887" y="10230"/>
                </a:lnTo>
                <a:lnTo>
                  <a:pt x="887" y="9153"/>
                </a:lnTo>
                <a:lnTo>
                  <a:pt x="6556" y="5131"/>
                </a:lnTo>
                <a:lnTo>
                  <a:pt x="10008" y="7696"/>
                </a:lnTo>
                <a:lnTo>
                  <a:pt x="12637" y="5036"/>
                </a:lnTo>
                <a:lnTo>
                  <a:pt x="11940" y="4371"/>
                </a:lnTo>
                <a:close/>
                <a:moveTo>
                  <a:pt x="2629" y="10040"/>
                </a:moveTo>
                <a:lnTo>
                  <a:pt x="2629" y="13935"/>
                </a:lnTo>
                <a:lnTo>
                  <a:pt x="887" y="13935"/>
                </a:lnTo>
                <a:lnTo>
                  <a:pt x="887" y="11275"/>
                </a:lnTo>
                <a:lnTo>
                  <a:pt x="2629" y="10040"/>
                </a:lnTo>
                <a:close/>
                <a:moveTo>
                  <a:pt x="6113" y="7570"/>
                </a:moveTo>
                <a:lnTo>
                  <a:pt x="6113" y="13935"/>
                </a:lnTo>
                <a:lnTo>
                  <a:pt x="3516" y="13935"/>
                </a:lnTo>
                <a:lnTo>
                  <a:pt x="3516" y="9406"/>
                </a:lnTo>
                <a:lnTo>
                  <a:pt x="6113" y="7570"/>
                </a:lnTo>
                <a:close/>
                <a:moveTo>
                  <a:pt x="6968" y="7601"/>
                </a:moveTo>
                <a:lnTo>
                  <a:pt x="9596" y="9565"/>
                </a:lnTo>
                <a:lnTo>
                  <a:pt x="9596" y="13935"/>
                </a:lnTo>
                <a:lnTo>
                  <a:pt x="6968" y="13935"/>
                </a:lnTo>
                <a:lnTo>
                  <a:pt x="6968" y="7601"/>
                </a:lnTo>
                <a:close/>
                <a:moveTo>
                  <a:pt x="13080" y="7063"/>
                </a:moveTo>
                <a:lnTo>
                  <a:pt x="13080" y="13935"/>
                </a:lnTo>
                <a:lnTo>
                  <a:pt x="10483" y="13935"/>
                </a:lnTo>
                <a:lnTo>
                  <a:pt x="10483" y="9660"/>
                </a:lnTo>
                <a:lnTo>
                  <a:pt x="13080" y="7063"/>
                </a:lnTo>
                <a:close/>
                <a:moveTo>
                  <a:pt x="1" y="1"/>
                </a:moveTo>
                <a:lnTo>
                  <a:pt x="1" y="14790"/>
                </a:lnTo>
                <a:lnTo>
                  <a:pt x="14822" y="14790"/>
                </a:lnTo>
                <a:lnTo>
                  <a:pt x="14822" y="13935"/>
                </a:lnTo>
                <a:lnTo>
                  <a:pt x="13935" y="13935"/>
                </a:lnTo>
                <a:lnTo>
                  <a:pt x="13935" y="7570"/>
                </a:lnTo>
                <a:lnTo>
                  <a:pt x="14822" y="8425"/>
                </a:lnTo>
                <a:lnTo>
                  <a:pt x="14822" y="3484"/>
                </a:lnTo>
                <a:lnTo>
                  <a:pt x="9850" y="3484"/>
                </a:lnTo>
                <a:lnTo>
                  <a:pt x="11433" y="5036"/>
                </a:lnTo>
                <a:lnTo>
                  <a:pt x="9913" y="6556"/>
                </a:lnTo>
                <a:lnTo>
                  <a:pt x="6556" y="4054"/>
                </a:lnTo>
                <a:lnTo>
                  <a:pt x="887" y="8076"/>
                </a:lnTo>
                <a:lnTo>
                  <a:pt x="887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1" name="Google Shape;641;p12"/>
          <p:cNvGrpSpPr/>
          <p:nvPr/>
        </p:nvGrpSpPr>
        <p:grpSpPr>
          <a:xfrm>
            <a:off x="3680987" y="1744182"/>
            <a:ext cx="329019" cy="254345"/>
            <a:chOff x="7385600" y="4177035"/>
            <a:chExt cx="388728" cy="358383"/>
          </a:xfrm>
        </p:grpSpPr>
        <p:sp>
          <p:nvSpPr>
            <p:cNvPr id="642" name="Google Shape;642;p12"/>
            <p:cNvSpPr/>
            <p:nvPr/>
          </p:nvSpPr>
          <p:spPr>
            <a:xfrm>
              <a:off x="7385600" y="4314808"/>
              <a:ext cx="230541" cy="220610"/>
            </a:xfrm>
            <a:custGeom>
              <a:rect b="b" l="l" r="r" t="t"/>
              <a:pathLst>
                <a:path extrusionOk="0" h="8397" w="8775">
                  <a:moveTo>
                    <a:pt x="6790" y="0"/>
                  </a:moveTo>
                  <a:cubicBezTo>
                    <a:pt x="6786" y="0"/>
                    <a:pt x="6781" y="0"/>
                    <a:pt x="6777" y="0"/>
                  </a:cubicBezTo>
                  <a:lnTo>
                    <a:pt x="1942" y="35"/>
                  </a:lnTo>
                  <a:cubicBezTo>
                    <a:pt x="867" y="49"/>
                    <a:pt x="0" y="923"/>
                    <a:pt x="7" y="1998"/>
                  </a:cubicBezTo>
                  <a:lnTo>
                    <a:pt x="35" y="4939"/>
                  </a:lnTo>
                  <a:cubicBezTo>
                    <a:pt x="42" y="6017"/>
                    <a:pt x="916" y="6874"/>
                    <a:pt x="1985" y="6874"/>
                  </a:cubicBezTo>
                  <a:cubicBezTo>
                    <a:pt x="1989" y="6874"/>
                    <a:pt x="1994" y="6874"/>
                    <a:pt x="1998" y="6874"/>
                  </a:cubicBezTo>
                  <a:lnTo>
                    <a:pt x="4474" y="6860"/>
                  </a:lnTo>
                  <a:cubicBezTo>
                    <a:pt x="4478" y="6860"/>
                    <a:pt x="4481" y="6859"/>
                    <a:pt x="4485" y="6859"/>
                  </a:cubicBezTo>
                  <a:cubicBezTo>
                    <a:pt x="4522" y="6859"/>
                    <a:pt x="4551" y="6892"/>
                    <a:pt x="4557" y="6930"/>
                  </a:cubicBezTo>
                  <a:cubicBezTo>
                    <a:pt x="4613" y="7172"/>
                    <a:pt x="4738" y="8005"/>
                    <a:pt x="3982" y="8248"/>
                  </a:cubicBezTo>
                  <a:cubicBezTo>
                    <a:pt x="3919" y="8261"/>
                    <a:pt x="3919" y="8352"/>
                    <a:pt x="3989" y="8359"/>
                  </a:cubicBezTo>
                  <a:cubicBezTo>
                    <a:pt x="4102" y="8379"/>
                    <a:pt x="4244" y="8397"/>
                    <a:pt x="4399" y="8397"/>
                  </a:cubicBezTo>
                  <a:cubicBezTo>
                    <a:pt x="4974" y="8397"/>
                    <a:pt x="5715" y="8155"/>
                    <a:pt x="5737" y="6937"/>
                  </a:cubicBezTo>
                  <a:cubicBezTo>
                    <a:pt x="5737" y="6888"/>
                    <a:pt x="5771" y="6846"/>
                    <a:pt x="5820" y="6846"/>
                  </a:cubicBezTo>
                  <a:lnTo>
                    <a:pt x="6832" y="6839"/>
                  </a:lnTo>
                  <a:cubicBezTo>
                    <a:pt x="7908" y="6826"/>
                    <a:pt x="8775" y="5952"/>
                    <a:pt x="8768" y="4877"/>
                  </a:cubicBezTo>
                  <a:lnTo>
                    <a:pt x="8747" y="1936"/>
                  </a:lnTo>
                  <a:cubicBezTo>
                    <a:pt x="8733" y="858"/>
                    <a:pt x="7859" y="0"/>
                    <a:pt x="67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12"/>
            <p:cNvSpPr/>
            <p:nvPr/>
          </p:nvSpPr>
          <p:spPr>
            <a:xfrm>
              <a:off x="7541212" y="4315176"/>
              <a:ext cx="74561" cy="179704"/>
            </a:xfrm>
            <a:custGeom>
              <a:rect b="b" l="l" r="r" t="t"/>
              <a:pathLst>
                <a:path extrusionOk="0" h="6840" w="2838">
                  <a:moveTo>
                    <a:pt x="1" y="0"/>
                  </a:moveTo>
                  <a:cubicBezTo>
                    <a:pt x="1076" y="7"/>
                    <a:pt x="1943" y="881"/>
                    <a:pt x="1950" y="1956"/>
                  </a:cubicBezTo>
                  <a:lnTo>
                    <a:pt x="1950" y="4890"/>
                  </a:lnTo>
                  <a:cubicBezTo>
                    <a:pt x="1943" y="5965"/>
                    <a:pt x="1076" y="6839"/>
                    <a:pt x="1" y="6839"/>
                  </a:cubicBezTo>
                  <a:lnTo>
                    <a:pt x="889" y="6839"/>
                  </a:lnTo>
                  <a:cubicBezTo>
                    <a:pt x="1964" y="6839"/>
                    <a:pt x="2838" y="5965"/>
                    <a:pt x="2838" y="4890"/>
                  </a:cubicBezTo>
                  <a:lnTo>
                    <a:pt x="2838" y="1956"/>
                  </a:lnTo>
                  <a:cubicBezTo>
                    <a:pt x="2838" y="881"/>
                    <a:pt x="1964" y="7"/>
                    <a:pt x="88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12"/>
            <p:cNvSpPr/>
            <p:nvPr/>
          </p:nvSpPr>
          <p:spPr>
            <a:xfrm>
              <a:off x="7435334" y="4177035"/>
              <a:ext cx="338994" cy="281011"/>
            </a:xfrm>
            <a:custGeom>
              <a:rect b="b" l="l" r="r" t="t"/>
              <a:pathLst>
                <a:path extrusionOk="0" h="10696" w="12903">
                  <a:moveTo>
                    <a:pt x="1908" y="1"/>
                  </a:moveTo>
                  <a:cubicBezTo>
                    <a:pt x="854" y="1"/>
                    <a:pt x="1" y="854"/>
                    <a:pt x="1" y="1908"/>
                  </a:cubicBezTo>
                  <a:lnTo>
                    <a:pt x="1" y="6285"/>
                  </a:lnTo>
                  <a:cubicBezTo>
                    <a:pt x="1" y="7339"/>
                    <a:pt x="854" y="8192"/>
                    <a:pt x="1908" y="8192"/>
                  </a:cubicBezTo>
                  <a:lnTo>
                    <a:pt x="7797" y="8192"/>
                  </a:lnTo>
                  <a:cubicBezTo>
                    <a:pt x="7922" y="8192"/>
                    <a:pt x="8019" y="8303"/>
                    <a:pt x="8005" y="8428"/>
                  </a:cubicBezTo>
                  <a:cubicBezTo>
                    <a:pt x="7926" y="9062"/>
                    <a:pt x="7891" y="10695"/>
                    <a:pt x="9647" y="10695"/>
                  </a:cubicBezTo>
                  <a:cubicBezTo>
                    <a:pt x="9735" y="10695"/>
                    <a:pt x="9829" y="10691"/>
                    <a:pt x="9927" y="10682"/>
                  </a:cubicBezTo>
                  <a:cubicBezTo>
                    <a:pt x="9996" y="10675"/>
                    <a:pt x="10017" y="10585"/>
                    <a:pt x="9961" y="10551"/>
                  </a:cubicBezTo>
                  <a:cubicBezTo>
                    <a:pt x="9559" y="10322"/>
                    <a:pt x="8796" y="9684"/>
                    <a:pt x="9344" y="8331"/>
                  </a:cubicBezTo>
                  <a:cubicBezTo>
                    <a:pt x="9379" y="8255"/>
                    <a:pt x="9455" y="8206"/>
                    <a:pt x="9538" y="8206"/>
                  </a:cubicBezTo>
                  <a:lnTo>
                    <a:pt x="10995" y="8206"/>
                  </a:lnTo>
                  <a:cubicBezTo>
                    <a:pt x="12049" y="8206"/>
                    <a:pt x="12902" y="7353"/>
                    <a:pt x="12902" y="6299"/>
                  </a:cubicBezTo>
                  <a:lnTo>
                    <a:pt x="12902" y="1908"/>
                  </a:lnTo>
                  <a:cubicBezTo>
                    <a:pt x="12902" y="854"/>
                    <a:pt x="12049" y="1"/>
                    <a:pt x="1099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12"/>
            <p:cNvSpPr/>
            <p:nvPr/>
          </p:nvSpPr>
          <p:spPr>
            <a:xfrm>
              <a:off x="7700843" y="4177035"/>
              <a:ext cx="73484" cy="215618"/>
            </a:xfrm>
            <a:custGeom>
              <a:rect b="b" l="l" r="r" t="t"/>
              <a:pathLst>
                <a:path extrusionOk="0" h="8207" w="2797">
                  <a:moveTo>
                    <a:pt x="889" y="1"/>
                  </a:moveTo>
                  <a:lnTo>
                    <a:pt x="889" y="8"/>
                  </a:lnTo>
                  <a:lnTo>
                    <a:pt x="1" y="8"/>
                  </a:lnTo>
                  <a:cubicBezTo>
                    <a:pt x="1048" y="8"/>
                    <a:pt x="1908" y="861"/>
                    <a:pt x="1908" y="1915"/>
                  </a:cubicBezTo>
                  <a:lnTo>
                    <a:pt x="1908" y="6299"/>
                  </a:lnTo>
                  <a:cubicBezTo>
                    <a:pt x="1908" y="7353"/>
                    <a:pt x="1048" y="8206"/>
                    <a:pt x="1" y="8206"/>
                  </a:cubicBezTo>
                  <a:lnTo>
                    <a:pt x="889" y="8206"/>
                  </a:lnTo>
                  <a:cubicBezTo>
                    <a:pt x="1943" y="8206"/>
                    <a:pt x="2796" y="7353"/>
                    <a:pt x="2796" y="6299"/>
                  </a:cubicBezTo>
                  <a:lnTo>
                    <a:pt x="2796" y="1908"/>
                  </a:lnTo>
                  <a:cubicBezTo>
                    <a:pt x="2796" y="854"/>
                    <a:pt x="1943" y="1"/>
                    <a:pt x="8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12"/>
            <p:cNvSpPr/>
            <p:nvPr/>
          </p:nvSpPr>
          <p:spPr>
            <a:xfrm>
              <a:off x="7516069" y="4261764"/>
              <a:ext cx="28085" cy="28112"/>
            </a:xfrm>
            <a:custGeom>
              <a:rect b="b" l="l" r="r" t="t"/>
              <a:pathLst>
                <a:path extrusionOk="0" h="1070" w="1069">
                  <a:moveTo>
                    <a:pt x="535" y="1"/>
                  </a:moveTo>
                  <a:cubicBezTo>
                    <a:pt x="236" y="1"/>
                    <a:pt x="1" y="244"/>
                    <a:pt x="1" y="535"/>
                  </a:cubicBezTo>
                  <a:cubicBezTo>
                    <a:pt x="1" y="833"/>
                    <a:pt x="236" y="1069"/>
                    <a:pt x="535" y="1069"/>
                  </a:cubicBezTo>
                  <a:cubicBezTo>
                    <a:pt x="826" y="1069"/>
                    <a:pt x="1069" y="833"/>
                    <a:pt x="1069" y="535"/>
                  </a:cubicBezTo>
                  <a:cubicBezTo>
                    <a:pt x="1069" y="244"/>
                    <a:pt x="826" y="1"/>
                    <a:pt x="5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12"/>
            <p:cNvSpPr/>
            <p:nvPr/>
          </p:nvSpPr>
          <p:spPr>
            <a:xfrm>
              <a:off x="7586059" y="4261764"/>
              <a:ext cx="28085" cy="28112"/>
            </a:xfrm>
            <a:custGeom>
              <a:rect b="b" l="l" r="r" t="t"/>
              <a:pathLst>
                <a:path extrusionOk="0" h="1070" w="1069">
                  <a:moveTo>
                    <a:pt x="534" y="1"/>
                  </a:moveTo>
                  <a:cubicBezTo>
                    <a:pt x="236" y="1"/>
                    <a:pt x="0" y="244"/>
                    <a:pt x="0" y="535"/>
                  </a:cubicBezTo>
                  <a:cubicBezTo>
                    <a:pt x="0" y="833"/>
                    <a:pt x="236" y="1069"/>
                    <a:pt x="534" y="1069"/>
                  </a:cubicBezTo>
                  <a:cubicBezTo>
                    <a:pt x="826" y="1069"/>
                    <a:pt x="1068" y="833"/>
                    <a:pt x="1068" y="535"/>
                  </a:cubicBezTo>
                  <a:cubicBezTo>
                    <a:pt x="1068" y="244"/>
                    <a:pt x="826" y="1"/>
                    <a:pt x="53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12"/>
            <p:cNvSpPr/>
            <p:nvPr/>
          </p:nvSpPr>
          <p:spPr>
            <a:xfrm>
              <a:off x="7655839" y="4261764"/>
              <a:ext cx="28269" cy="28112"/>
            </a:xfrm>
            <a:custGeom>
              <a:rect b="b" l="l" r="r" t="t"/>
              <a:pathLst>
                <a:path extrusionOk="0" h="1070" w="1076">
                  <a:moveTo>
                    <a:pt x="535" y="1"/>
                  </a:moveTo>
                  <a:cubicBezTo>
                    <a:pt x="243" y="1"/>
                    <a:pt x="1" y="244"/>
                    <a:pt x="1" y="535"/>
                  </a:cubicBezTo>
                  <a:cubicBezTo>
                    <a:pt x="1" y="833"/>
                    <a:pt x="243" y="1069"/>
                    <a:pt x="535" y="1069"/>
                  </a:cubicBezTo>
                  <a:cubicBezTo>
                    <a:pt x="833" y="1069"/>
                    <a:pt x="1076" y="833"/>
                    <a:pt x="1076" y="535"/>
                  </a:cubicBezTo>
                  <a:cubicBezTo>
                    <a:pt x="1076" y="244"/>
                    <a:pt x="833" y="1"/>
                    <a:pt x="5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9" name="Google Shape;649;p12"/>
          <p:cNvGrpSpPr/>
          <p:nvPr/>
        </p:nvGrpSpPr>
        <p:grpSpPr>
          <a:xfrm>
            <a:off x="6224876" y="1745331"/>
            <a:ext cx="331332" cy="262679"/>
            <a:chOff x="6863329" y="2297710"/>
            <a:chExt cx="391460" cy="370127"/>
          </a:xfrm>
        </p:grpSpPr>
        <p:sp>
          <p:nvSpPr>
            <p:cNvPr id="650" name="Google Shape;650;p12"/>
            <p:cNvSpPr/>
            <p:nvPr/>
          </p:nvSpPr>
          <p:spPr>
            <a:xfrm>
              <a:off x="6979033" y="2297710"/>
              <a:ext cx="272603" cy="342961"/>
            </a:xfrm>
            <a:custGeom>
              <a:rect b="b" l="l" r="r" t="t"/>
              <a:pathLst>
                <a:path extrusionOk="0" h="13054" w="10376">
                  <a:moveTo>
                    <a:pt x="3589" y="0"/>
                  </a:moveTo>
                  <a:cubicBezTo>
                    <a:pt x="3379" y="0"/>
                    <a:pt x="3193" y="25"/>
                    <a:pt x="3060" y="48"/>
                  </a:cubicBezTo>
                  <a:cubicBezTo>
                    <a:pt x="2942" y="69"/>
                    <a:pt x="2851" y="180"/>
                    <a:pt x="2851" y="305"/>
                  </a:cubicBezTo>
                  <a:lnTo>
                    <a:pt x="2851" y="3468"/>
                  </a:lnTo>
                  <a:lnTo>
                    <a:pt x="1" y="7089"/>
                  </a:lnTo>
                  <a:lnTo>
                    <a:pt x="1" y="12270"/>
                  </a:lnTo>
                  <a:lnTo>
                    <a:pt x="1554" y="13054"/>
                  </a:lnTo>
                  <a:lnTo>
                    <a:pt x="8525" y="13054"/>
                  </a:lnTo>
                  <a:cubicBezTo>
                    <a:pt x="9101" y="13054"/>
                    <a:pt x="9573" y="12596"/>
                    <a:pt x="9587" y="12027"/>
                  </a:cubicBezTo>
                  <a:cubicBezTo>
                    <a:pt x="9587" y="11521"/>
                    <a:pt x="9233" y="11091"/>
                    <a:pt x="8740" y="11001"/>
                  </a:cubicBezTo>
                  <a:lnTo>
                    <a:pt x="8740" y="10980"/>
                  </a:lnTo>
                  <a:lnTo>
                    <a:pt x="8803" y="10980"/>
                  </a:lnTo>
                  <a:cubicBezTo>
                    <a:pt x="9351" y="10973"/>
                    <a:pt x="9802" y="10550"/>
                    <a:pt x="9836" y="10009"/>
                  </a:cubicBezTo>
                  <a:cubicBezTo>
                    <a:pt x="9864" y="9461"/>
                    <a:pt x="9476" y="8982"/>
                    <a:pt x="8935" y="8913"/>
                  </a:cubicBezTo>
                  <a:lnTo>
                    <a:pt x="8935" y="8899"/>
                  </a:lnTo>
                  <a:cubicBezTo>
                    <a:pt x="8976" y="8899"/>
                    <a:pt x="9025" y="8906"/>
                    <a:pt x="9066" y="8906"/>
                  </a:cubicBezTo>
                  <a:cubicBezTo>
                    <a:pt x="9621" y="8899"/>
                    <a:pt x="10079" y="8455"/>
                    <a:pt x="10093" y="7900"/>
                  </a:cubicBezTo>
                  <a:cubicBezTo>
                    <a:pt x="10114" y="7345"/>
                    <a:pt x="9684" y="6874"/>
                    <a:pt x="9129" y="6832"/>
                  </a:cubicBezTo>
                  <a:lnTo>
                    <a:pt x="9129" y="6811"/>
                  </a:lnTo>
                  <a:cubicBezTo>
                    <a:pt x="9196" y="6824"/>
                    <a:pt x="9262" y="6830"/>
                    <a:pt x="9328" y="6830"/>
                  </a:cubicBezTo>
                  <a:cubicBezTo>
                    <a:pt x="9897" y="6830"/>
                    <a:pt x="10375" y="6361"/>
                    <a:pt x="10356" y="5764"/>
                  </a:cubicBezTo>
                  <a:cubicBezTo>
                    <a:pt x="10336" y="5202"/>
                    <a:pt x="9871" y="4758"/>
                    <a:pt x="9302" y="4758"/>
                  </a:cubicBezTo>
                  <a:lnTo>
                    <a:pt x="5439" y="4758"/>
                  </a:lnTo>
                  <a:lnTo>
                    <a:pt x="5439" y="2171"/>
                  </a:lnTo>
                  <a:cubicBezTo>
                    <a:pt x="5439" y="324"/>
                    <a:pt x="4356" y="0"/>
                    <a:pt x="35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12"/>
            <p:cNvSpPr/>
            <p:nvPr/>
          </p:nvSpPr>
          <p:spPr>
            <a:xfrm>
              <a:off x="6979033" y="2606386"/>
              <a:ext cx="255342" cy="34286"/>
            </a:xfrm>
            <a:custGeom>
              <a:rect b="b" l="l" r="r" t="t"/>
              <a:pathLst>
                <a:path extrusionOk="0" h="1305" w="9719">
                  <a:moveTo>
                    <a:pt x="1" y="1"/>
                  </a:moveTo>
                  <a:lnTo>
                    <a:pt x="1" y="521"/>
                  </a:lnTo>
                  <a:lnTo>
                    <a:pt x="1554" y="1305"/>
                  </a:lnTo>
                  <a:lnTo>
                    <a:pt x="8546" y="1305"/>
                  </a:lnTo>
                  <a:cubicBezTo>
                    <a:pt x="9226" y="1298"/>
                    <a:pt x="9718" y="660"/>
                    <a:pt x="9552" y="8"/>
                  </a:cubicBezTo>
                  <a:lnTo>
                    <a:pt x="9552" y="8"/>
                  </a:lnTo>
                  <a:cubicBezTo>
                    <a:pt x="9434" y="465"/>
                    <a:pt x="9018" y="778"/>
                    <a:pt x="8546" y="785"/>
                  </a:cubicBezTo>
                  <a:lnTo>
                    <a:pt x="1554" y="78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12"/>
            <p:cNvSpPr/>
            <p:nvPr/>
          </p:nvSpPr>
          <p:spPr>
            <a:xfrm>
              <a:off x="7176392" y="2552081"/>
              <a:ext cx="64709" cy="34102"/>
            </a:xfrm>
            <a:custGeom>
              <a:rect b="b" l="l" r="r" t="t"/>
              <a:pathLst>
                <a:path extrusionOk="0" h="1298" w="2463">
                  <a:moveTo>
                    <a:pt x="2296" y="1"/>
                  </a:moveTo>
                  <a:cubicBezTo>
                    <a:pt x="2179" y="459"/>
                    <a:pt x="1769" y="778"/>
                    <a:pt x="1298" y="778"/>
                  </a:cubicBezTo>
                  <a:lnTo>
                    <a:pt x="1" y="778"/>
                  </a:lnTo>
                  <a:lnTo>
                    <a:pt x="1" y="1298"/>
                  </a:lnTo>
                  <a:lnTo>
                    <a:pt x="1298" y="1298"/>
                  </a:lnTo>
                  <a:cubicBezTo>
                    <a:pt x="1970" y="1291"/>
                    <a:pt x="2463" y="653"/>
                    <a:pt x="22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12"/>
            <p:cNvSpPr/>
            <p:nvPr/>
          </p:nvSpPr>
          <p:spPr>
            <a:xfrm>
              <a:off x="7176392" y="2497591"/>
              <a:ext cx="71461" cy="34102"/>
            </a:xfrm>
            <a:custGeom>
              <a:rect b="b" l="l" r="r" t="t"/>
              <a:pathLst>
                <a:path extrusionOk="0" h="1298" w="2720">
                  <a:moveTo>
                    <a:pt x="2560" y="1"/>
                  </a:moveTo>
                  <a:lnTo>
                    <a:pt x="2560" y="1"/>
                  </a:lnTo>
                  <a:cubicBezTo>
                    <a:pt x="2435" y="459"/>
                    <a:pt x="2026" y="778"/>
                    <a:pt x="1554" y="778"/>
                  </a:cubicBezTo>
                  <a:lnTo>
                    <a:pt x="1" y="778"/>
                  </a:lnTo>
                  <a:lnTo>
                    <a:pt x="1" y="1298"/>
                  </a:lnTo>
                  <a:lnTo>
                    <a:pt x="1554" y="1298"/>
                  </a:lnTo>
                  <a:cubicBezTo>
                    <a:pt x="2227" y="1291"/>
                    <a:pt x="2720" y="660"/>
                    <a:pt x="2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12"/>
            <p:cNvSpPr/>
            <p:nvPr/>
          </p:nvSpPr>
          <p:spPr>
            <a:xfrm>
              <a:off x="7176392" y="2443286"/>
              <a:ext cx="78397" cy="33944"/>
            </a:xfrm>
            <a:custGeom>
              <a:rect b="b" l="l" r="r" t="t"/>
              <a:pathLst>
                <a:path extrusionOk="0" h="1292" w="2984">
                  <a:moveTo>
                    <a:pt x="2817" y="1"/>
                  </a:moveTo>
                  <a:lnTo>
                    <a:pt x="2817" y="1"/>
                  </a:lnTo>
                  <a:cubicBezTo>
                    <a:pt x="2699" y="452"/>
                    <a:pt x="2283" y="771"/>
                    <a:pt x="1811" y="771"/>
                  </a:cubicBezTo>
                  <a:lnTo>
                    <a:pt x="1" y="771"/>
                  </a:lnTo>
                  <a:lnTo>
                    <a:pt x="1" y="1291"/>
                  </a:lnTo>
                  <a:lnTo>
                    <a:pt x="1811" y="1291"/>
                  </a:lnTo>
                  <a:cubicBezTo>
                    <a:pt x="2491" y="1291"/>
                    <a:pt x="2983" y="653"/>
                    <a:pt x="28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12"/>
            <p:cNvSpPr/>
            <p:nvPr/>
          </p:nvSpPr>
          <p:spPr>
            <a:xfrm>
              <a:off x="6863329" y="2450038"/>
              <a:ext cx="122666" cy="217799"/>
            </a:xfrm>
            <a:custGeom>
              <a:rect b="b" l="l" r="r" t="t"/>
              <a:pathLst>
                <a:path extrusionOk="0" h="8290" w="4669">
                  <a:moveTo>
                    <a:pt x="3897" y="0"/>
                  </a:moveTo>
                  <a:cubicBezTo>
                    <a:pt x="3893" y="0"/>
                    <a:pt x="3889" y="0"/>
                    <a:pt x="3884" y="1"/>
                  </a:cubicBezTo>
                  <a:lnTo>
                    <a:pt x="777" y="1"/>
                  </a:lnTo>
                  <a:cubicBezTo>
                    <a:pt x="347" y="1"/>
                    <a:pt x="0" y="347"/>
                    <a:pt x="0" y="777"/>
                  </a:cubicBezTo>
                  <a:lnTo>
                    <a:pt x="0" y="7512"/>
                  </a:lnTo>
                  <a:cubicBezTo>
                    <a:pt x="0" y="7942"/>
                    <a:pt x="347" y="8289"/>
                    <a:pt x="777" y="8289"/>
                  </a:cubicBezTo>
                  <a:lnTo>
                    <a:pt x="3884" y="8289"/>
                  </a:lnTo>
                  <a:cubicBezTo>
                    <a:pt x="4321" y="8289"/>
                    <a:pt x="4668" y="7942"/>
                    <a:pt x="4668" y="7512"/>
                  </a:cubicBezTo>
                  <a:lnTo>
                    <a:pt x="4668" y="777"/>
                  </a:lnTo>
                  <a:cubicBezTo>
                    <a:pt x="4668" y="351"/>
                    <a:pt x="4321" y="0"/>
                    <a:pt x="38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12"/>
            <p:cNvSpPr/>
            <p:nvPr/>
          </p:nvSpPr>
          <p:spPr>
            <a:xfrm>
              <a:off x="6863329" y="2449854"/>
              <a:ext cx="41011" cy="217983"/>
            </a:xfrm>
            <a:custGeom>
              <a:rect b="b" l="l" r="r" t="t"/>
              <a:pathLst>
                <a:path extrusionOk="0" h="8297" w="1561">
                  <a:moveTo>
                    <a:pt x="777" y="1"/>
                  </a:moveTo>
                  <a:cubicBezTo>
                    <a:pt x="347" y="1"/>
                    <a:pt x="0" y="347"/>
                    <a:pt x="0" y="784"/>
                  </a:cubicBezTo>
                  <a:lnTo>
                    <a:pt x="0" y="7519"/>
                  </a:lnTo>
                  <a:cubicBezTo>
                    <a:pt x="0" y="7949"/>
                    <a:pt x="347" y="8296"/>
                    <a:pt x="777" y="8296"/>
                  </a:cubicBezTo>
                  <a:lnTo>
                    <a:pt x="1561" y="8296"/>
                  </a:lnTo>
                  <a:cubicBezTo>
                    <a:pt x="1131" y="8296"/>
                    <a:pt x="777" y="7949"/>
                    <a:pt x="777" y="7519"/>
                  </a:cubicBezTo>
                  <a:lnTo>
                    <a:pt x="777" y="784"/>
                  </a:lnTo>
                  <a:cubicBezTo>
                    <a:pt x="777" y="347"/>
                    <a:pt x="1131" y="1"/>
                    <a:pt x="15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12"/>
            <p:cNvSpPr/>
            <p:nvPr/>
          </p:nvSpPr>
          <p:spPr>
            <a:xfrm>
              <a:off x="6917818" y="2599660"/>
              <a:ext cx="40827" cy="40827"/>
            </a:xfrm>
            <a:custGeom>
              <a:rect b="b" l="l" r="r" t="t"/>
              <a:pathLst>
                <a:path extrusionOk="0" h="1554" w="1554">
                  <a:moveTo>
                    <a:pt x="777" y="0"/>
                  </a:moveTo>
                  <a:cubicBezTo>
                    <a:pt x="347" y="0"/>
                    <a:pt x="0" y="347"/>
                    <a:pt x="0" y="777"/>
                  </a:cubicBezTo>
                  <a:cubicBezTo>
                    <a:pt x="0" y="1207"/>
                    <a:pt x="347" y="1554"/>
                    <a:pt x="777" y="1554"/>
                  </a:cubicBezTo>
                  <a:cubicBezTo>
                    <a:pt x="1207" y="1554"/>
                    <a:pt x="1554" y="1207"/>
                    <a:pt x="1554" y="777"/>
                  </a:cubicBezTo>
                  <a:cubicBezTo>
                    <a:pt x="1554" y="347"/>
                    <a:pt x="1207" y="0"/>
                    <a:pt x="7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12"/>
            <p:cNvSpPr/>
            <p:nvPr/>
          </p:nvSpPr>
          <p:spPr>
            <a:xfrm>
              <a:off x="6924544" y="2606386"/>
              <a:ext cx="27376" cy="27376"/>
            </a:xfrm>
            <a:custGeom>
              <a:rect b="b" l="l" r="r" t="t"/>
              <a:pathLst>
                <a:path extrusionOk="0" h="1042" w="1042">
                  <a:moveTo>
                    <a:pt x="521" y="1"/>
                  </a:moveTo>
                  <a:cubicBezTo>
                    <a:pt x="237" y="1"/>
                    <a:pt x="1" y="237"/>
                    <a:pt x="1" y="521"/>
                  </a:cubicBezTo>
                  <a:cubicBezTo>
                    <a:pt x="1" y="805"/>
                    <a:pt x="237" y="1041"/>
                    <a:pt x="521" y="1041"/>
                  </a:cubicBezTo>
                  <a:cubicBezTo>
                    <a:pt x="805" y="1041"/>
                    <a:pt x="1041" y="805"/>
                    <a:pt x="1041" y="521"/>
                  </a:cubicBezTo>
                  <a:cubicBezTo>
                    <a:pt x="1041" y="237"/>
                    <a:pt x="805" y="1"/>
                    <a:pt x="5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3" name="Google Shape;66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p13"/>
          <p:cNvSpPr txBox="1"/>
          <p:nvPr>
            <p:ph idx="5" type="title"/>
          </p:nvPr>
        </p:nvSpPr>
        <p:spPr>
          <a:xfrm>
            <a:off x="311700" y="400725"/>
            <a:ext cx="8520600" cy="412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Planificación</a:t>
            </a:r>
            <a:endParaRPr/>
          </a:p>
        </p:txBody>
      </p:sp>
      <p:sp>
        <p:nvSpPr>
          <p:cNvPr id="665" name="Google Shape;665;p13"/>
          <p:cNvSpPr txBox="1"/>
          <p:nvPr>
            <p:ph idx="4294967295" type="body"/>
          </p:nvPr>
        </p:nvSpPr>
        <p:spPr>
          <a:xfrm>
            <a:off x="3326272" y="3016169"/>
            <a:ext cx="1285500" cy="5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chemeClr val="accent5"/>
                </a:solidFill>
              </a:rPr>
              <a:t>Orientaciones proletarias.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666" name="Google Shape;666;p13"/>
          <p:cNvSpPr txBox="1"/>
          <p:nvPr>
            <p:ph idx="2" type="subTitle"/>
          </p:nvPr>
        </p:nvSpPr>
        <p:spPr>
          <a:xfrm>
            <a:off x="3326279" y="2713476"/>
            <a:ext cx="1285500" cy="2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5"/>
                </a:solidFill>
              </a:rPr>
              <a:t>Mensajes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667" name="Google Shape;667;p13"/>
          <p:cNvSpPr txBox="1"/>
          <p:nvPr>
            <p:ph idx="4294967295" type="body"/>
          </p:nvPr>
        </p:nvSpPr>
        <p:spPr>
          <a:xfrm>
            <a:off x="2033388" y="3016169"/>
            <a:ext cx="1285500" cy="5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F25764"/>
                </a:solidFill>
              </a:rPr>
              <a:t>¿Con quién nos estamos comunicando?</a:t>
            </a:r>
            <a:endParaRPr>
              <a:solidFill>
                <a:srgbClr val="F25764"/>
              </a:solidFill>
            </a:endParaRPr>
          </a:p>
        </p:txBody>
      </p:sp>
      <p:sp>
        <p:nvSpPr>
          <p:cNvPr id="668" name="Google Shape;668;p13"/>
          <p:cNvSpPr/>
          <p:nvPr/>
        </p:nvSpPr>
        <p:spPr>
          <a:xfrm>
            <a:off x="6421004" y="2568163"/>
            <a:ext cx="40143" cy="34371"/>
          </a:xfrm>
          <a:custGeom>
            <a:rect b="b" l="l" r="r" t="t"/>
            <a:pathLst>
              <a:path extrusionOk="0" h="1585" w="1584">
                <a:moveTo>
                  <a:pt x="792" y="1"/>
                </a:moveTo>
                <a:cubicBezTo>
                  <a:pt x="349" y="1"/>
                  <a:pt x="0" y="349"/>
                  <a:pt x="0" y="793"/>
                </a:cubicBezTo>
                <a:cubicBezTo>
                  <a:pt x="0" y="1204"/>
                  <a:pt x="349" y="1584"/>
                  <a:pt x="792" y="1584"/>
                </a:cubicBezTo>
                <a:cubicBezTo>
                  <a:pt x="1235" y="1584"/>
                  <a:pt x="1584" y="1204"/>
                  <a:pt x="1584" y="793"/>
                </a:cubicBezTo>
                <a:cubicBezTo>
                  <a:pt x="1584" y="349"/>
                  <a:pt x="1235" y="1"/>
                  <a:pt x="79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69" name="Google Shape;669;p13"/>
          <p:cNvSpPr/>
          <p:nvPr/>
        </p:nvSpPr>
        <p:spPr>
          <a:xfrm>
            <a:off x="2658475" y="2309975"/>
            <a:ext cx="14471" cy="192303"/>
          </a:xfrm>
          <a:custGeom>
            <a:rect b="b" l="l" r="r" t="t"/>
            <a:pathLst>
              <a:path extrusionOk="0" h="8868" w="571">
                <a:moveTo>
                  <a:pt x="1" y="0"/>
                </a:moveTo>
                <a:lnTo>
                  <a:pt x="1" y="8868"/>
                </a:lnTo>
                <a:lnTo>
                  <a:pt x="571" y="8868"/>
                </a:lnTo>
                <a:lnTo>
                  <a:pt x="571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13"/>
          <p:cNvSpPr/>
          <p:nvPr/>
        </p:nvSpPr>
        <p:spPr>
          <a:xfrm>
            <a:off x="5290965" y="2309975"/>
            <a:ext cx="14471" cy="192303"/>
          </a:xfrm>
          <a:custGeom>
            <a:rect b="b" l="l" r="r" t="t"/>
            <a:pathLst>
              <a:path extrusionOk="0" h="8868" w="571">
                <a:moveTo>
                  <a:pt x="0" y="0"/>
                </a:moveTo>
                <a:lnTo>
                  <a:pt x="0" y="8868"/>
                </a:lnTo>
                <a:lnTo>
                  <a:pt x="570" y="8868"/>
                </a:lnTo>
                <a:lnTo>
                  <a:pt x="570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13"/>
          <p:cNvSpPr/>
          <p:nvPr/>
        </p:nvSpPr>
        <p:spPr>
          <a:xfrm>
            <a:off x="6603979" y="2315461"/>
            <a:ext cx="14471" cy="186816"/>
          </a:xfrm>
          <a:custGeom>
            <a:rect b="b" l="l" r="r" t="t"/>
            <a:pathLst>
              <a:path extrusionOk="0" h="8615" w="571">
                <a:moveTo>
                  <a:pt x="1" y="1"/>
                </a:moveTo>
                <a:lnTo>
                  <a:pt x="1" y="8615"/>
                </a:lnTo>
                <a:lnTo>
                  <a:pt x="571" y="8615"/>
                </a:lnTo>
                <a:lnTo>
                  <a:pt x="571" y="1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72" name="Google Shape;672;p13"/>
          <p:cNvGrpSpPr/>
          <p:nvPr/>
        </p:nvGrpSpPr>
        <p:grpSpPr>
          <a:xfrm>
            <a:off x="843074" y="1760009"/>
            <a:ext cx="6281338" cy="561774"/>
            <a:chOff x="911553" y="2041152"/>
            <a:chExt cx="7168840" cy="749331"/>
          </a:xfrm>
        </p:grpSpPr>
        <p:sp>
          <p:nvSpPr>
            <p:cNvPr id="673" name="Google Shape;673;p13"/>
            <p:cNvSpPr/>
            <p:nvPr/>
          </p:nvSpPr>
          <p:spPr>
            <a:xfrm>
              <a:off x="911553" y="2225288"/>
              <a:ext cx="1165215" cy="565195"/>
            </a:xfrm>
            <a:custGeom>
              <a:rect b="b" l="l" r="r" t="t"/>
              <a:pathLst>
                <a:path extrusionOk="0" h="19540" w="40284">
                  <a:moveTo>
                    <a:pt x="0" y="0"/>
                  </a:moveTo>
                  <a:cubicBezTo>
                    <a:pt x="317" y="10831"/>
                    <a:pt x="9216" y="19540"/>
                    <a:pt x="20142" y="19540"/>
                  </a:cubicBezTo>
                  <a:cubicBezTo>
                    <a:pt x="31068" y="19540"/>
                    <a:pt x="39935" y="10831"/>
                    <a:pt x="40283" y="0"/>
                  </a:cubicBezTo>
                  <a:lnTo>
                    <a:pt x="39713" y="0"/>
                  </a:lnTo>
                  <a:cubicBezTo>
                    <a:pt x="39397" y="10514"/>
                    <a:pt x="30751" y="18970"/>
                    <a:pt x="20142" y="18970"/>
                  </a:cubicBezTo>
                  <a:cubicBezTo>
                    <a:pt x="9533" y="18970"/>
                    <a:pt x="887" y="10514"/>
                    <a:pt x="570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13"/>
            <p:cNvSpPr/>
            <p:nvPr/>
          </p:nvSpPr>
          <p:spPr>
            <a:xfrm>
              <a:off x="2412003" y="2225288"/>
              <a:ext cx="1166111" cy="565195"/>
            </a:xfrm>
            <a:custGeom>
              <a:rect b="b" l="l" r="r" t="t"/>
              <a:pathLst>
                <a:path extrusionOk="0" h="19540" w="40315">
                  <a:moveTo>
                    <a:pt x="0" y="0"/>
                  </a:moveTo>
                  <a:cubicBezTo>
                    <a:pt x="348" y="10831"/>
                    <a:pt x="9216" y="19540"/>
                    <a:pt x="20142" y="19540"/>
                  </a:cubicBezTo>
                  <a:cubicBezTo>
                    <a:pt x="31067" y="19540"/>
                    <a:pt x="39966" y="10831"/>
                    <a:pt x="40315" y="0"/>
                  </a:cubicBezTo>
                  <a:lnTo>
                    <a:pt x="39745" y="0"/>
                  </a:lnTo>
                  <a:cubicBezTo>
                    <a:pt x="39396" y="10514"/>
                    <a:pt x="30782" y="18970"/>
                    <a:pt x="20142" y="18970"/>
                  </a:cubicBezTo>
                  <a:cubicBezTo>
                    <a:pt x="9533" y="18970"/>
                    <a:pt x="919" y="10514"/>
                    <a:pt x="570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13"/>
            <p:cNvSpPr/>
            <p:nvPr/>
          </p:nvSpPr>
          <p:spPr>
            <a:xfrm>
              <a:off x="3913351" y="2225288"/>
              <a:ext cx="1165215" cy="565195"/>
            </a:xfrm>
            <a:custGeom>
              <a:rect b="b" l="l" r="r" t="t"/>
              <a:pathLst>
                <a:path extrusionOk="0" h="19540" w="40284">
                  <a:moveTo>
                    <a:pt x="1" y="0"/>
                  </a:moveTo>
                  <a:cubicBezTo>
                    <a:pt x="317" y="10831"/>
                    <a:pt x="9216" y="19540"/>
                    <a:pt x="20142" y="19540"/>
                  </a:cubicBezTo>
                  <a:cubicBezTo>
                    <a:pt x="31068" y="19540"/>
                    <a:pt x="39935" y="10831"/>
                    <a:pt x="40284" y="0"/>
                  </a:cubicBezTo>
                  <a:lnTo>
                    <a:pt x="39714" y="0"/>
                  </a:lnTo>
                  <a:cubicBezTo>
                    <a:pt x="39397" y="10514"/>
                    <a:pt x="30751" y="18970"/>
                    <a:pt x="20142" y="18970"/>
                  </a:cubicBezTo>
                  <a:cubicBezTo>
                    <a:pt x="9533" y="18970"/>
                    <a:pt x="887" y="10514"/>
                    <a:pt x="539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13"/>
            <p:cNvSpPr/>
            <p:nvPr/>
          </p:nvSpPr>
          <p:spPr>
            <a:xfrm>
              <a:off x="5413802" y="2225288"/>
              <a:ext cx="1165215" cy="565195"/>
            </a:xfrm>
            <a:custGeom>
              <a:rect b="b" l="l" r="r" t="t"/>
              <a:pathLst>
                <a:path extrusionOk="0" h="19540" w="40284">
                  <a:moveTo>
                    <a:pt x="1" y="0"/>
                  </a:moveTo>
                  <a:cubicBezTo>
                    <a:pt x="349" y="10831"/>
                    <a:pt x="9216" y="19540"/>
                    <a:pt x="20142" y="19540"/>
                  </a:cubicBezTo>
                  <a:cubicBezTo>
                    <a:pt x="31068" y="19540"/>
                    <a:pt x="39967" y="10831"/>
                    <a:pt x="40284" y="0"/>
                  </a:cubicBezTo>
                  <a:lnTo>
                    <a:pt x="39745" y="0"/>
                  </a:lnTo>
                  <a:cubicBezTo>
                    <a:pt x="39397" y="10514"/>
                    <a:pt x="30751" y="18970"/>
                    <a:pt x="20142" y="18970"/>
                  </a:cubicBezTo>
                  <a:cubicBezTo>
                    <a:pt x="9533" y="18970"/>
                    <a:pt x="887" y="10514"/>
                    <a:pt x="571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13"/>
            <p:cNvSpPr/>
            <p:nvPr/>
          </p:nvSpPr>
          <p:spPr>
            <a:xfrm>
              <a:off x="6915178" y="2225288"/>
              <a:ext cx="1165215" cy="565195"/>
            </a:xfrm>
            <a:custGeom>
              <a:rect b="b" l="l" r="r" t="t"/>
              <a:pathLst>
                <a:path extrusionOk="0" h="19540" w="40284">
                  <a:moveTo>
                    <a:pt x="0" y="0"/>
                  </a:moveTo>
                  <a:cubicBezTo>
                    <a:pt x="317" y="10831"/>
                    <a:pt x="9216" y="19540"/>
                    <a:pt x="20142" y="19540"/>
                  </a:cubicBezTo>
                  <a:cubicBezTo>
                    <a:pt x="31068" y="19540"/>
                    <a:pt x="39935" y="10831"/>
                    <a:pt x="40283" y="0"/>
                  </a:cubicBezTo>
                  <a:lnTo>
                    <a:pt x="39713" y="0"/>
                  </a:lnTo>
                  <a:cubicBezTo>
                    <a:pt x="39397" y="10514"/>
                    <a:pt x="30751" y="18970"/>
                    <a:pt x="20142" y="18970"/>
                  </a:cubicBezTo>
                  <a:cubicBezTo>
                    <a:pt x="9533" y="18970"/>
                    <a:pt x="887" y="10514"/>
                    <a:pt x="539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13"/>
            <p:cNvSpPr/>
            <p:nvPr/>
          </p:nvSpPr>
          <p:spPr>
            <a:xfrm>
              <a:off x="2060247" y="2041152"/>
              <a:ext cx="368273" cy="184165"/>
            </a:xfrm>
            <a:custGeom>
              <a:rect b="b" l="l" r="r" t="t"/>
              <a:pathLst>
                <a:path extrusionOk="0" h="6367" w="12732">
                  <a:moveTo>
                    <a:pt x="6366" y="1"/>
                  </a:moveTo>
                  <a:cubicBezTo>
                    <a:pt x="2850" y="1"/>
                    <a:pt x="0" y="2851"/>
                    <a:pt x="0" y="6366"/>
                  </a:cubicBezTo>
                  <a:lnTo>
                    <a:pt x="570" y="6366"/>
                  </a:lnTo>
                  <a:cubicBezTo>
                    <a:pt x="570" y="3168"/>
                    <a:pt x="3167" y="571"/>
                    <a:pt x="6366" y="571"/>
                  </a:cubicBezTo>
                  <a:cubicBezTo>
                    <a:pt x="9564" y="571"/>
                    <a:pt x="12161" y="3168"/>
                    <a:pt x="12161" y="6366"/>
                  </a:cubicBezTo>
                  <a:lnTo>
                    <a:pt x="12731" y="6366"/>
                  </a:lnTo>
                  <a:cubicBezTo>
                    <a:pt x="12731" y="2851"/>
                    <a:pt x="9881" y="1"/>
                    <a:pt x="636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13"/>
            <p:cNvSpPr/>
            <p:nvPr/>
          </p:nvSpPr>
          <p:spPr>
            <a:xfrm>
              <a:off x="3561595" y="2041152"/>
              <a:ext cx="367376" cy="184165"/>
            </a:xfrm>
            <a:custGeom>
              <a:rect b="b" l="l" r="r" t="t"/>
              <a:pathLst>
                <a:path extrusionOk="0" h="6367" w="12701">
                  <a:moveTo>
                    <a:pt x="6366" y="1"/>
                  </a:moveTo>
                  <a:cubicBezTo>
                    <a:pt x="2851" y="1"/>
                    <a:pt x="1" y="2851"/>
                    <a:pt x="1" y="6366"/>
                  </a:cubicBezTo>
                  <a:lnTo>
                    <a:pt x="571" y="6366"/>
                  </a:lnTo>
                  <a:cubicBezTo>
                    <a:pt x="571" y="3168"/>
                    <a:pt x="3168" y="571"/>
                    <a:pt x="6366" y="571"/>
                  </a:cubicBezTo>
                  <a:cubicBezTo>
                    <a:pt x="9565" y="571"/>
                    <a:pt x="12162" y="3168"/>
                    <a:pt x="12162" y="6366"/>
                  </a:cubicBezTo>
                  <a:lnTo>
                    <a:pt x="12700" y="6366"/>
                  </a:lnTo>
                  <a:cubicBezTo>
                    <a:pt x="12700" y="2851"/>
                    <a:pt x="9850" y="1"/>
                    <a:pt x="636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13"/>
            <p:cNvSpPr/>
            <p:nvPr/>
          </p:nvSpPr>
          <p:spPr>
            <a:xfrm>
              <a:off x="5062046" y="2041152"/>
              <a:ext cx="368273" cy="184165"/>
            </a:xfrm>
            <a:custGeom>
              <a:rect b="b" l="l" r="r" t="t"/>
              <a:pathLst>
                <a:path extrusionOk="0" h="6367" w="12732">
                  <a:moveTo>
                    <a:pt x="6366" y="1"/>
                  </a:moveTo>
                  <a:cubicBezTo>
                    <a:pt x="2851" y="1"/>
                    <a:pt x="1" y="2851"/>
                    <a:pt x="1" y="6366"/>
                  </a:cubicBezTo>
                  <a:lnTo>
                    <a:pt x="571" y="6366"/>
                  </a:lnTo>
                  <a:cubicBezTo>
                    <a:pt x="571" y="3168"/>
                    <a:pt x="3168" y="571"/>
                    <a:pt x="6366" y="571"/>
                  </a:cubicBezTo>
                  <a:cubicBezTo>
                    <a:pt x="9565" y="571"/>
                    <a:pt x="12162" y="3168"/>
                    <a:pt x="12162" y="6366"/>
                  </a:cubicBezTo>
                  <a:lnTo>
                    <a:pt x="12732" y="6366"/>
                  </a:lnTo>
                  <a:cubicBezTo>
                    <a:pt x="12732" y="2851"/>
                    <a:pt x="9881" y="1"/>
                    <a:pt x="636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13"/>
            <p:cNvSpPr/>
            <p:nvPr/>
          </p:nvSpPr>
          <p:spPr>
            <a:xfrm>
              <a:off x="6563422" y="2041152"/>
              <a:ext cx="367348" cy="184165"/>
            </a:xfrm>
            <a:custGeom>
              <a:rect b="b" l="l" r="r" t="t"/>
              <a:pathLst>
                <a:path extrusionOk="0" h="6367" w="12700">
                  <a:moveTo>
                    <a:pt x="6366" y="1"/>
                  </a:moveTo>
                  <a:cubicBezTo>
                    <a:pt x="2851" y="1"/>
                    <a:pt x="0" y="2851"/>
                    <a:pt x="0" y="6366"/>
                  </a:cubicBezTo>
                  <a:lnTo>
                    <a:pt x="539" y="6366"/>
                  </a:lnTo>
                  <a:cubicBezTo>
                    <a:pt x="539" y="3168"/>
                    <a:pt x="3136" y="571"/>
                    <a:pt x="6366" y="571"/>
                  </a:cubicBezTo>
                  <a:cubicBezTo>
                    <a:pt x="9564" y="571"/>
                    <a:pt x="12161" y="3168"/>
                    <a:pt x="12161" y="6366"/>
                  </a:cubicBezTo>
                  <a:lnTo>
                    <a:pt x="12700" y="6366"/>
                  </a:lnTo>
                  <a:cubicBezTo>
                    <a:pt x="12700" y="2851"/>
                    <a:pt x="9849" y="1"/>
                    <a:pt x="636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2" name="Google Shape;682;p13"/>
          <p:cNvSpPr/>
          <p:nvPr/>
        </p:nvSpPr>
        <p:spPr>
          <a:xfrm>
            <a:off x="1346246" y="2309975"/>
            <a:ext cx="14471" cy="192303"/>
          </a:xfrm>
          <a:custGeom>
            <a:rect b="b" l="l" r="r" t="t"/>
            <a:pathLst>
              <a:path extrusionOk="0" h="8868" w="571">
                <a:moveTo>
                  <a:pt x="1" y="0"/>
                </a:moveTo>
                <a:lnTo>
                  <a:pt x="1" y="8868"/>
                </a:lnTo>
                <a:lnTo>
                  <a:pt x="571" y="8868"/>
                </a:lnTo>
                <a:lnTo>
                  <a:pt x="571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13"/>
          <p:cNvSpPr/>
          <p:nvPr/>
        </p:nvSpPr>
        <p:spPr>
          <a:xfrm>
            <a:off x="3976329" y="2309975"/>
            <a:ext cx="14471" cy="192303"/>
          </a:xfrm>
          <a:custGeom>
            <a:rect b="b" l="l" r="r" t="t"/>
            <a:pathLst>
              <a:path extrusionOk="0" h="8868" w="571">
                <a:moveTo>
                  <a:pt x="0" y="0"/>
                </a:moveTo>
                <a:lnTo>
                  <a:pt x="0" y="8868"/>
                </a:lnTo>
                <a:lnTo>
                  <a:pt x="570" y="8868"/>
                </a:lnTo>
                <a:lnTo>
                  <a:pt x="570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13"/>
          <p:cNvSpPr/>
          <p:nvPr/>
        </p:nvSpPr>
        <p:spPr>
          <a:xfrm>
            <a:off x="7021326" y="1883542"/>
            <a:ext cx="33731" cy="28863"/>
          </a:xfrm>
          <a:custGeom>
            <a:rect b="b" l="l" r="r" t="t"/>
            <a:pathLst>
              <a:path extrusionOk="0" h="1331" w="1331">
                <a:moveTo>
                  <a:pt x="666" y="0"/>
                </a:moveTo>
                <a:cubicBezTo>
                  <a:pt x="286" y="0"/>
                  <a:pt x="1" y="285"/>
                  <a:pt x="1" y="665"/>
                </a:cubicBezTo>
                <a:cubicBezTo>
                  <a:pt x="1" y="1013"/>
                  <a:pt x="286" y="1330"/>
                  <a:pt x="666" y="1330"/>
                </a:cubicBezTo>
                <a:cubicBezTo>
                  <a:pt x="1046" y="1330"/>
                  <a:pt x="1331" y="1013"/>
                  <a:pt x="1331" y="665"/>
                </a:cubicBezTo>
                <a:cubicBezTo>
                  <a:pt x="1331" y="285"/>
                  <a:pt x="1046" y="0"/>
                  <a:pt x="666" y="0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13"/>
          <p:cNvSpPr/>
          <p:nvPr/>
        </p:nvSpPr>
        <p:spPr>
          <a:xfrm>
            <a:off x="870307" y="1500021"/>
            <a:ext cx="966335" cy="768625"/>
          </a:xfrm>
          <a:custGeom>
            <a:rect b="b" l="l" r="r" t="t"/>
            <a:pathLst>
              <a:path extrusionOk="0" h="35445" w="38131">
                <a:moveTo>
                  <a:pt x="19051" y="1"/>
                </a:moveTo>
                <a:cubicBezTo>
                  <a:pt x="10527" y="1"/>
                  <a:pt x="3008" y="6151"/>
                  <a:pt x="1584" y="14837"/>
                </a:cubicBezTo>
                <a:cubicBezTo>
                  <a:pt x="1" y="24496"/>
                  <a:pt x="6525" y="33617"/>
                  <a:pt x="16184" y="35200"/>
                </a:cubicBezTo>
                <a:cubicBezTo>
                  <a:pt x="17170" y="35365"/>
                  <a:pt x="18150" y="35445"/>
                  <a:pt x="19117" y="35445"/>
                </a:cubicBezTo>
                <a:cubicBezTo>
                  <a:pt x="27626" y="35445"/>
                  <a:pt x="35125" y="29274"/>
                  <a:pt x="36547" y="20601"/>
                </a:cubicBezTo>
                <a:cubicBezTo>
                  <a:pt x="38130" y="10942"/>
                  <a:pt x="31607" y="1821"/>
                  <a:pt x="21948" y="238"/>
                </a:cubicBezTo>
                <a:cubicBezTo>
                  <a:pt x="20974" y="78"/>
                  <a:pt x="20006" y="1"/>
                  <a:pt x="19051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13"/>
          <p:cNvSpPr/>
          <p:nvPr/>
        </p:nvSpPr>
        <p:spPr>
          <a:xfrm>
            <a:off x="942559" y="1563879"/>
            <a:ext cx="821857" cy="640748"/>
          </a:xfrm>
          <a:custGeom>
            <a:rect b="b" l="l" r="r" t="t"/>
            <a:pathLst>
              <a:path extrusionOk="0" h="29548" w="32430">
                <a:moveTo>
                  <a:pt x="16215" y="0"/>
                </a:moveTo>
                <a:cubicBezTo>
                  <a:pt x="12430" y="0"/>
                  <a:pt x="8646" y="1441"/>
                  <a:pt x="5764" y="4323"/>
                </a:cubicBezTo>
                <a:cubicBezTo>
                  <a:pt x="0" y="10087"/>
                  <a:pt x="0" y="19461"/>
                  <a:pt x="5764" y="25224"/>
                </a:cubicBezTo>
                <a:cubicBezTo>
                  <a:pt x="8646" y="28106"/>
                  <a:pt x="12430" y="29547"/>
                  <a:pt x="16215" y="29547"/>
                </a:cubicBezTo>
                <a:cubicBezTo>
                  <a:pt x="19999" y="29547"/>
                  <a:pt x="23784" y="28106"/>
                  <a:pt x="26666" y="25224"/>
                </a:cubicBezTo>
                <a:cubicBezTo>
                  <a:pt x="32429" y="19461"/>
                  <a:pt x="32429" y="10087"/>
                  <a:pt x="26666" y="4323"/>
                </a:cubicBezTo>
                <a:cubicBezTo>
                  <a:pt x="23784" y="1441"/>
                  <a:pt x="19999" y="0"/>
                  <a:pt x="1621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7" name="Google Shape;687;p13"/>
          <p:cNvGrpSpPr/>
          <p:nvPr/>
        </p:nvGrpSpPr>
        <p:grpSpPr>
          <a:xfrm>
            <a:off x="1164917" y="1722234"/>
            <a:ext cx="376460" cy="322108"/>
            <a:chOff x="1278870" y="1990765"/>
            <a:chExt cx="429651" cy="429650"/>
          </a:xfrm>
        </p:grpSpPr>
        <p:sp>
          <p:nvSpPr>
            <p:cNvPr id="688" name="Google Shape;688;p13"/>
            <p:cNvSpPr/>
            <p:nvPr/>
          </p:nvSpPr>
          <p:spPr>
            <a:xfrm>
              <a:off x="1639795" y="2017347"/>
              <a:ext cx="61379" cy="47668"/>
            </a:xfrm>
            <a:custGeom>
              <a:rect b="b" l="l" r="r" t="t"/>
              <a:pathLst>
                <a:path extrusionOk="0" h="1648" w="2122">
                  <a:moveTo>
                    <a:pt x="1742" y="0"/>
                  </a:moveTo>
                  <a:lnTo>
                    <a:pt x="0" y="855"/>
                  </a:lnTo>
                  <a:lnTo>
                    <a:pt x="380" y="1647"/>
                  </a:lnTo>
                  <a:lnTo>
                    <a:pt x="2122" y="760"/>
                  </a:lnTo>
                  <a:lnTo>
                    <a:pt x="1742" y="0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13"/>
            <p:cNvSpPr/>
            <p:nvPr/>
          </p:nvSpPr>
          <p:spPr>
            <a:xfrm>
              <a:off x="1638869" y="2193210"/>
              <a:ext cx="62304" cy="47668"/>
            </a:xfrm>
            <a:custGeom>
              <a:rect b="b" l="l" r="r" t="t"/>
              <a:pathLst>
                <a:path extrusionOk="0" h="1648" w="2154">
                  <a:moveTo>
                    <a:pt x="412" y="1"/>
                  </a:moveTo>
                  <a:lnTo>
                    <a:pt x="0" y="792"/>
                  </a:lnTo>
                  <a:lnTo>
                    <a:pt x="1742" y="1648"/>
                  </a:lnTo>
                  <a:lnTo>
                    <a:pt x="2154" y="887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13"/>
            <p:cNvSpPr/>
            <p:nvPr/>
          </p:nvSpPr>
          <p:spPr>
            <a:xfrm>
              <a:off x="1657179" y="2116270"/>
              <a:ext cx="51342" cy="25685"/>
            </a:xfrm>
            <a:custGeom>
              <a:rect b="b" l="l" r="r" t="t"/>
              <a:pathLst>
                <a:path extrusionOk="0" h="888" w="1775">
                  <a:moveTo>
                    <a:pt x="1" y="1"/>
                  </a:moveTo>
                  <a:lnTo>
                    <a:pt x="1" y="887"/>
                  </a:lnTo>
                  <a:lnTo>
                    <a:pt x="1774" y="887"/>
                  </a:lnTo>
                  <a:lnTo>
                    <a:pt x="1774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13"/>
            <p:cNvSpPr/>
            <p:nvPr/>
          </p:nvSpPr>
          <p:spPr>
            <a:xfrm>
              <a:off x="1287114" y="2017347"/>
              <a:ext cx="61408" cy="47668"/>
            </a:xfrm>
            <a:custGeom>
              <a:rect b="b" l="l" r="r" t="t"/>
              <a:pathLst>
                <a:path extrusionOk="0" h="1648" w="2123">
                  <a:moveTo>
                    <a:pt x="381" y="0"/>
                  </a:moveTo>
                  <a:lnTo>
                    <a:pt x="1" y="760"/>
                  </a:lnTo>
                  <a:lnTo>
                    <a:pt x="1742" y="1647"/>
                  </a:lnTo>
                  <a:lnTo>
                    <a:pt x="2122" y="855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13"/>
            <p:cNvSpPr/>
            <p:nvPr/>
          </p:nvSpPr>
          <p:spPr>
            <a:xfrm>
              <a:off x="1287114" y="2193210"/>
              <a:ext cx="61408" cy="47668"/>
            </a:xfrm>
            <a:custGeom>
              <a:rect b="b" l="l" r="r" t="t"/>
              <a:pathLst>
                <a:path extrusionOk="0" h="1648" w="2123">
                  <a:moveTo>
                    <a:pt x="1742" y="1"/>
                  </a:moveTo>
                  <a:lnTo>
                    <a:pt x="1" y="887"/>
                  </a:lnTo>
                  <a:lnTo>
                    <a:pt x="381" y="1648"/>
                  </a:lnTo>
                  <a:lnTo>
                    <a:pt x="2122" y="792"/>
                  </a:lnTo>
                  <a:lnTo>
                    <a:pt x="1742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13"/>
            <p:cNvSpPr/>
            <p:nvPr/>
          </p:nvSpPr>
          <p:spPr>
            <a:xfrm>
              <a:off x="1278870" y="2116270"/>
              <a:ext cx="51313" cy="25685"/>
            </a:xfrm>
            <a:custGeom>
              <a:rect b="b" l="l" r="r" t="t"/>
              <a:pathLst>
                <a:path extrusionOk="0" h="888" w="1774">
                  <a:moveTo>
                    <a:pt x="0" y="1"/>
                  </a:moveTo>
                  <a:lnTo>
                    <a:pt x="0" y="887"/>
                  </a:lnTo>
                  <a:lnTo>
                    <a:pt x="1774" y="887"/>
                  </a:lnTo>
                  <a:lnTo>
                    <a:pt x="1774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13"/>
            <p:cNvSpPr/>
            <p:nvPr/>
          </p:nvSpPr>
          <p:spPr>
            <a:xfrm>
              <a:off x="1456585" y="2394730"/>
              <a:ext cx="75147" cy="25685"/>
            </a:xfrm>
            <a:custGeom>
              <a:rect b="b" l="l" r="r" t="t"/>
              <a:pathLst>
                <a:path extrusionOk="0" h="888" w="2598">
                  <a:moveTo>
                    <a:pt x="0" y="1"/>
                  </a:moveTo>
                  <a:lnTo>
                    <a:pt x="0" y="888"/>
                  </a:lnTo>
                  <a:lnTo>
                    <a:pt x="2597" y="888"/>
                  </a:lnTo>
                  <a:lnTo>
                    <a:pt x="2597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13"/>
            <p:cNvSpPr/>
            <p:nvPr/>
          </p:nvSpPr>
          <p:spPr>
            <a:xfrm>
              <a:off x="1355810" y="1990765"/>
              <a:ext cx="276668" cy="379265"/>
            </a:xfrm>
            <a:custGeom>
              <a:rect b="b" l="l" r="r" t="t"/>
              <a:pathLst>
                <a:path extrusionOk="0" h="13112" w="9565">
                  <a:moveTo>
                    <a:pt x="4783" y="5226"/>
                  </a:moveTo>
                  <a:cubicBezTo>
                    <a:pt x="5004" y="5226"/>
                    <a:pt x="5194" y="5416"/>
                    <a:pt x="5194" y="5638"/>
                  </a:cubicBezTo>
                  <a:cubicBezTo>
                    <a:pt x="5194" y="5891"/>
                    <a:pt x="5004" y="6081"/>
                    <a:pt x="4783" y="6081"/>
                  </a:cubicBezTo>
                  <a:cubicBezTo>
                    <a:pt x="4529" y="6081"/>
                    <a:pt x="4339" y="5891"/>
                    <a:pt x="4339" y="5638"/>
                  </a:cubicBezTo>
                  <a:cubicBezTo>
                    <a:pt x="4339" y="5416"/>
                    <a:pt x="4529" y="5226"/>
                    <a:pt x="4783" y="5226"/>
                  </a:cubicBezTo>
                  <a:close/>
                  <a:moveTo>
                    <a:pt x="4783" y="856"/>
                  </a:moveTo>
                  <a:cubicBezTo>
                    <a:pt x="6936" y="856"/>
                    <a:pt x="8678" y="2629"/>
                    <a:pt x="8678" y="4783"/>
                  </a:cubicBezTo>
                  <a:cubicBezTo>
                    <a:pt x="8678" y="6335"/>
                    <a:pt x="7760" y="7728"/>
                    <a:pt x="6335" y="8361"/>
                  </a:cubicBezTo>
                  <a:lnTo>
                    <a:pt x="6081" y="8488"/>
                  </a:lnTo>
                  <a:lnTo>
                    <a:pt x="6081" y="10420"/>
                  </a:lnTo>
                  <a:lnTo>
                    <a:pt x="5226" y="10420"/>
                  </a:lnTo>
                  <a:lnTo>
                    <a:pt x="5226" y="6873"/>
                  </a:lnTo>
                  <a:cubicBezTo>
                    <a:pt x="5733" y="6715"/>
                    <a:pt x="6081" y="6208"/>
                    <a:pt x="6081" y="5638"/>
                  </a:cubicBezTo>
                  <a:cubicBezTo>
                    <a:pt x="6081" y="4941"/>
                    <a:pt x="5511" y="4340"/>
                    <a:pt x="4783" y="4340"/>
                  </a:cubicBezTo>
                  <a:cubicBezTo>
                    <a:pt x="4054" y="4340"/>
                    <a:pt x="3484" y="4941"/>
                    <a:pt x="3484" y="5638"/>
                  </a:cubicBezTo>
                  <a:cubicBezTo>
                    <a:pt x="3484" y="6208"/>
                    <a:pt x="3833" y="6715"/>
                    <a:pt x="4339" y="6873"/>
                  </a:cubicBezTo>
                  <a:lnTo>
                    <a:pt x="4339" y="10452"/>
                  </a:lnTo>
                  <a:lnTo>
                    <a:pt x="3484" y="10452"/>
                  </a:lnTo>
                  <a:lnTo>
                    <a:pt x="3484" y="8488"/>
                  </a:lnTo>
                  <a:lnTo>
                    <a:pt x="3199" y="8361"/>
                  </a:lnTo>
                  <a:cubicBezTo>
                    <a:pt x="1774" y="7728"/>
                    <a:pt x="856" y="6335"/>
                    <a:pt x="856" y="4783"/>
                  </a:cubicBezTo>
                  <a:cubicBezTo>
                    <a:pt x="856" y="2629"/>
                    <a:pt x="2629" y="856"/>
                    <a:pt x="4783" y="856"/>
                  </a:cubicBezTo>
                  <a:close/>
                  <a:moveTo>
                    <a:pt x="6081" y="11307"/>
                  </a:moveTo>
                  <a:lnTo>
                    <a:pt x="6081" y="12225"/>
                  </a:lnTo>
                  <a:lnTo>
                    <a:pt x="3453" y="12225"/>
                  </a:lnTo>
                  <a:lnTo>
                    <a:pt x="3453" y="11307"/>
                  </a:lnTo>
                  <a:close/>
                  <a:moveTo>
                    <a:pt x="4783" y="1"/>
                  </a:moveTo>
                  <a:cubicBezTo>
                    <a:pt x="2123" y="1"/>
                    <a:pt x="1" y="2123"/>
                    <a:pt x="1" y="4783"/>
                  </a:cubicBezTo>
                  <a:cubicBezTo>
                    <a:pt x="1" y="6588"/>
                    <a:pt x="1014" y="8235"/>
                    <a:pt x="2598" y="9027"/>
                  </a:cubicBezTo>
                  <a:lnTo>
                    <a:pt x="2598" y="10420"/>
                  </a:lnTo>
                  <a:lnTo>
                    <a:pt x="1742" y="10420"/>
                  </a:lnTo>
                  <a:lnTo>
                    <a:pt x="1742" y="11307"/>
                  </a:lnTo>
                  <a:lnTo>
                    <a:pt x="2598" y="11307"/>
                  </a:lnTo>
                  <a:lnTo>
                    <a:pt x="2598" y="13112"/>
                  </a:lnTo>
                  <a:lnTo>
                    <a:pt x="6936" y="13112"/>
                  </a:lnTo>
                  <a:lnTo>
                    <a:pt x="6936" y="11307"/>
                  </a:lnTo>
                  <a:lnTo>
                    <a:pt x="7823" y="11307"/>
                  </a:lnTo>
                  <a:lnTo>
                    <a:pt x="7823" y="10420"/>
                  </a:lnTo>
                  <a:lnTo>
                    <a:pt x="6936" y="10420"/>
                  </a:lnTo>
                  <a:lnTo>
                    <a:pt x="6936" y="9027"/>
                  </a:lnTo>
                  <a:cubicBezTo>
                    <a:pt x="8551" y="8235"/>
                    <a:pt x="9565" y="6588"/>
                    <a:pt x="9565" y="4783"/>
                  </a:cubicBezTo>
                  <a:cubicBezTo>
                    <a:pt x="9565" y="2154"/>
                    <a:pt x="7411" y="1"/>
                    <a:pt x="4783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96" name="Google Shape;696;p13"/>
          <p:cNvSpPr/>
          <p:nvPr/>
        </p:nvSpPr>
        <p:spPr>
          <a:xfrm>
            <a:off x="2184943" y="1499847"/>
            <a:ext cx="967146" cy="768625"/>
          </a:xfrm>
          <a:custGeom>
            <a:rect b="b" l="l" r="r" t="t"/>
            <a:pathLst>
              <a:path extrusionOk="0" h="35445" w="38163">
                <a:moveTo>
                  <a:pt x="19014" y="1"/>
                </a:moveTo>
                <a:cubicBezTo>
                  <a:pt x="10505" y="1"/>
                  <a:pt x="3006" y="6172"/>
                  <a:pt x="1584" y="14845"/>
                </a:cubicBezTo>
                <a:cubicBezTo>
                  <a:pt x="1" y="24504"/>
                  <a:pt x="6525" y="33625"/>
                  <a:pt x="16184" y="35208"/>
                </a:cubicBezTo>
                <a:cubicBezTo>
                  <a:pt x="17157" y="35368"/>
                  <a:pt x="18125" y="35445"/>
                  <a:pt x="19080" y="35445"/>
                </a:cubicBezTo>
                <a:cubicBezTo>
                  <a:pt x="27605" y="35445"/>
                  <a:pt x="35126" y="29294"/>
                  <a:pt x="36579" y="20609"/>
                </a:cubicBezTo>
                <a:cubicBezTo>
                  <a:pt x="38162" y="10950"/>
                  <a:pt x="31607" y="1829"/>
                  <a:pt x="21948" y="246"/>
                </a:cubicBezTo>
                <a:cubicBezTo>
                  <a:pt x="20962" y="81"/>
                  <a:pt x="19981" y="1"/>
                  <a:pt x="19014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7" name="Google Shape;697;p13"/>
          <p:cNvSpPr/>
          <p:nvPr/>
        </p:nvSpPr>
        <p:spPr>
          <a:xfrm>
            <a:off x="2255574" y="1563554"/>
            <a:ext cx="825076" cy="641377"/>
          </a:xfrm>
          <a:custGeom>
            <a:rect b="b" l="l" r="r" t="t"/>
            <a:pathLst>
              <a:path extrusionOk="0" h="29577" w="32557">
                <a:moveTo>
                  <a:pt x="16277" y="1"/>
                </a:moveTo>
                <a:cubicBezTo>
                  <a:pt x="9612" y="1"/>
                  <a:pt x="3551" y="4549"/>
                  <a:pt x="1901" y="11337"/>
                </a:cubicBezTo>
                <a:cubicBezTo>
                  <a:pt x="1" y="19286"/>
                  <a:pt x="4909" y="27266"/>
                  <a:pt x="12827" y="29166"/>
                </a:cubicBezTo>
                <a:cubicBezTo>
                  <a:pt x="13987" y="29444"/>
                  <a:pt x="15149" y="29577"/>
                  <a:pt x="16292" y="29577"/>
                </a:cubicBezTo>
                <a:cubicBezTo>
                  <a:pt x="22977" y="29577"/>
                  <a:pt x="29034" y="25029"/>
                  <a:pt x="30656" y="18241"/>
                </a:cubicBezTo>
                <a:cubicBezTo>
                  <a:pt x="32557" y="10292"/>
                  <a:pt x="27680" y="2311"/>
                  <a:pt x="19731" y="411"/>
                </a:cubicBezTo>
                <a:cubicBezTo>
                  <a:pt x="18575" y="134"/>
                  <a:pt x="17417" y="1"/>
                  <a:pt x="162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p13"/>
          <p:cNvSpPr/>
          <p:nvPr/>
        </p:nvSpPr>
        <p:spPr>
          <a:xfrm>
            <a:off x="3489949" y="1499934"/>
            <a:ext cx="987192" cy="769080"/>
          </a:xfrm>
          <a:custGeom>
            <a:rect b="b" l="l" r="r" t="t"/>
            <a:pathLst>
              <a:path extrusionOk="0" h="35466" w="38954">
                <a:moveTo>
                  <a:pt x="19420" y="0"/>
                </a:moveTo>
                <a:cubicBezTo>
                  <a:pt x="11365" y="0"/>
                  <a:pt x="4090" y="5551"/>
                  <a:pt x="2186" y="13764"/>
                </a:cubicBezTo>
                <a:cubicBezTo>
                  <a:pt x="1" y="23296"/>
                  <a:pt x="5955" y="32797"/>
                  <a:pt x="15487" y="35014"/>
                </a:cubicBezTo>
                <a:cubicBezTo>
                  <a:pt x="16823" y="35319"/>
                  <a:pt x="18158" y="35466"/>
                  <a:pt x="19472" y="35466"/>
                </a:cubicBezTo>
                <a:cubicBezTo>
                  <a:pt x="27563" y="35466"/>
                  <a:pt x="34857" y="29914"/>
                  <a:pt x="36737" y="21713"/>
                </a:cubicBezTo>
                <a:cubicBezTo>
                  <a:pt x="38954" y="12149"/>
                  <a:pt x="33000" y="2648"/>
                  <a:pt x="23436" y="463"/>
                </a:cubicBezTo>
                <a:cubicBezTo>
                  <a:pt x="22090" y="150"/>
                  <a:pt x="20744" y="0"/>
                  <a:pt x="19420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p13"/>
          <p:cNvSpPr/>
          <p:nvPr/>
        </p:nvSpPr>
        <p:spPr>
          <a:xfrm>
            <a:off x="3571021" y="1563554"/>
            <a:ext cx="825076" cy="641377"/>
          </a:xfrm>
          <a:custGeom>
            <a:rect b="b" l="l" r="r" t="t"/>
            <a:pathLst>
              <a:path extrusionOk="0" h="29577" w="32557">
                <a:moveTo>
                  <a:pt x="16265" y="1"/>
                </a:moveTo>
                <a:cubicBezTo>
                  <a:pt x="9580" y="1"/>
                  <a:pt x="3523" y="4549"/>
                  <a:pt x="1901" y="11337"/>
                </a:cubicBezTo>
                <a:cubicBezTo>
                  <a:pt x="0" y="19286"/>
                  <a:pt x="4877" y="27266"/>
                  <a:pt x="12826" y="29166"/>
                </a:cubicBezTo>
                <a:cubicBezTo>
                  <a:pt x="13982" y="29444"/>
                  <a:pt x="15140" y="29577"/>
                  <a:pt x="16279" y="29577"/>
                </a:cubicBezTo>
                <a:cubicBezTo>
                  <a:pt x="22945" y="29577"/>
                  <a:pt x="29006" y="25029"/>
                  <a:pt x="30656" y="18241"/>
                </a:cubicBezTo>
                <a:cubicBezTo>
                  <a:pt x="32556" y="10292"/>
                  <a:pt x="27647" y="2311"/>
                  <a:pt x="19730" y="411"/>
                </a:cubicBezTo>
                <a:cubicBezTo>
                  <a:pt x="18570" y="134"/>
                  <a:pt x="17408" y="1"/>
                  <a:pt x="1626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p13"/>
          <p:cNvSpPr/>
          <p:nvPr/>
        </p:nvSpPr>
        <p:spPr>
          <a:xfrm>
            <a:off x="4805396" y="1500021"/>
            <a:ext cx="986381" cy="768473"/>
          </a:xfrm>
          <a:custGeom>
            <a:rect b="b" l="l" r="r" t="t"/>
            <a:pathLst>
              <a:path extrusionOk="0" h="35438" w="38922">
                <a:moveTo>
                  <a:pt x="19461" y="0"/>
                </a:moveTo>
                <a:cubicBezTo>
                  <a:pt x="14924" y="0"/>
                  <a:pt x="10388" y="1726"/>
                  <a:pt x="6936" y="5178"/>
                </a:cubicBezTo>
                <a:cubicBezTo>
                  <a:pt x="0" y="12113"/>
                  <a:pt x="0" y="23324"/>
                  <a:pt x="6936" y="30260"/>
                </a:cubicBezTo>
                <a:cubicBezTo>
                  <a:pt x="10388" y="33712"/>
                  <a:pt x="14924" y="35438"/>
                  <a:pt x="19461" y="35438"/>
                </a:cubicBezTo>
                <a:cubicBezTo>
                  <a:pt x="23998" y="35438"/>
                  <a:pt x="28534" y="33712"/>
                  <a:pt x="31986" y="30260"/>
                </a:cubicBezTo>
                <a:cubicBezTo>
                  <a:pt x="38922" y="23324"/>
                  <a:pt x="38922" y="12113"/>
                  <a:pt x="31986" y="5178"/>
                </a:cubicBezTo>
                <a:cubicBezTo>
                  <a:pt x="28534" y="1726"/>
                  <a:pt x="23998" y="0"/>
                  <a:pt x="1946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13"/>
          <p:cNvSpPr/>
          <p:nvPr/>
        </p:nvSpPr>
        <p:spPr>
          <a:xfrm>
            <a:off x="4887253" y="1563879"/>
            <a:ext cx="822668" cy="640748"/>
          </a:xfrm>
          <a:custGeom>
            <a:rect b="b" l="l" r="r" t="t"/>
            <a:pathLst>
              <a:path extrusionOk="0" h="29548" w="32462">
                <a:moveTo>
                  <a:pt x="16227" y="0"/>
                </a:moveTo>
                <a:cubicBezTo>
                  <a:pt x="12447" y="0"/>
                  <a:pt x="8662" y="1441"/>
                  <a:pt x="5764" y="4323"/>
                </a:cubicBezTo>
                <a:cubicBezTo>
                  <a:pt x="1" y="10087"/>
                  <a:pt x="1" y="19461"/>
                  <a:pt x="5764" y="25224"/>
                </a:cubicBezTo>
                <a:cubicBezTo>
                  <a:pt x="8662" y="28106"/>
                  <a:pt x="12447" y="29547"/>
                  <a:pt x="16227" y="29547"/>
                </a:cubicBezTo>
                <a:cubicBezTo>
                  <a:pt x="20008" y="29547"/>
                  <a:pt x="23784" y="28106"/>
                  <a:pt x="26666" y="25224"/>
                </a:cubicBezTo>
                <a:cubicBezTo>
                  <a:pt x="32461" y="19461"/>
                  <a:pt x="32461" y="10087"/>
                  <a:pt x="26666" y="4323"/>
                </a:cubicBezTo>
                <a:cubicBezTo>
                  <a:pt x="23784" y="1441"/>
                  <a:pt x="20008" y="0"/>
                  <a:pt x="162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13"/>
          <p:cNvSpPr/>
          <p:nvPr/>
        </p:nvSpPr>
        <p:spPr>
          <a:xfrm>
            <a:off x="6129662" y="1499847"/>
            <a:ext cx="967120" cy="768625"/>
          </a:xfrm>
          <a:custGeom>
            <a:rect b="b" l="l" r="r" t="t"/>
            <a:pathLst>
              <a:path extrusionOk="0" h="35445" w="38162">
                <a:moveTo>
                  <a:pt x="19045" y="1"/>
                </a:moveTo>
                <a:cubicBezTo>
                  <a:pt x="10536" y="1"/>
                  <a:pt x="3034" y="6172"/>
                  <a:pt x="1584" y="14845"/>
                </a:cubicBezTo>
                <a:cubicBezTo>
                  <a:pt x="0" y="24504"/>
                  <a:pt x="6556" y="33625"/>
                  <a:pt x="16215" y="35208"/>
                </a:cubicBezTo>
                <a:cubicBezTo>
                  <a:pt x="17188" y="35368"/>
                  <a:pt x="18156" y="35445"/>
                  <a:pt x="19111" y="35445"/>
                </a:cubicBezTo>
                <a:cubicBezTo>
                  <a:pt x="27636" y="35445"/>
                  <a:pt x="35154" y="29294"/>
                  <a:pt x="36578" y="20609"/>
                </a:cubicBezTo>
                <a:cubicBezTo>
                  <a:pt x="38162" y="10950"/>
                  <a:pt x="31638" y="1829"/>
                  <a:pt x="21979" y="246"/>
                </a:cubicBezTo>
                <a:cubicBezTo>
                  <a:pt x="20993" y="81"/>
                  <a:pt x="20013" y="1"/>
                  <a:pt x="19045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13"/>
          <p:cNvSpPr/>
          <p:nvPr/>
        </p:nvSpPr>
        <p:spPr>
          <a:xfrm>
            <a:off x="6201889" y="1563879"/>
            <a:ext cx="822668" cy="640748"/>
          </a:xfrm>
          <a:custGeom>
            <a:rect b="b" l="l" r="r" t="t"/>
            <a:pathLst>
              <a:path extrusionOk="0" h="29548" w="32462">
                <a:moveTo>
                  <a:pt x="16247" y="0"/>
                </a:moveTo>
                <a:cubicBezTo>
                  <a:pt x="12462" y="0"/>
                  <a:pt x="8678" y="1441"/>
                  <a:pt x="5796" y="4323"/>
                </a:cubicBezTo>
                <a:cubicBezTo>
                  <a:pt x="1" y="10087"/>
                  <a:pt x="1" y="19461"/>
                  <a:pt x="5796" y="25224"/>
                </a:cubicBezTo>
                <a:cubicBezTo>
                  <a:pt x="8678" y="28106"/>
                  <a:pt x="12462" y="29547"/>
                  <a:pt x="16247" y="29547"/>
                </a:cubicBezTo>
                <a:cubicBezTo>
                  <a:pt x="20031" y="29547"/>
                  <a:pt x="23816" y="28106"/>
                  <a:pt x="26698" y="25224"/>
                </a:cubicBezTo>
                <a:cubicBezTo>
                  <a:pt x="32461" y="19461"/>
                  <a:pt x="32461" y="10087"/>
                  <a:pt x="26698" y="4323"/>
                </a:cubicBezTo>
                <a:cubicBezTo>
                  <a:pt x="23816" y="1441"/>
                  <a:pt x="20031" y="0"/>
                  <a:pt x="1624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13"/>
          <p:cNvSpPr/>
          <p:nvPr/>
        </p:nvSpPr>
        <p:spPr>
          <a:xfrm>
            <a:off x="814147" y="2502245"/>
            <a:ext cx="6486413" cy="165522"/>
          </a:xfrm>
          <a:custGeom>
            <a:rect b="b" l="l" r="r" t="t"/>
            <a:pathLst>
              <a:path extrusionOk="0" h="7633" w="255950">
                <a:moveTo>
                  <a:pt x="3832" y="1"/>
                </a:moveTo>
                <a:cubicBezTo>
                  <a:pt x="2755" y="1"/>
                  <a:pt x="1805" y="444"/>
                  <a:pt x="1140" y="1141"/>
                </a:cubicBezTo>
                <a:cubicBezTo>
                  <a:pt x="443" y="1806"/>
                  <a:pt x="0" y="2756"/>
                  <a:pt x="0" y="3833"/>
                </a:cubicBezTo>
                <a:cubicBezTo>
                  <a:pt x="0" y="5923"/>
                  <a:pt x="1710" y="7633"/>
                  <a:pt x="3832" y="7633"/>
                </a:cubicBezTo>
                <a:lnTo>
                  <a:pt x="252149" y="7633"/>
                </a:lnTo>
                <a:cubicBezTo>
                  <a:pt x="253194" y="7633"/>
                  <a:pt x="254144" y="7190"/>
                  <a:pt x="254841" y="6525"/>
                </a:cubicBezTo>
                <a:cubicBezTo>
                  <a:pt x="255538" y="5828"/>
                  <a:pt x="255950" y="4878"/>
                  <a:pt x="255950" y="3833"/>
                </a:cubicBezTo>
                <a:cubicBezTo>
                  <a:pt x="255950" y="1711"/>
                  <a:pt x="254239" y="1"/>
                  <a:pt x="25214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5" name="Google Shape;705;p13"/>
          <p:cNvSpPr/>
          <p:nvPr/>
        </p:nvSpPr>
        <p:spPr>
          <a:xfrm>
            <a:off x="725083" y="2502250"/>
            <a:ext cx="1285773" cy="165522"/>
          </a:xfrm>
          <a:custGeom>
            <a:rect b="b" l="l" r="r" t="t"/>
            <a:pathLst>
              <a:path extrusionOk="0" h="7633" w="47219">
                <a:moveTo>
                  <a:pt x="3832" y="1"/>
                </a:moveTo>
                <a:cubicBezTo>
                  <a:pt x="2755" y="1"/>
                  <a:pt x="1805" y="444"/>
                  <a:pt x="1140" y="1141"/>
                </a:cubicBezTo>
                <a:cubicBezTo>
                  <a:pt x="443" y="1806"/>
                  <a:pt x="0" y="2756"/>
                  <a:pt x="0" y="3833"/>
                </a:cubicBezTo>
                <a:cubicBezTo>
                  <a:pt x="0" y="5923"/>
                  <a:pt x="1710" y="7633"/>
                  <a:pt x="3832" y="7633"/>
                </a:cubicBezTo>
                <a:lnTo>
                  <a:pt x="47219" y="7633"/>
                </a:lnTo>
                <a:lnTo>
                  <a:pt x="47219" y="1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6" name="Google Shape;706;p13"/>
          <p:cNvSpPr/>
          <p:nvPr/>
        </p:nvSpPr>
        <p:spPr>
          <a:xfrm>
            <a:off x="2010787" y="2502245"/>
            <a:ext cx="1315453" cy="165522"/>
          </a:xfrm>
          <a:custGeom>
            <a:rect b="b" l="l" r="r" t="t"/>
            <a:pathLst>
              <a:path extrusionOk="0" h="7633" w="51907">
                <a:moveTo>
                  <a:pt x="1" y="1"/>
                </a:moveTo>
                <a:lnTo>
                  <a:pt x="1" y="7633"/>
                </a:lnTo>
                <a:lnTo>
                  <a:pt x="51906" y="7633"/>
                </a:lnTo>
                <a:lnTo>
                  <a:pt x="51906" y="1"/>
                </a:lnTo>
                <a:close/>
              </a:path>
            </a:pathLst>
          </a:custGeom>
          <a:solidFill>
            <a:srgbClr val="F2576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7" name="Google Shape;707;p13"/>
          <p:cNvSpPr/>
          <p:nvPr/>
        </p:nvSpPr>
        <p:spPr>
          <a:xfrm>
            <a:off x="3326234" y="2502245"/>
            <a:ext cx="1314642" cy="165522"/>
          </a:xfrm>
          <a:custGeom>
            <a:rect b="b" l="l" r="r" t="t"/>
            <a:pathLst>
              <a:path extrusionOk="0" h="7633" w="51875">
                <a:moveTo>
                  <a:pt x="0" y="1"/>
                </a:moveTo>
                <a:lnTo>
                  <a:pt x="0" y="7633"/>
                </a:lnTo>
                <a:lnTo>
                  <a:pt x="51874" y="7633"/>
                </a:lnTo>
                <a:lnTo>
                  <a:pt x="5187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A438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8" name="Google Shape;708;p13"/>
          <p:cNvSpPr/>
          <p:nvPr/>
        </p:nvSpPr>
        <p:spPr>
          <a:xfrm>
            <a:off x="4640870" y="2502245"/>
            <a:ext cx="1315428" cy="165522"/>
          </a:xfrm>
          <a:custGeom>
            <a:rect b="b" l="l" r="r" t="t"/>
            <a:pathLst>
              <a:path extrusionOk="0" h="7633" w="51906">
                <a:moveTo>
                  <a:pt x="0" y="1"/>
                </a:moveTo>
                <a:lnTo>
                  <a:pt x="0" y="7633"/>
                </a:lnTo>
                <a:lnTo>
                  <a:pt x="51906" y="7633"/>
                </a:lnTo>
                <a:lnTo>
                  <a:pt x="5190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9" name="Google Shape;709;p13"/>
          <p:cNvSpPr/>
          <p:nvPr/>
        </p:nvSpPr>
        <p:spPr>
          <a:xfrm>
            <a:off x="5956292" y="2502245"/>
            <a:ext cx="1344344" cy="165522"/>
          </a:xfrm>
          <a:custGeom>
            <a:rect b="b" l="l" r="r" t="t"/>
            <a:pathLst>
              <a:path extrusionOk="0" h="7633" w="53047">
                <a:moveTo>
                  <a:pt x="1" y="1"/>
                </a:moveTo>
                <a:lnTo>
                  <a:pt x="1" y="7633"/>
                </a:lnTo>
                <a:lnTo>
                  <a:pt x="49246" y="7633"/>
                </a:lnTo>
                <a:cubicBezTo>
                  <a:pt x="50291" y="7633"/>
                  <a:pt x="51241" y="7190"/>
                  <a:pt x="51938" y="6525"/>
                </a:cubicBezTo>
                <a:cubicBezTo>
                  <a:pt x="52635" y="5828"/>
                  <a:pt x="53047" y="4878"/>
                  <a:pt x="53047" y="3833"/>
                </a:cubicBezTo>
                <a:cubicBezTo>
                  <a:pt x="53047" y="1711"/>
                  <a:pt x="51336" y="1"/>
                  <a:pt x="49246" y="1"/>
                </a:cubicBezTo>
                <a:close/>
              </a:path>
            </a:pathLst>
          </a:custGeom>
          <a:solidFill>
            <a:srgbClr val="E9EE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A438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710" name="Google Shape;710;p13"/>
          <p:cNvGrpSpPr/>
          <p:nvPr/>
        </p:nvGrpSpPr>
        <p:grpSpPr>
          <a:xfrm>
            <a:off x="1197080" y="3016326"/>
            <a:ext cx="341941" cy="13054"/>
            <a:chOff x="1315577" y="3716911"/>
            <a:chExt cx="390255" cy="17413"/>
          </a:xfrm>
        </p:grpSpPr>
        <p:sp>
          <p:nvSpPr>
            <p:cNvPr id="711" name="Google Shape;711;p13"/>
            <p:cNvSpPr/>
            <p:nvPr/>
          </p:nvSpPr>
          <p:spPr>
            <a:xfrm>
              <a:off x="1315577" y="3716911"/>
              <a:ext cx="18367" cy="17413"/>
            </a:xfrm>
            <a:custGeom>
              <a:rect b="b" l="l" r="r" t="t"/>
              <a:pathLst>
                <a:path extrusionOk="0" h="602" w="635">
                  <a:moveTo>
                    <a:pt x="317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7" y="602"/>
                  </a:cubicBezTo>
                  <a:cubicBezTo>
                    <a:pt x="476" y="602"/>
                    <a:pt x="634" y="475"/>
                    <a:pt x="634" y="317"/>
                  </a:cubicBezTo>
                  <a:cubicBezTo>
                    <a:pt x="634" y="158"/>
                    <a:pt x="476" y="0"/>
                    <a:pt x="317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13"/>
            <p:cNvSpPr/>
            <p:nvPr/>
          </p:nvSpPr>
          <p:spPr>
            <a:xfrm>
              <a:off x="1362290" y="3716911"/>
              <a:ext cx="296828" cy="17413"/>
            </a:xfrm>
            <a:custGeom>
              <a:rect b="b" l="l" r="r" t="t"/>
              <a:pathLst>
                <a:path extrusionOk="0" h="602" w="10262">
                  <a:moveTo>
                    <a:pt x="286" y="0"/>
                  </a:moveTo>
                  <a:cubicBezTo>
                    <a:pt x="96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  <a:moveTo>
                    <a:pt x="1869" y="0"/>
                  </a:moveTo>
                  <a:cubicBezTo>
                    <a:pt x="1711" y="0"/>
                    <a:pt x="1616" y="158"/>
                    <a:pt x="1616" y="317"/>
                  </a:cubicBezTo>
                  <a:cubicBezTo>
                    <a:pt x="1616" y="475"/>
                    <a:pt x="1774" y="602"/>
                    <a:pt x="1933" y="602"/>
                  </a:cubicBezTo>
                  <a:cubicBezTo>
                    <a:pt x="2091" y="602"/>
                    <a:pt x="2218" y="475"/>
                    <a:pt x="2218" y="317"/>
                  </a:cubicBezTo>
                  <a:cubicBezTo>
                    <a:pt x="2218" y="158"/>
                    <a:pt x="2091" y="0"/>
                    <a:pt x="1933" y="0"/>
                  </a:cubicBezTo>
                  <a:close/>
                  <a:moveTo>
                    <a:pt x="3484" y="0"/>
                  </a:moveTo>
                  <a:cubicBezTo>
                    <a:pt x="3326" y="0"/>
                    <a:pt x="3231" y="158"/>
                    <a:pt x="3231" y="317"/>
                  </a:cubicBezTo>
                  <a:cubicBezTo>
                    <a:pt x="3231" y="475"/>
                    <a:pt x="3358" y="602"/>
                    <a:pt x="3548" y="602"/>
                  </a:cubicBezTo>
                  <a:cubicBezTo>
                    <a:pt x="3706" y="602"/>
                    <a:pt x="3833" y="475"/>
                    <a:pt x="3833" y="317"/>
                  </a:cubicBezTo>
                  <a:cubicBezTo>
                    <a:pt x="3833" y="158"/>
                    <a:pt x="3706" y="0"/>
                    <a:pt x="3548" y="0"/>
                  </a:cubicBezTo>
                  <a:close/>
                  <a:moveTo>
                    <a:pt x="5100" y="0"/>
                  </a:moveTo>
                  <a:cubicBezTo>
                    <a:pt x="4941" y="0"/>
                    <a:pt x="4815" y="158"/>
                    <a:pt x="4815" y="317"/>
                  </a:cubicBezTo>
                  <a:cubicBezTo>
                    <a:pt x="4815" y="475"/>
                    <a:pt x="4973" y="602"/>
                    <a:pt x="5131" y="602"/>
                  </a:cubicBezTo>
                  <a:cubicBezTo>
                    <a:pt x="5321" y="602"/>
                    <a:pt x="5448" y="475"/>
                    <a:pt x="5448" y="317"/>
                  </a:cubicBezTo>
                  <a:cubicBezTo>
                    <a:pt x="5448" y="158"/>
                    <a:pt x="5321" y="0"/>
                    <a:pt x="5131" y="0"/>
                  </a:cubicBezTo>
                  <a:close/>
                  <a:moveTo>
                    <a:pt x="6715" y="0"/>
                  </a:moveTo>
                  <a:cubicBezTo>
                    <a:pt x="6556" y="0"/>
                    <a:pt x="6430" y="158"/>
                    <a:pt x="6430" y="317"/>
                  </a:cubicBezTo>
                  <a:cubicBezTo>
                    <a:pt x="6430" y="475"/>
                    <a:pt x="6588" y="602"/>
                    <a:pt x="6746" y="602"/>
                  </a:cubicBezTo>
                  <a:cubicBezTo>
                    <a:pt x="6905" y="602"/>
                    <a:pt x="7063" y="475"/>
                    <a:pt x="7063" y="317"/>
                  </a:cubicBezTo>
                  <a:cubicBezTo>
                    <a:pt x="7063" y="158"/>
                    <a:pt x="6905" y="0"/>
                    <a:pt x="6746" y="0"/>
                  </a:cubicBezTo>
                  <a:close/>
                  <a:moveTo>
                    <a:pt x="8330" y="0"/>
                  </a:moveTo>
                  <a:cubicBezTo>
                    <a:pt x="8171" y="0"/>
                    <a:pt x="8045" y="158"/>
                    <a:pt x="8045" y="317"/>
                  </a:cubicBezTo>
                  <a:cubicBezTo>
                    <a:pt x="8045" y="475"/>
                    <a:pt x="8203" y="602"/>
                    <a:pt x="8361" y="602"/>
                  </a:cubicBezTo>
                  <a:cubicBezTo>
                    <a:pt x="8520" y="602"/>
                    <a:pt x="8646" y="475"/>
                    <a:pt x="8646" y="317"/>
                  </a:cubicBezTo>
                  <a:cubicBezTo>
                    <a:pt x="8646" y="158"/>
                    <a:pt x="8520" y="0"/>
                    <a:pt x="8361" y="0"/>
                  </a:cubicBezTo>
                  <a:close/>
                  <a:moveTo>
                    <a:pt x="9945" y="0"/>
                  </a:moveTo>
                  <a:cubicBezTo>
                    <a:pt x="9787" y="0"/>
                    <a:pt x="9660" y="158"/>
                    <a:pt x="9660" y="317"/>
                  </a:cubicBezTo>
                  <a:cubicBezTo>
                    <a:pt x="9660" y="475"/>
                    <a:pt x="9818" y="602"/>
                    <a:pt x="9977" y="602"/>
                  </a:cubicBezTo>
                  <a:cubicBezTo>
                    <a:pt x="10135" y="602"/>
                    <a:pt x="10262" y="475"/>
                    <a:pt x="10262" y="317"/>
                  </a:cubicBezTo>
                  <a:cubicBezTo>
                    <a:pt x="10262" y="158"/>
                    <a:pt x="10135" y="0"/>
                    <a:pt x="9977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13"/>
            <p:cNvSpPr/>
            <p:nvPr/>
          </p:nvSpPr>
          <p:spPr>
            <a:xfrm>
              <a:off x="1688419" y="3716911"/>
              <a:ext cx="17413" cy="17413"/>
            </a:xfrm>
            <a:custGeom>
              <a:rect b="b" l="l" r="r" t="t"/>
              <a:pathLst>
                <a:path extrusionOk="0" h="602" w="602">
                  <a:moveTo>
                    <a:pt x="285" y="0"/>
                  </a:moveTo>
                  <a:cubicBezTo>
                    <a:pt x="95" y="0"/>
                    <a:pt x="0" y="158"/>
                    <a:pt x="0" y="317"/>
                  </a:cubicBezTo>
                  <a:cubicBezTo>
                    <a:pt x="0" y="475"/>
                    <a:pt x="127" y="602"/>
                    <a:pt x="285" y="602"/>
                  </a:cubicBezTo>
                  <a:cubicBezTo>
                    <a:pt x="443" y="602"/>
                    <a:pt x="602" y="475"/>
                    <a:pt x="602" y="317"/>
                  </a:cubicBezTo>
                  <a:cubicBezTo>
                    <a:pt x="602" y="158"/>
                    <a:pt x="443" y="0"/>
                    <a:pt x="285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4" name="Google Shape;714;p13"/>
          <p:cNvGrpSpPr/>
          <p:nvPr/>
        </p:nvGrpSpPr>
        <p:grpSpPr>
          <a:xfrm>
            <a:off x="6458191" y="3016326"/>
            <a:ext cx="341157" cy="13054"/>
            <a:chOff x="7320040" y="3716911"/>
            <a:chExt cx="389359" cy="17413"/>
          </a:xfrm>
        </p:grpSpPr>
        <p:sp>
          <p:nvSpPr>
            <p:cNvPr id="715" name="Google Shape;715;p13"/>
            <p:cNvSpPr/>
            <p:nvPr/>
          </p:nvSpPr>
          <p:spPr>
            <a:xfrm>
              <a:off x="7320040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6" y="0"/>
                  </a:moveTo>
                  <a:cubicBezTo>
                    <a:pt x="128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13"/>
            <p:cNvSpPr/>
            <p:nvPr/>
          </p:nvSpPr>
          <p:spPr>
            <a:xfrm>
              <a:off x="7366783" y="3716911"/>
              <a:ext cx="296799" cy="17413"/>
            </a:xfrm>
            <a:custGeom>
              <a:rect b="b" l="l" r="r" t="t"/>
              <a:pathLst>
                <a:path extrusionOk="0" h="602" w="10261">
                  <a:moveTo>
                    <a:pt x="253" y="0"/>
                  </a:moveTo>
                  <a:cubicBezTo>
                    <a:pt x="95" y="0"/>
                    <a:pt x="0" y="158"/>
                    <a:pt x="0" y="317"/>
                  </a:cubicBezTo>
                  <a:cubicBezTo>
                    <a:pt x="0" y="475"/>
                    <a:pt x="127" y="602"/>
                    <a:pt x="317" y="602"/>
                  </a:cubicBezTo>
                  <a:cubicBezTo>
                    <a:pt x="475" y="602"/>
                    <a:pt x="602" y="475"/>
                    <a:pt x="602" y="317"/>
                  </a:cubicBezTo>
                  <a:cubicBezTo>
                    <a:pt x="602" y="158"/>
                    <a:pt x="475" y="0"/>
                    <a:pt x="317" y="0"/>
                  </a:cubicBezTo>
                  <a:close/>
                  <a:moveTo>
                    <a:pt x="1869" y="0"/>
                  </a:moveTo>
                  <a:cubicBezTo>
                    <a:pt x="1710" y="0"/>
                    <a:pt x="1584" y="158"/>
                    <a:pt x="1584" y="317"/>
                  </a:cubicBezTo>
                  <a:cubicBezTo>
                    <a:pt x="1584" y="475"/>
                    <a:pt x="1742" y="602"/>
                    <a:pt x="1900" y="602"/>
                  </a:cubicBezTo>
                  <a:cubicBezTo>
                    <a:pt x="2090" y="602"/>
                    <a:pt x="2217" y="475"/>
                    <a:pt x="2217" y="317"/>
                  </a:cubicBezTo>
                  <a:cubicBezTo>
                    <a:pt x="2217" y="158"/>
                    <a:pt x="2059" y="0"/>
                    <a:pt x="1900" y="0"/>
                  </a:cubicBezTo>
                  <a:close/>
                  <a:moveTo>
                    <a:pt x="3484" y="0"/>
                  </a:moveTo>
                  <a:cubicBezTo>
                    <a:pt x="3325" y="0"/>
                    <a:pt x="3199" y="158"/>
                    <a:pt x="3199" y="317"/>
                  </a:cubicBezTo>
                  <a:cubicBezTo>
                    <a:pt x="3199" y="475"/>
                    <a:pt x="3357" y="602"/>
                    <a:pt x="3515" y="602"/>
                  </a:cubicBezTo>
                  <a:cubicBezTo>
                    <a:pt x="3674" y="602"/>
                    <a:pt x="3832" y="475"/>
                    <a:pt x="3832" y="317"/>
                  </a:cubicBezTo>
                  <a:cubicBezTo>
                    <a:pt x="3832" y="158"/>
                    <a:pt x="3674" y="0"/>
                    <a:pt x="3515" y="0"/>
                  </a:cubicBezTo>
                  <a:close/>
                  <a:moveTo>
                    <a:pt x="5099" y="0"/>
                  </a:moveTo>
                  <a:cubicBezTo>
                    <a:pt x="4940" y="0"/>
                    <a:pt x="4814" y="158"/>
                    <a:pt x="4814" y="317"/>
                  </a:cubicBezTo>
                  <a:cubicBezTo>
                    <a:pt x="4814" y="475"/>
                    <a:pt x="4972" y="602"/>
                    <a:pt x="5131" y="602"/>
                  </a:cubicBezTo>
                  <a:cubicBezTo>
                    <a:pt x="5289" y="602"/>
                    <a:pt x="5416" y="475"/>
                    <a:pt x="5416" y="317"/>
                  </a:cubicBezTo>
                  <a:cubicBezTo>
                    <a:pt x="5416" y="158"/>
                    <a:pt x="5289" y="0"/>
                    <a:pt x="5131" y="0"/>
                  </a:cubicBezTo>
                  <a:close/>
                  <a:moveTo>
                    <a:pt x="6714" y="0"/>
                  </a:moveTo>
                  <a:cubicBezTo>
                    <a:pt x="6556" y="0"/>
                    <a:pt x="6429" y="158"/>
                    <a:pt x="6429" y="317"/>
                  </a:cubicBezTo>
                  <a:cubicBezTo>
                    <a:pt x="6429" y="475"/>
                    <a:pt x="6587" y="602"/>
                    <a:pt x="6746" y="602"/>
                  </a:cubicBezTo>
                  <a:cubicBezTo>
                    <a:pt x="6904" y="602"/>
                    <a:pt x="7031" y="475"/>
                    <a:pt x="7031" y="317"/>
                  </a:cubicBezTo>
                  <a:cubicBezTo>
                    <a:pt x="7031" y="158"/>
                    <a:pt x="6904" y="0"/>
                    <a:pt x="6746" y="0"/>
                  </a:cubicBezTo>
                  <a:close/>
                  <a:moveTo>
                    <a:pt x="8329" y="0"/>
                  </a:moveTo>
                  <a:cubicBezTo>
                    <a:pt x="8139" y="0"/>
                    <a:pt x="8044" y="158"/>
                    <a:pt x="8044" y="317"/>
                  </a:cubicBezTo>
                  <a:cubicBezTo>
                    <a:pt x="8044" y="475"/>
                    <a:pt x="8202" y="602"/>
                    <a:pt x="8361" y="602"/>
                  </a:cubicBezTo>
                  <a:cubicBezTo>
                    <a:pt x="8519" y="602"/>
                    <a:pt x="8646" y="475"/>
                    <a:pt x="8646" y="317"/>
                  </a:cubicBezTo>
                  <a:cubicBezTo>
                    <a:pt x="8646" y="158"/>
                    <a:pt x="8519" y="0"/>
                    <a:pt x="8361" y="0"/>
                  </a:cubicBezTo>
                  <a:close/>
                  <a:moveTo>
                    <a:pt x="9913" y="0"/>
                  </a:moveTo>
                  <a:cubicBezTo>
                    <a:pt x="9754" y="0"/>
                    <a:pt x="9659" y="158"/>
                    <a:pt x="9659" y="317"/>
                  </a:cubicBezTo>
                  <a:cubicBezTo>
                    <a:pt x="9659" y="475"/>
                    <a:pt x="9786" y="602"/>
                    <a:pt x="9976" y="602"/>
                  </a:cubicBezTo>
                  <a:cubicBezTo>
                    <a:pt x="10134" y="602"/>
                    <a:pt x="10261" y="475"/>
                    <a:pt x="10261" y="317"/>
                  </a:cubicBezTo>
                  <a:cubicBezTo>
                    <a:pt x="10261" y="158"/>
                    <a:pt x="10134" y="0"/>
                    <a:pt x="9976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13"/>
            <p:cNvSpPr/>
            <p:nvPr/>
          </p:nvSpPr>
          <p:spPr>
            <a:xfrm>
              <a:off x="7691957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6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7" y="602"/>
                  </a:cubicBezTo>
                  <a:cubicBezTo>
                    <a:pt x="476" y="602"/>
                    <a:pt x="602" y="475"/>
                    <a:pt x="602" y="317"/>
                  </a:cubicBezTo>
                  <a:cubicBezTo>
                    <a:pt x="602" y="158"/>
                    <a:pt x="476" y="0"/>
                    <a:pt x="317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8" name="Google Shape;718;p13"/>
          <p:cNvGrpSpPr/>
          <p:nvPr/>
        </p:nvGrpSpPr>
        <p:grpSpPr>
          <a:xfrm>
            <a:off x="5128264" y="3016326"/>
            <a:ext cx="341131" cy="13054"/>
            <a:chOff x="5802205" y="3716911"/>
            <a:chExt cx="389330" cy="17413"/>
          </a:xfrm>
        </p:grpSpPr>
        <p:sp>
          <p:nvSpPr>
            <p:cNvPr id="719" name="Google Shape;719;p13"/>
            <p:cNvSpPr/>
            <p:nvPr/>
          </p:nvSpPr>
          <p:spPr>
            <a:xfrm>
              <a:off x="5802205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5" y="0"/>
                  </a:moveTo>
                  <a:cubicBezTo>
                    <a:pt x="127" y="0"/>
                    <a:pt x="0" y="158"/>
                    <a:pt x="0" y="317"/>
                  </a:cubicBezTo>
                  <a:cubicBezTo>
                    <a:pt x="0" y="475"/>
                    <a:pt x="159" y="602"/>
                    <a:pt x="317" y="602"/>
                  </a:cubicBezTo>
                  <a:cubicBezTo>
                    <a:pt x="475" y="602"/>
                    <a:pt x="602" y="475"/>
                    <a:pt x="602" y="317"/>
                  </a:cubicBezTo>
                  <a:cubicBezTo>
                    <a:pt x="602" y="158"/>
                    <a:pt x="475" y="0"/>
                    <a:pt x="317" y="0"/>
                  </a:cubicBezTo>
                  <a:close/>
                </a:path>
              </a:pathLst>
            </a:custGeom>
            <a:solidFill>
              <a:srgbClr val="F28D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13"/>
            <p:cNvSpPr/>
            <p:nvPr/>
          </p:nvSpPr>
          <p:spPr>
            <a:xfrm>
              <a:off x="5847994" y="3716911"/>
              <a:ext cx="297754" cy="17413"/>
            </a:xfrm>
            <a:custGeom>
              <a:rect b="b" l="l" r="r" t="t"/>
              <a:pathLst>
                <a:path extrusionOk="0" h="602" w="10294">
                  <a:moveTo>
                    <a:pt x="286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7" y="602"/>
                  </a:cubicBezTo>
                  <a:cubicBezTo>
                    <a:pt x="508" y="602"/>
                    <a:pt x="634" y="475"/>
                    <a:pt x="634" y="317"/>
                  </a:cubicBezTo>
                  <a:cubicBezTo>
                    <a:pt x="634" y="158"/>
                    <a:pt x="508" y="0"/>
                    <a:pt x="317" y="0"/>
                  </a:cubicBezTo>
                  <a:close/>
                  <a:moveTo>
                    <a:pt x="1901" y="0"/>
                  </a:moveTo>
                  <a:cubicBezTo>
                    <a:pt x="1743" y="0"/>
                    <a:pt x="1616" y="158"/>
                    <a:pt x="1616" y="317"/>
                  </a:cubicBezTo>
                  <a:cubicBezTo>
                    <a:pt x="1616" y="475"/>
                    <a:pt x="1774" y="602"/>
                    <a:pt x="1933" y="602"/>
                  </a:cubicBezTo>
                  <a:cubicBezTo>
                    <a:pt x="2123" y="602"/>
                    <a:pt x="2249" y="475"/>
                    <a:pt x="2249" y="317"/>
                  </a:cubicBezTo>
                  <a:cubicBezTo>
                    <a:pt x="2249" y="158"/>
                    <a:pt x="2091" y="0"/>
                    <a:pt x="1933" y="0"/>
                  </a:cubicBezTo>
                  <a:close/>
                  <a:moveTo>
                    <a:pt x="3516" y="0"/>
                  </a:moveTo>
                  <a:cubicBezTo>
                    <a:pt x="3358" y="0"/>
                    <a:pt x="3231" y="158"/>
                    <a:pt x="3231" y="317"/>
                  </a:cubicBezTo>
                  <a:cubicBezTo>
                    <a:pt x="3231" y="475"/>
                    <a:pt x="3389" y="602"/>
                    <a:pt x="3548" y="602"/>
                  </a:cubicBezTo>
                  <a:cubicBezTo>
                    <a:pt x="3706" y="602"/>
                    <a:pt x="3864" y="475"/>
                    <a:pt x="3864" y="317"/>
                  </a:cubicBezTo>
                  <a:cubicBezTo>
                    <a:pt x="3864" y="158"/>
                    <a:pt x="3706" y="0"/>
                    <a:pt x="3548" y="0"/>
                  </a:cubicBezTo>
                  <a:close/>
                  <a:moveTo>
                    <a:pt x="5131" y="0"/>
                  </a:moveTo>
                  <a:cubicBezTo>
                    <a:pt x="4973" y="0"/>
                    <a:pt x="4846" y="158"/>
                    <a:pt x="4846" y="317"/>
                  </a:cubicBezTo>
                  <a:cubicBezTo>
                    <a:pt x="4846" y="475"/>
                    <a:pt x="5005" y="602"/>
                    <a:pt x="5163" y="602"/>
                  </a:cubicBezTo>
                  <a:cubicBezTo>
                    <a:pt x="5321" y="602"/>
                    <a:pt x="5448" y="475"/>
                    <a:pt x="5448" y="317"/>
                  </a:cubicBezTo>
                  <a:cubicBezTo>
                    <a:pt x="5448" y="158"/>
                    <a:pt x="5321" y="0"/>
                    <a:pt x="5163" y="0"/>
                  </a:cubicBezTo>
                  <a:close/>
                  <a:moveTo>
                    <a:pt x="6746" y="0"/>
                  </a:moveTo>
                  <a:cubicBezTo>
                    <a:pt x="6556" y="0"/>
                    <a:pt x="6461" y="158"/>
                    <a:pt x="6461" y="317"/>
                  </a:cubicBezTo>
                  <a:cubicBezTo>
                    <a:pt x="6461" y="475"/>
                    <a:pt x="6620" y="602"/>
                    <a:pt x="6778" y="602"/>
                  </a:cubicBezTo>
                  <a:cubicBezTo>
                    <a:pt x="6936" y="602"/>
                    <a:pt x="7063" y="475"/>
                    <a:pt x="7063" y="317"/>
                  </a:cubicBezTo>
                  <a:cubicBezTo>
                    <a:pt x="7063" y="158"/>
                    <a:pt x="6936" y="0"/>
                    <a:pt x="6778" y="0"/>
                  </a:cubicBezTo>
                  <a:close/>
                  <a:moveTo>
                    <a:pt x="8330" y="0"/>
                  </a:moveTo>
                  <a:cubicBezTo>
                    <a:pt x="8171" y="0"/>
                    <a:pt x="8076" y="158"/>
                    <a:pt x="8076" y="317"/>
                  </a:cubicBezTo>
                  <a:cubicBezTo>
                    <a:pt x="8076" y="475"/>
                    <a:pt x="8203" y="602"/>
                    <a:pt x="8393" y="602"/>
                  </a:cubicBezTo>
                  <a:cubicBezTo>
                    <a:pt x="8551" y="602"/>
                    <a:pt x="8678" y="475"/>
                    <a:pt x="8678" y="317"/>
                  </a:cubicBezTo>
                  <a:cubicBezTo>
                    <a:pt x="8678" y="158"/>
                    <a:pt x="8551" y="0"/>
                    <a:pt x="8393" y="0"/>
                  </a:cubicBezTo>
                  <a:close/>
                  <a:moveTo>
                    <a:pt x="9945" y="0"/>
                  </a:moveTo>
                  <a:cubicBezTo>
                    <a:pt x="9787" y="0"/>
                    <a:pt x="9692" y="158"/>
                    <a:pt x="9692" y="317"/>
                  </a:cubicBezTo>
                  <a:cubicBezTo>
                    <a:pt x="9692" y="475"/>
                    <a:pt x="9818" y="602"/>
                    <a:pt x="10008" y="602"/>
                  </a:cubicBezTo>
                  <a:cubicBezTo>
                    <a:pt x="10167" y="602"/>
                    <a:pt x="10293" y="475"/>
                    <a:pt x="10293" y="317"/>
                  </a:cubicBezTo>
                  <a:cubicBezTo>
                    <a:pt x="10293" y="158"/>
                    <a:pt x="10167" y="0"/>
                    <a:pt x="10008" y="0"/>
                  </a:cubicBezTo>
                  <a:close/>
                </a:path>
              </a:pathLst>
            </a:custGeom>
            <a:solidFill>
              <a:srgbClr val="F28D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13"/>
            <p:cNvSpPr/>
            <p:nvPr/>
          </p:nvSpPr>
          <p:spPr>
            <a:xfrm>
              <a:off x="6174093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6" y="0"/>
                  </a:moveTo>
                  <a:cubicBezTo>
                    <a:pt x="128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</a:path>
              </a:pathLst>
            </a:custGeom>
            <a:solidFill>
              <a:srgbClr val="F28D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2" name="Google Shape;722;p13"/>
          <p:cNvGrpSpPr/>
          <p:nvPr/>
        </p:nvGrpSpPr>
        <p:grpSpPr>
          <a:xfrm>
            <a:off x="3813569" y="3016326"/>
            <a:ext cx="341130" cy="13054"/>
            <a:chOff x="4301755" y="3716911"/>
            <a:chExt cx="389329" cy="17413"/>
          </a:xfrm>
        </p:grpSpPr>
        <p:sp>
          <p:nvSpPr>
            <p:cNvPr id="723" name="Google Shape;723;p13"/>
            <p:cNvSpPr/>
            <p:nvPr/>
          </p:nvSpPr>
          <p:spPr>
            <a:xfrm>
              <a:off x="4301755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5" y="0"/>
                  </a:moveTo>
                  <a:cubicBezTo>
                    <a:pt x="95" y="0"/>
                    <a:pt x="0" y="158"/>
                    <a:pt x="0" y="317"/>
                  </a:cubicBezTo>
                  <a:cubicBezTo>
                    <a:pt x="0" y="475"/>
                    <a:pt x="127" y="602"/>
                    <a:pt x="285" y="602"/>
                  </a:cubicBezTo>
                  <a:cubicBezTo>
                    <a:pt x="444" y="602"/>
                    <a:pt x="602" y="475"/>
                    <a:pt x="602" y="317"/>
                  </a:cubicBezTo>
                  <a:cubicBezTo>
                    <a:pt x="602" y="158"/>
                    <a:pt x="444" y="0"/>
                    <a:pt x="2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13"/>
            <p:cNvSpPr/>
            <p:nvPr/>
          </p:nvSpPr>
          <p:spPr>
            <a:xfrm>
              <a:off x="4347543" y="3716911"/>
              <a:ext cx="296828" cy="17413"/>
            </a:xfrm>
            <a:custGeom>
              <a:rect b="b" l="l" r="r" t="t"/>
              <a:pathLst>
                <a:path extrusionOk="0" h="602" w="10262">
                  <a:moveTo>
                    <a:pt x="286" y="0"/>
                  </a:moveTo>
                  <a:cubicBezTo>
                    <a:pt x="128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  <a:moveTo>
                    <a:pt x="1901" y="0"/>
                  </a:moveTo>
                  <a:cubicBezTo>
                    <a:pt x="1711" y="0"/>
                    <a:pt x="1616" y="158"/>
                    <a:pt x="1616" y="317"/>
                  </a:cubicBezTo>
                  <a:cubicBezTo>
                    <a:pt x="1616" y="475"/>
                    <a:pt x="1774" y="602"/>
                    <a:pt x="1933" y="602"/>
                  </a:cubicBezTo>
                  <a:cubicBezTo>
                    <a:pt x="2091" y="602"/>
                    <a:pt x="2218" y="475"/>
                    <a:pt x="2218" y="317"/>
                  </a:cubicBezTo>
                  <a:cubicBezTo>
                    <a:pt x="2218" y="158"/>
                    <a:pt x="2091" y="0"/>
                    <a:pt x="1933" y="0"/>
                  </a:cubicBezTo>
                  <a:close/>
                  <a:moveTo>
                    <a:pt x="3484" y="0"/>
                  </a:moveTo>
                  <a:cubicBezTo>
                    <a:pt x="3326" y="0"/>
                    <a:pt x="3231" y="158"/>
                    <a:pt x="3231" y="317"/>
                  </a:cubicBezTo>
                  <a:cubicBezTo>
                    <a:pt x="3231" y="475"/>
                    <a:pt x="3389" y="602"/>
                    <a:pt x="3548" y="602"/>
                  </a:cubicBezTo>
                  <a:cubicBezTo>
                    <a:pt x="3706" y="602"/>
                    <a:pt x="3833" y="475"/>
                    <a:pt x="3833" y="317"/>
                  </a:cubicBezTo>
                  <a:cubicBezTo>
                    <a:pt x="3833" y="158"/>
                    <a:pt x="3706" y="0"/>
                    <a:pt x="3548" y="0"/>
                  </a:cubicBezTo>
                  <a:close/>
                  <a:moveTo>
                    <a:pt x="5100" y="0"/>
                  </a:moveTo>
                  <a:cubicBezTo>
                    <a:pt x="4941" y="0"/>
                    <a:pt x="4846" y="158"/>
                    <a:pt x="4846" y="317"/>
                  </a:cubicBezTo>
                  <a:cubicBezTo>
                    <a:pt x="4846" y="475"/>
                    <a:pt x="4973" y="602"/>
                    <a:pt x="5163" y="602"/>
                  </a:cubicBezTo>
                  <a:cubicBezTo>
                    <a:pt x="5321" y="602"/>
                    <a:pt x="5448" y="475"/>
                    <a:pt x="5448" y="317"/>
                  </a:cubicBezTo>
                  <a:cubicBezTo>
                    <a:pt x="5448" y="158"/>
                    <a:pt x="5321" y="0"/>
                    <a:pt x="5163" y="0"/>
                  </a:cubicBezTo>
                  <a:close/>
                  <a:moveTo>
                    <a:pt x="6715" y="0"/>
                  </a:moveTo>
                  <a:cubicBezTo>
                    <a:pt x="6556" y="0"/>
                    <a:pt x="6430" y="158"/>
                    <a:pt x="6430" y="317"/>
                  </a:cubicBezTo>
                  <a:cubicBezTo>
                    <a:pt x="6430" y="475"/>
                    <a:pt x="6588" y="602"/>
                    <a:pt x="6746" y="602"/>
                  </a:cubicBezTo>
                  <a:cubicBezTo>
                    <a:pt x="6936" y="602"/>
                    <a:pt x="7063" y="475"/>
                    <a:pt x="7063" y="317"/>
                  </a:cubicBezTo>
                  <a:cubicBezTo>
                    <a:pt x="7063" y="158"/>
                    <a:pt x="6905" y="0"/>
                    <a:pt x="6746" y="0"/>
                  </a:cubicBezTo>
                  <a:close/>
                  <a:moveTo>
                    <a:pt x="8330" y="0"/>
                  </a:moveTo>
                  <a:cubicBezTo>
                    <a:pt x="8171" y="0"/>
                    <a:pt x="8045" y="158"/>
                    <a:pt x="8045" y="317"/>
                  </a:cubicBezTo>
                  <a:cubicBezTo>
                    <a:pt x="8045" y="475"/>
                    <a:pt x="8203" y="602"/>
                    <a:pt x="8362" y="602"/>
                  </a:cubicBezTo>
                  <a:cubicBezTo>
                    <a:pt x="8520" y="602"/>
                    <a:pt x="8678" y="475"/>
                    <a:pt x="8678" y="317"/>
                  </a:cubicBezTo>
                  <a:cubicBezTo>
                    <a:pt x="8678" y="158"/>
                    <a:pt x="8520" y="0"/>
                    <a:pt x="8362" y="0"/>
                  </a:cubicBezTo>
                  <a:close/>
                  <a:moveTo>
                    <a:pt x="9945" y="0"/>
                  </a:moveTo>
                  <a:cubicBezTo>
                    <a:pt x="9787" y="0"/>
                    <a:pt x="9660" y="158"/>
                    <a:pt x="9660" y="317"/>
                  </a:cubicBezTo>
                  <a:cubicBezTo>
                    <a:pt x="9660" y="475"/>
                    <a:pt x="9818" y="602"/>
                    <a:pt x="9977" y="602"/>
                  </a:cubicBezTo>
                  <a:cubicBezTo>
                    <a:pt x="10135" y="602"/>
                    <a:pt x="10262" y="475"/>
                    <a:pt x="10262" y="317"/>
                  </a:cubicBezTo>
                  <a:cubicBezTo>
                    <a:pt x="10262" y="158"/>
                    <a:pt x="10135" y="0"/>
                    <a:pt x="99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13"/>
            <p:cNvSpPr/>
            <p:nvPr/>
          </p:nvSpPr>
          <p:spPr>
            <a:xfrm>
              <a:off x="4673671" y="3716911"/>
              <a:ext cx="17413" cy="17413"/>
            </a:xfrm>
            <a:custGeom>
              <a:rect b="b" l="l" r="r" t="t"/>
              <a:pathLst>
                <a:path extrusionOk="0" h="602" w="602">
                  <a:moveTo>
                    <a:pt x="285" y="0"/>
                  </a:moveTo>
                  <a:cubicBezTo>
                    <a:pt x="127" y="0"/>
                    <a:pt x="0" y="158"/>
                    <a:pt x="0" y="317"/>
                  </a:cubicBezTo>
                  <a:cubicBezTo>
                    <a:pt x="0" y="475"/>
                    <a:pt x="127" y="602"/>
                    <a:pt x="285" y="602"/>
                  </a:cubicBezTo>
                  <a:cubicBezTo>
                    <a:pt x="443" y="602"/>
                    <a:pt x="602" y="475"/>
                    <a:pt x="602" y="317"/>
                  </a:cubicBezTo>
                  <a:cubicBezTo>
                    <a:pt x="602" y="158"/>
                    <a:pt x="475" y="0"/>
                    <a:pt x="2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6" name="Google Shape;726;p13"/>
          <p:cNvGrpSpPr/>
          <p:nvPr/>
        </p:nvGrpSpPr>
        <p:grpSpPr>
          <a:xfrm>
            <a:off x="2498063" y="3016326"/>
            <a:ext cx="341157" cy="13054"/>
            <a:chOff x="2800378" y="3716911"/>
            <a:chExt cx="389359" cy="17413"/>
          </a:xfrm>
        </p:grpSpPr>
        <p:sp>
          <p:nvSpPr>
            <p:cNvPr id="727" name="Google Shape;727;p13"/>
            <p:cNvSpPr/>
            <p:nvPr/>
          </p:nvSpPr>
          <p:spPr>
            <a:xfrm>
              <a:off x="2800378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6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CFD9E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13"/>
            <p:cNvSpPr/>
            <p:nvPr/>
          </p:nvSpPr>
          <p:spPr>
            <a:xfrm>
              <a:off x="2847092" y="3716911"/>
              <a:ext cx="296828" cy="17413"/>
            </a:xfrm>
            <a:custGeom>
              <a:rect b="b" l="l" r="r" t="t"/>
              <a:pathLst>
                <a:path extrusionOk="0" h="602" w="10262">
                  <a:moveTo>
                    <a:pt x="254" y="0"/>
                  </a:moveTo>
                  <a:cubicBezTo>
                    <a:pt x="96" y="0"/>
                    <a:pt x="1" y="158"/>
                    <a:pt x="1" y="317"/>
                  </a:cubicBezTo>
                  <a:cubicBezTo>
                    <a:pt x="1" y="475"/>
                    <a:pt x="128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286" y="0"/>
                  </a:cubicBezTo>
                  <a:close/>
                  <a:moveTo>
                    <a:pt x="1869" y="0"/>
                  </a:moveTo>
                  <a:cubicBezTo>
                    <a:pt x="1711" y="0"/>
                    <a:pt x="1584" y="158"/>
                    <a:pt x="1584" y="317"/>
                  </a:cubicBezTo>
                  <a:cubicBezTo>
                    <a:pt x="1584" y="475"/>
                    <a:pt x="1743" y="602"/>
                    <a:pt x="1901" y="602"/>
                  </a:cubicBezTo>
                  <a:cubicBezTo>
                    <a:pt x="2091" y="602"/>
                    <a:pt x="2218" y="475"/>
                    <a:pt x="2218" y="317"/>
                  </a:cubicBezTo>
                  <a:cubicBezTo>
                    <a:pt x="2218" y="158"/>
                    <a:pt x="2059" y="0"/>
                    <a:pt x="1901" y="0"/>
                  </a:cubicBezTo>
                  <a:close/>
                  <a:moveTo>
                    <a:pt x="3485" y="0"/>
                  </a:moveTo>
                  <a:cubicBezTo>
                    <a:pt x="3326" y="0"/>
                    <a:pt x="3200" y="158"/>
                    <a:pt x="3200" y="317"/>
                  </a:cubicBezTo>
                  <a:cubicBezTo>
                    <a:pt x="3200" y="475"/>
                    <a:pt x="3358" y="602"/>
                    <a:pt x="3516" y="602"/>
                  </a:cubicBezTo>
                  <a:cubicBezTo>
                    <a:pt x="3675" y="602"/>
                    <a:pt x="3801" y="475"/>
                    <a:pt x="3801" y="317"/>
                  </a:cubicBezTo>
                  <a:cubicBezTo>
                    <a:pt x="3801" y="158"/>
                    <a:pt x="3675" y="0"/>
                    <a:pt x="3516" y="0"/>
                  </a:cubicBezTo>
                  <a:close/>
                  <a:moveTo>
                    <a:pt x="5100" y="0"/>
                  </a:moveTo>
                  <a:cubicBezTo>
                    <a:pt x="4941" y="0"/>
                    <a:pt x="4815" y="158"/>
                    <a:pt x="4815" y="317"/>
                  </a:cubicBezTo>
                  <a:cubicBezTo>
                    <a:pt x="4815" y="475"/>
                    <a:pt x="4973" y="602"/>
                    <a:pt x="5131" y="602"/>
                  </a:cubicBezTo>
                  <a:cubicBezTo>
                    <a:pt x="5290" y="602"/>
                    <a:pt x="5416" y="475"/>
                    <a:pt x="5416" y="317"/>
                  </a:cubicBezTo>
                  <a:cubicBezTo>
                    <a:pt x="5416" y="158"/>
                    <a:pt x="5290" y="0"/>
                    <a:pt x="5131" y="0"/>
                  </a:cubicBezTo>
                  <a:close/>
                  <a:moveTo>
                    <a:pt x="6715" y="0"/>
                  </a:moveTo>
                  <a:cubicBezTo>
                    <a:pt x="6525" y="0"/>
                    <a:pt x="6430" y="158"/>
                    <a:pt x="6430" y="317"/>
                  </a:cubicBezTo>
                  <a:cubicBezTo>
                    <a:pt x="6430" y="475"/>
                    <a:pt x="6588" y="602"/>
                    <a:pt x="6746" y="602"/>
                  </a:cubicBezTo>
                  <a:cubicBezTo>
                    <a:pt x="6905" y="602"/>
                    <a:pt x="7031" y="475"/>
                    <a:pt x="7031" y="317"/>
                  </a:cubicBezTo>
                  <a:cubicBezTo>
                    <a:pt x="7031" y="158"/>
                    <a:pt x="6905" y="0"/>
                    <a:pt x="6746" y="0"/>
                  </a:cubicBezTo>
                  <a:close/>
                  <a:moveTo>
                    <a:pt x="8330" y="0"/>
                  </a:moveTo>
                  <a:cubicBezTo>
                    <a:pt x="8140" y="0"/>
                    <a:pt x="8045" y="158"/>
                    <a:pt x="8045" y="317"/>
                  </a:cubicBezTo>
                  <a:cubicBezTo>
                    <a:pt x="8045" y="475"/>
                    <a:pt x="8203" y="602"/>
                    <a:pt x="8362" y="602"/>
                  </a:cubicBezTo>
                  <a:cubicBezTo>
                    <a:pt x="8520" y="602"/>
                    <a:pt x="8647" y="475"/>
                    <a:pt x="8647" y="317"/>
                  </a:cubicBezTo>
                  <a:cubicBezTo>
                    <a:pt x="8647" y="158"/>
                    <a:pt x="8520" y="0"/>
                    <a:pt x="8362" y="0"/>
                  </a:cubicBezTo>
                  <a:close/>
                  <a:moveTo>
                    <a:pt x="9913" y="0"/>
                  </a:moveTo>
                  <a:cubicBezTo>
                    <a:pt x="9755" y="0"/>
                    <a:pt x="9660" y="158"/>
                    <a:pt x="9660" y="317"/>
                  </a:cubicBezTo>
                  <a:cubicBezTo>
                    <a:pt x="9660" y="475"/>
                    <a:pt x="9787" y="602"/>
                    <a:pt x="9977" y="602"/>
                  </a:cubicBezTo>
                  <a:cubicBezTo>
                    <a:pt x="10135" y="602"/>
                    <a:pt x="10262" y="475"/>
                    <a:pt x="10262" y="317"/>
                  </a:cubicBezTo>
                  <a:cubicBezTo>
                    <a:pt x="10262" y="158"/>
                    <a:pt x="10135" y="0"/>
                    <a:pt x="9977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CFD9E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13"/>
            <p:cNvSpPr/>
            <p:nvPr/>
          </p:nvSpPr>
          <p:spPr>
            <a:xfrm>
              <a:off x="3172295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5" y="0"/>
                  </a:moveTo>
                  <a:cubicBezTo>
                    <a:pt x="127" y="0"/>
                    <a:pt x="0" y="158"/>
                    <a:pt x="0" y="317"/>
                  </a:cubicBezTo>
                  <a:cubicBezTo>
                    <a:pt x="0" y="475"/>
                    <a:pt x="159" y="602"/>
                    <a:pt x="317" y="602"/>
                  </a:cubicBezTo>
                  <a:cubicBezTo>
                    <a:pt x="475" y="602"/>
                    <a:pt x="602" y="475"/>
                    <a:pt x="602" y="317"/>
                  </a:cubicBezTo>
                  <a:cubicBezTo>
                    <a:pt x="602" y="158"/>
                    <a:pt x="475" y="0"/>
                    <a:pt x="317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CFD9E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0" name="Google Shape;730;p13"/>
          <p:cNvSpPr txBox="1"/>
          <p:nvPr>
            <p:ph idx="4294967295" type="body"/>
          </p:nvPr>
        </p:nvSpPr>
        <p:spPr>
          <a:xfrm>
            <a:off x="725192" y="3016169"/>
            <a:ext cx="1285500" cy="5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Claros, concretos y medibles.</a:t>
            </a:r>
            <a:endParaRPr/>
          </a:p>
        </p:txBody>
      </p:sp>
      <p:sp>
        <p:nvSpPr>
          <p:cNvPr id="731" name="Google Shape;731;p13"/>
          <p:cNvSpPr txBox="1"/>
          <p:nvPr>
            <p:ph idx="4294967295" type="subTitle"/>
          </p:nvPr>
        </p:nvSpPr>
        <p:spPr>
          <a:xfrm>
            <a:off x="725199" y="2713476"/>
            <a:ext cx="1285500" cy="2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Hind Vadodara Light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Objetivos</a:t>
            </a:r>
            <a:endParaRPr b="0" i="0" sz="1200" u="none" cap="none" strike="noStrike">
              <a:solidFill>
                <a:srgbClr val="000000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sp>
        <p:nvSpPr>
          <p:cNvPr id="732" name="Google Shape;732;p13"/>
          <p:cNvSpPr txBox="1"/>
          <p:nvPr>
            <p:ph idx="1" type="subTitle"/>
          </p:nvPr>
        </p:nvSpPr>
        <p:spPr>
          <a:xfrm>
            <a:off x="2033394" y="2713476"/>
            <a:ext cx="1285500" cy="2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F25764"/>
                </a:solidFill>
              </a:rPr>
              <a:t>Audiencia</a:t>
            </a:r>
            <a:endParaRPr>
              <a:solidFill>
                <a:srgbClr val="F25764"/>
              </a:solidFill>
            </a:endParaRPr>
          </a:p>
        </p:txBody>
      </p:sp>
      <p:sp>
        <p:nvSpPr>
          <p:cNvPr id="733" name="Google Shape;733;p13"/>
          <p:cNvSpPr txBox="1"/>
          <p:nvPr>
            <p:ph idx="4294967295" type="body"/>
          </p:nvPr>
        </p:nvSpPr>
        <p:spPr>
          <a:xfrm>
            <a:off x="4663403" y="3016169"/>
            <a:ext cx="1285500" cy="5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chemeClr val="accent1"/>
                </a:solidFill>
              </a:rPr>
              <a:t>Actividades y campañas.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734" name="Google Shape;734;p13"/>
          <p:cNvSpPr txBox="1"/>
          <p:nvPr>
            <p:ph idx="4294967295" type="subTitle"/>
          </p:nvPr>
        </p:nvSpPr>
        <p:spPr>
          <a:xfrm>
            <a:off x="4663410" y="2713476"/>
            <a:ext cx="1285500" cy="2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Hind Vadodara Light"/>
              <a:buNone/>
            </a:pPr>
            <a:r>
              <a:rPr b="0" i="0" lang="en" sz="1200" u="none" cap="none" strike="noStrike">
                <a:solidFill>
                  <a:schemeClr val="accent1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Mediciones</a:t>
            </a:r>
            <a:endParaRPr b="0" i="0" sz="1200" u="none" cap="none" strike="noStrike">
              <a:solidFill>
                <a:schemeClr val="accent1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sp>
        <p:nvSpPr>
          <p:cNvPr id="735" name="Google Shape;735;p13"/>
          <p:cNvSpPr txBox="1"/>
          <p:nvPr>
            <p:ph idx="4294967295" type="body"/>
          </p:nvPr>
        </p:nvSpPr>
        <p:spPr>
          <a:xfrm>
            <a:off x="5957164" y="3016169"/>
            <a:ext cx="1285500" cy="5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CFD9E0"/>
                </a:solidFill>
              </a:rPr>
              <a:t>¿Cómo lo hicimos?</a:t>
            </a:r>
            <a:endParaRPr>
              <a:solidFill>
                <a:srgbClr val="CFD9E0"/>
              </a:solidFill>
            </a:endParaRPr>
          </a:p>
        </p:txBody>
      </p:sp>
      <p:sp>
        <p:nvSpPr>
          <p:cNvPr id="736" name="Google Shape;736;p13"/>
          <p:cNvSpPr txBox="1"/>
          <p:nvPr>
            <p:ph idx="3" type="subTitle"/>
          </p:nvPr>
        </p:nvSpPr>
        <p:spPr>
          <a:xfrm>
            <a:off x="5957171" y="2713476"/>
            <a:ext cx="1285500" cy="2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CFD9E0"/>
                </a:solidFill>
              </a:rPr>
              <a:t>Evaluación</a:t>
            </a:r>
            <a:endParaRPr>
              <a:solidFill>
                <a:srgbClr val="CFD9E0"/>
              </a:solidFill>
            </a:endParaRPr>
          </a:p>
        </p:txBody>
      </p:sp>
      <p:sp>
        <p:nvSpPr>
          <p:cNvPr id="737" name="Google Shape;737;p13"/>
          <p:cNvSpPr/>
          <p:nvPr/>
        </p:nvSpPr>
        <p:spPr>
          <a:xfrm>
            <a:off x="1939726" y="2227866"/>
            <a:ext cx="93666" cy="93806"/>
          </a:xfrm>
          <a:custGeom>
            <a:rect b="b" l="l" r="r" t="t"/>
            <a:pathLst>
              <a:path extrusionOk="0" h="5005" w="4276">
                <a:moveTo>
                  <a:pt x="3864" y="1"/>
                </a:moveTo>
                <a:lnTo>
                  <a:pt x="1" y="3928"/>
                </a:lnTo>
                <a:lnTo>
                  <a:pt x="4276" y="5005"/>
                </a:lnTo>
                <a:lnTo>
                  <a:pt x="4276" y="5005"/>
                </a:lnTo>
                <a:lnTo>
                  <a:pt x="3864" y="1"/>
                </a:lnTo>
                <a:close/>
              </a:path>
            </a:pathLst>
          </a:custGeom>
          <a:solidFill>
            <a:srgbClr val="F2E2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p13"/>
          <p:cNvSpPr/>
          <p:nvPr/>
        </p:nvSpPr>
        <p:spPr>
          <a:xfrm>
            <a:off x="4571538" y="1500024"/>
            <a:ext cx="139469" cy="103290"/>
          </a:xfrm>
          <a:custGeom>
            <a:rect b="b" l="l" r="r" t="t"/>
            <a:pathLst>
              <a:path extrusionOk="0" h="5511" w="6367">
                <a:moveTo>
                  <a:pt x="6366" y="0"/>
                </a:moveTo>
                <a:lnTo>
                  <a:pt x="1" y="697"/>
                </a:lnTo>
                <a:lnTo>
                  <a:pt x="3738" y="5511"/>
                </a:lnTo>
                <a:lnTo>
                  <a:pt x="6366" y="0"/>
                </a:lnTo>
                <a:close/>
              </a:path>
            </a:pathLst>
          </a:custGeom>
          <a:solidFill>
            <a:srgbClr val="F2576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p13"/>
          <p:cNvSpPr/>
          <p:nvPr/>
        </p:nvSpPr>
        <p:spPr>
          <a:xfrm>
            <a:off x="6577658" y="1626003"/>
            <a:ext cx="90451" cy="76696"/>
          </a:xfrm>
          <a:custGeom>
            <a:rect b="b" l="l" r="r" t="t"/>
            <a:pathLst>
              <a:path extrusionOk="0" h="3422" w="3453">
                <a:moveTo>
                  <a:pt x="1711" y="666"/>
                </a:moveTo>
                <a:cubicBezTo>
                  <a:pt x="2281" y="666"/>
                  <a:pt x="2756" y="1141"/>
                  <a:pt x="2756" y="1711"/>
                </a:cubicBezTo>
                <a:cubicBezTo>
                  <a:pt x="2756" y="2281"/>
                  <a:pt x="2281" y="2756"/>
                  <a:pt x="1711" y="2756"/>
                </a:cubicBezTo>
                <a:cubicBezTo>
                  <a:pt x="1141" y="2756"/>
                  <a:pt x="666" y="2281"/>
                  <a:pt x="666" y="1711"/>
                </a:cubicBezTo>
                <a:cubicBezTo>
                  <a:pt x="666" y="1141"/>
                  <a:pt x="1141" y="666"/>
                  <a:pt x="1711" y="666"/>
                </a:cubicBezTo>
                <a:close/>
                <a:moveTo>
                  <a:pt x="1711" y="1"/>
                </a:moveTo>
                <a:cubicBezTo>
                  <a:pt x="761" y="1"/>
                  <a:pt x="1" y="761"/>
                  <a:pt x="1" y="1711"/>
                </a:cubicBezTo>
                <a:cubicBezTo>
                  <a:pt x="1" y="2661"/>
                  <a:pt x="761" y="3421"/>
                  <a:pt x="1711" y="3421"/>
                </a:cubicBezTo>
                <a:cubicBezTo>
                  <a:pt x="2661" y="3421"/>
                  <a:pt x="3453" y="2661"/>
                  <a:pt x="3453" y="1711"/>
                </a:cubicBezTo>
                <a:cubicBezTo>
                  <a:pt x="3453" y="761"/>
                  <a:pt x="2661" y="1"/>
                  <a:pt x="1711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13"/>
          <p:cNvSpPr/>
          <p:nvPr/>
        </p:nvSpPr>
        <p:spPr>
          <a:xfrm>
            <a:off x="57075" y="2057977"/>
            <a:ext cx="340980" cy="252544"/>
          </a:xfrm>
          <a:custGeom>
            <a:rect b="b" l="l" r="r" t="t"/>
            <a:pathLst>
              <a:path extrusionOk="0" h="11268" w="13017">
                <a:moveTo>
                  <a:pt x="4274" y="927"/>
                </a:moveTo>
                <a:cubicBezTo>
                  <a:pt x="4392" y="927"/>
                  <a:pt x="4509" y="935"/>
                  <a:pt x="4624" y="950"/>
                </a:cubicBezTo>
                <a:cubicBezTo>
                  <a:pt x="5384" y="1077"/>
                  <a:pt x="6049" y="1520"/>
                  <a:pt x="6461" y="2217"/>
                </a:cubicBezTo>
                <a:lnTo>
                  <a:pt x="6746" y="2692"/>
                </a:lnTo>
                <a:lnTo>
                  <a:pt x="7158" y="2312"/>
                </a:lnTo>
                <a:cubicBezTo>
                  <a:pt x="7704" y="1848"/>
                  <a:pt x="8344" y="1596"/>
                  <a:pt x="8997" y="1596"/>
                </a:cubicBezTo>
                <a:cubicBezTo>
                  <a:pt x="9101" y="1596"/>
                  <a:pt x="9206" y="1602"/>
                  <a:pt x="9311" y="1615"/>
                </a:cubicBezTo>
                <a:cubicBezTo>
                  <a:pt x="9786" y="1679"/>
                  <a:pt x="10230" y="1900"/>
                  <a:pt x="10610" y="2217"/>
                </a:cubicBezTo>
                <a:cubicBezTo>
                  <a:pt x="11813" y="3262"/>
                  <a:pt x="11971" y="5257"/>
                  <a:pt x="10990" y="6619"/>
                </a:cubicBezTo>
                <a:cubicBezTo>
                  <a:pt x="10451" y="7442"/>
                  <a:pt x="8519" y="8804"/>
                  <a:pt x="5891" y="10293"/>
                </a:cubicBezTo>
                <a:cubicBezTo>
                  <a:pt x="5841" y="10330"/>
                  <a:pt x="5781" y="10348"/>
                  <a:pt x="5721" y="10348"/>
                </a:cubicBezTo>
                <a:cubicBezTo>
                  <a:pt x="5629" y="10348"/>
                  <a:pt x="5537" y="10306"/>
                  <a:pt x="5479" y="10229"/>
                </a:cubicBezTo>
                <a:cubicBezTo>
                  <a:pt x="3357" y="8076"/>
                  <a:pt x="1901" y="6207"/>
                  <a:pt x="1584" y="5289"/>
                </a:cubicBezTo>
                <a:cubicBezTo>
                  <a:pt x="1014" y="3674"/>
                  <a:pt x="1742" y="1837"/>
                  <a:pt x="3199" y="1172"/>
                </a:cubicBezTo>
                <a:cubicBezTo>
                  <a:pt x="3535" y="1004"/>
                  <a:pt x="3907" y="927"/>
                  <a:pt x="4274" y="927"/>
                </a:cubicBezTo>
                <a:close/>
                <a:moveTo>
                  <a:pt x="4310" y="1"/>
                </a:moveTo>
                <a:cubicBezTo>
                  <a:pt x="3794" y="1"/>
                  <a:pt x="3288" y="127"/>
                  <a:pt x="2819" y="349"/>
                </a:cubicBezTo>
                <a:cubicBezTo>
                  <a:pt x="950" y="1204"/>
                  <a:pt x="0" y="3547"/>
                  <a:pt x="697" y="5606"/>
                </a:cubicBezTo>
                <a:cubicBezTo>
                  <a:pt x="1204" y="7062"/>
                  <a:pt x="3484" y="9533"/>
                  <a:pt x="4814" y="10894"/>
                </a:cubicBezTo>
                <a:cubicBezTo>
                  <a:pt x="5004" y="11084"/>
                  <a:pt x="5257" y="11211"/>
                  <a:pt x="5542" y="11243"/>
                </a:cubicBezTo>
                <a:cubicBezTo>
                  <a:pt x="5619" y="11260"/>
                  <a:pt x="5695" y="11268"/>
                  <a:pt x="5770" y="11268"/>
                </a:cubicBezTo>
                <a:cubicBezTo>
                  <a:pt x="5976" y="11268"/>
                  <a:pt x="6172" y="11209"/>
                  <a:pt x="6334" y="11116"/>
                </a:cubicBezTo>
                <a:cubicBezTo>
                  <a:pt x="7981" y="10166"/>
                  <a:pt x="10863" y="8424"/>
                  <a:pt x="11750" y="7157"/>
                </a:cubicBezTo>
                <a:cubicBezTo>
                  <a:pt x="13016" y="5416"/>
                  <a:pt x="12763" y="2882"/>
                  <a:pt x="11211" y="1520"/>
                </a:cubicBezTo>
                <a:cubicBezTo>
                  <a:pt x="10705" y="1109"/>
                  <a:pt x="10071" y="824"/>
                  <a:pt x="9438" y="729"/>
                </a:cubicBezTo>
                <a:cubicBezTo>
                  <a:pt x="9278" y="705"/>
                  <a:pt x="9118" y="694"/>
                  <a:pt x="8957" y="694"/>
                </a:cubicBezTo>
                <a:cubicBezTo>
                  <a:pt x="8257" y="694"/>
                  <a:pt x="7560" y="912"/>
                  <a:pt x="6968" y="1299"/>
                </a:cubicBezTo>
                <a:cubicBezTo>
                  <a:pt x="6398" y="634"/>
                  <a:pt x="5606" y="159"/>
                  <a:pt x="4751" y="32"/>
                </a:cubicBezTo>
                <a:cubicBezTo>
                  <a:pt x="4604" y="11"/>
                  <a:pt x="4456" y="1"/>
                  <a:pt x="4310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41" name="Google Shape;741;p13"/>
          <p:cNvGrpSpPr/>
          <p:nvPr/>
        </p:nvGrpSpPr>
        <p:grpSpPr>
          <a:xfrm>
            <a:off x="2492530" y="1728423"/>
            <a:ext cx="341940" cy="309463"/>
            <a:chOff x="5319821" y="1986242"/>
            <a:chExt cx="348102" cy="348103"/>
          </a:xfrm>
        </p:grpSpPr>
        <p:sp>
          <p:nvSpPr>
            <p:cNvPr id="742" name="Google Shape;742;p13"/>
            <p:cNvSpPr/>
            <p:nvPr/>
          </p:nvSpPr>
          <p:spPr>
            <a:xfrm>
              <a:off x="5319821" y="2134506"/>
              <a:ext cx="104830" cy="115150"/>
            </a:xfrm>
            <a:custGeom>
              <a:rect b="b" l="l" r="r" t="t"/>
              <a:pathLst>
                <a:path extrusionOk="0" h="4385" w="3992">
                  <a:moveTo>
                    <a:pt x="1264" y="1"/>
                  </a:moveTo>
                  <a:cubicBezTo>
                    <a:pt x="1015" y="1"/>
                    <a:pt x="824" y="202"/>
                    <a:pt x="824" y="441"/>
                  </a:cubicBezTo>
                  <a:lnTo>
                    <a:pt x="824" y="1159"/>
                  </a:lnTo>
                  <a:lnTo>
                    <a:pt x="728" y="1140"/>
                  </a:lnTo>
                  <a:cubicBezTo>
                    <a:pt x="680" y="1129"/>
                    <a:pt x="630" y="1124"/>
                    <a:pt x="580" y="1124"/>
                  </a:cubicBezTo>
                  <a:cubicBezTo>
                    <a:pt x="453" y="1124"/>
                    <a:pt x="324" y="1160"/>
                    <a:pt x="221" y="1235"/>
                  </a:cubicBezTo>
                  <a:cubicBezTo>
                    <a:pt x="1" y="1427"/>
                    <a:pt x="1" y="1800"/>
                    <a:pt x="39" y="2346"/>
                  </a:cubicBezTo>
                  <a:cubicBezTo>
                    <a:pt x="77" y="2996"/>
                    <a:pt x="728" y="3551"/>
                    <a:pt x="881" y="3666"/>
                  </a:cubicBezTo>
                  <a:lnTo>
                    <a:pt x="881" y="4384"/>
                  </a:lnTo>
                  <a:lnTo>
                    <a:pt x="3485" y="4384"/>
                  </a:lnTo>
                  <a:lnTo>
                    <a:pt x="3485" y="3465"/>
                  </a:lnTo>
                  <a:cubicBezTo>
                    <a:pt x="3944" y="3073"/>
                    <a:pt x="3992" y="2298"/>
                    <a:pt x="3953" y="1934"/>
                  </a:cubicBezTo>
                  <a:lnTo>
                    <a:pt x="3953" y="939"/>
                  </a:lnTo>
                  <a:cubicBezTo>
                    <a:pt x="3953" y="700"/>
                    <a:pt x="3762" y="508"/>
                    <a:pt x="3523" y="508"/>
                  </a:cubicBezTo>
                  <a:lnTo>
                    <a:pt x="3494" y="508"/>
                  </a:lnTo>
                  <a:cubicBezTo>
                    <a:pt x="3408" y="602"/>
                    <a:pt x="3293" y="646"/>
                    <a:pt x="3180" y="646"/>
                  </a:cubicBezTo>
                  <a:cubicBezTo>
                    <a:pt x="3004" y="646"/>
                    <a:pt x="2831" y="541"/>
                    <a:pt x="2767" y="355"/>
                  </a:cubicBezTo>
                  <a:lnTo>
                    <a:pt x="2738" y="355"/>
                  </a:lnTo>
                  <a:cubicBezTo>
                    <a:pt x="2650" y="447"/>
                    <a:pt x="2537" y="490"/>
                    <a:pt x="2426" y="490"/>
                  </a:cubicBezTo>
                  <a:cubicBezTo>
                    <a:pt x="2259" y="490"/>
                    <a:pt x="2095" y="393"/>
                    <a:pt x="2020" y="221"/>
                  </a:cubicBezTo>
                  <a:lnTo>
                    <a:pt x="2001" y="221"/>
                  </a:lnTo>
                  <a:cubicBezTo>
                    <a:pt x="1917" y="298"/>
                    <a:pt x="1813" y="334"/>
                    <a:pt x="1710" y="334"/>
                  </a:cubicBezTo>
                  <a:cubicBezTo>
                    <a:pt x="1519" y="334"/>
                    <a:pt x="1333" y="212"/>
                    <a:pt x="1283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13"/>
            <p:cNvSpPr/>
            <p:nvPr/>
          </p:nvSpPr>
          <p:spPr>
            <a:xfrm>
              <a:off x="5320083" y="2164258"/>
              <a:ext cx="29437" cy="85634"/>
            </a:xfrm>
            <a:custGeom>
              <a:rect b="b" l="l" r="r" t="t"/>
              <a:pathLst>
                <a:path extrusionOk="0" h="3261" w="1121">
                  <a:moveTo>
                    <a:pt x="585" y="0"/>
                  </a:moveTo>
                  <a:cubicBezTo>
                    <a:pt x="457" y="0"/>
                    <a:pt x="334" y="36"/>
                    <a:pt x="230" y="112"/>
                  </a:cubicBezTo>
                  <a:cubicBezTo>
                    <a:pt x="0" y="303"/>
                    <a:pt x="10" y="677"/>
                    <a:pt x="39" y="1213"/>
                  </a:cubicBezTo>
                  <a:cubicBezTo>
                    <a:pt x="77" y="1873"/>
                    <a:pt x="737" y="2428"/>
                    <a:pt x="881" y="2543"/>
                  </a:cubicBezTo>
                  <a:lnTo>
                    <a:pt x="881" y="3261"/>
                  </a:lnTo>
                  <a:lnTo>
                    <a:pt x="1120" y="3261"/>
                  </a:lnTo>
                  <a:lnTo>
                    <a:pt x="1120" y="2447"/>
                  </a:lnTo>
                  <a:cubicBezTo>
                    <a:pt x="862" y="2246"/>
                    <a:pt x="335" y="1768"/>
                    <a:pt x="297" y="1213"/>
                  </a:cubicBezTo>
                  <a:cubicBezTo>
                    <a:pt x="268" y="658"/>
                    <a:pt x="230" y="294"/>
                    <a:pt x="460" y="112"/>
                  </a:cubicBezTo>
                  <a:cubicBezTo>
                    <a:pt x="556" y="64"/>
                    <a:pt x="651" y="35"/>
                    <a:pt x="757" y="16"/>
                  </a:cubicBezTo>
                  <a:lnTo>
                    <a:pt x="737" y="16"/>
                  </a:lnTo>
                  <a:cubicBezTo>
                    <a:pt x="686" y="6"/>
                    <a:pt x="636" y="0"/>
                    <a:pt x="585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13"/>
            <p:cNvSpPr/>
            <p:nvPr/>
          </p:nvSpPr>
          <p:spPr>
            <a:xfrm>
              <a:off x="5341695" y="2134506"/>
              <a:ext cx="13104" cy="47793"/>
            </a:xfrm>
            <a:custGeom>
              <a:rect b="b" l="l" r="r" t="t"/>
              <a:pathLst>
                <a:path extrusionOk="0" h="1820" w="499">
                  <a:moveTo>
                    <a:pt x="431" y="1"/>
                  </a:moveTo>
                  <a:cubicBezTo>
                    <a:pt x="316" y="1"/>
                    <a:pt x="202" y="58"/>
                    <a:pt x="125" y="144"/>
                  </a:cubicBezTo>
                  <a:cubicBezTo>
                    <a:pt x="48" y="221"/>
                    <a:pt x="1" y="336"/>
                    <a:pt x="1" y="451"/>
                  </a:cubicBezTo>
                  <a:lnTo>
                    <a:pt x="1" y="1465"/>
                  </a:lnTo>
                  <a:lnTo>
                    <a:pt x="1" y="1532"/>
                  </a:lnTo>
                  <a:lnTo>
                    <a:pt x="10" y="1676"/>
                  </a:lnTo>
                  <a:cubicBezTo>
                    <a:pt x="1" y="1743"/>
                    <a:pt x="48" y="1810"/>
                    <a:pt x="115" y="1819"/>
                  </a:cubicBezTo>
                  <a:cubicBezTo>
                    <a:pt x="119" y="1820"/>
                    <a:pt x="123" y="1820"/>
                    <a:pt x="127" y="1820"/>
                  </a:cubicBezTo>
                  <a:cubicBezTo>
                    <a:pt x="240" y="1820"/>
                    <a:pt x="240" y="1685"/>
                    <a:pt x="240" y="1685"/>
                  </a:cubicBezTo>
                  <a:lnTo>
                    <a:pt x="230" y="1417"/>
                  </a:lnTo>
                  <a:lnTo>
                    <a:pt x="230" y="422"/>
                  </a:lnTo>
                  <a:cubicBezTo>
                    <a:pt x="221" y="240"/>
                    <a:pt x="326" y="68"/>
                    <a:pt x="498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13"/>
            <p:cNvSpPr/>
            <p:nvPr/>
          </p:nvSpPr>
          <p:spPr>
            <a:xfrm>
              <a:off x="5363701" y="2140047"/>
              <a:ext cx="8429" cy="43276"/>
            </a:xfrm>
            <a:custGeom>
              <a:rect b="b" l="l" r="r" t="t"/>
              <a:pathLst>
                <a:path extrusionOk="0" h="1648" w="321">
                  <a:moveTo>
                    <a:pt x="254" y="1"/>
                  </a:moveTo>
                  <a:cubicBezTo>
                    <a:pt x="111" y="1"/>
                    <a:pt x="0" y="129"/>
                    <a:pt x="33" y="278"/>
                  </a:cubicBezTo>
                  <a:lnTo>
                    <a:pt x="33" y="1350"/>
                  </a:lnTo>
                  <a:lnTo>
                    <a:pt x="33" y="1503"/>
                  </a:lnTo>
                  <a:cubicBezTo>
                    <a:pt x="24" y="1570"/>
                    <a:pt x="72" y="1637"/>
                    <a:pt x="148" y="1647"/>
                  </a:cubicBezTo>
                  <a:cubicBezTo>
                    <a:pt x="152" y="1647"/>
                    <a:pt x="156" y="1647"/>
                    <a:pt x="160" y="1647"/>
                  </a:cubicBezTo>
                  <a:cubicBezTo>
                    <a:pt x="263" y="1647"/>
                    <a:pt x="263" y="1522"/>
                    <a:pt x="263" y="1522"/>
                  </a:cubicBezTo>
                  <a:lnTo>
                    <a:pt x="254" y="1245"/>
                  </a:lnTo>
                  <a:lnTo>
                    <a:pt x="254" y="249"/>
                  </a:lnTo>
                  <a:cubicBezTo>
                    <a:pt x="254" y="163"/>
                    <a:pt x="273" y="77"/>
                    <a:pt x="321" y="10"/>
                  </a:cubicBezTo>
                  <a:cubicBezTo>
                    <a:pt x="298" y="4"/>
                    <a:pt x="275" y="1"/>
                    <a:pt x="254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13"/>
            <p:cNvSpPr/>
            <p:nvPr/>
          </p:nvSpPr>
          <p:spPr>
            <a:xfrm>
              <a:off x="5382241" y="2143907"/>
              <a:ext cx="8981" cy="43171"/>
            </a:xfrm>
            <a:custGeom>
              <a:rect b="b" l="l" r="r" t="t"/>
              <a:pathLst>
                <a:path extrusionOk="0" h="1644" w="342">
                  <a:moveTo>
                    <a:pt x="288" y="1"/>
                  </a:moveTo>
                  <a:cubicBezTo>
                    <a:pt x="130" y="1"/>
                    <a:pt x="0" y="149"/>
                    <a:pt x="26" y="313"/>
                  </a:cubicBezTo>
                  <a:lnTo>
                    <a:pt x="45" y="1289"/>
                  </a:lnTo>
                  <a:lnTo>
                    <a:pt x="45" y="1356"/>
                  </a:lnTo>
                  <a:lnTo>
                    <a:pt x="55" y="1500"/>
                  </a:lnTo>
                  <a:cubicBezTo>
                    <a:pt x="45" y="1567"/>
                    <a:pt x="93" y="1634"/>
                    <a:pt x="160" y="1643"/>
                  </a:cubicBezTo>
                  <a:cubicBezTo>
                    <a:pt x="164" y="1643"/>
                    <a:pt x="168" y="1644"/>
                    <a:pt x="172" y="1644"/>
                  </a:cubicBezTo>
                  <a:cubicBezTo>
                    <a:pt x="284" y="1644"/>
                    <a:pt x="284" y="1519"/>
                    <a:pt x="284" y="1519"/>
                  </a:cubicBezTo>
                  <a:lnTo>
                    <a:pt x="275" y="1241"/>
                  </a:lnTo>
                  <a:lnTo>
                    <a:pt x="256" y="275"/>
                  </a:lnTo>
                  <a:cubicBezTo>
                    <a:pt x="246" y="179"/>
                    <a:pt x="284" y="83"/>
                    <a:pt x="342" y="7"/>
                  </a:cubicBezTo>
                  <a:cubicBezTo>
                    <a:pt x="324" y="3"/>
                    <a:pt x="306" y="1"/>
                    <a:pt x="288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13"/>
            <p:cNvSpPr/>
            <p:nvPr/>
          </p:nvSpPr>
          <p:spPr>
            <a:xfrm>
              <a:off x="5403012" y="2147846"/>
              <a:ext cx="6565" cy="39784"/>
            </a:xfrm>
            <a:custGeom>
              <a:rect b="b" l="l" r="r" t="t"/>
              <a:pathLst>
                <a:path extrusionOk="0" h="1515" w="250">
                  <a:moveTo>
                    <a:pt x="250" y="0"/>
                  </a:moveTo>
                  <a:lnTo>
                    <a:pt x="221" y="10"/>
                  </a:lnTo>
                  <a:cubicBezTo>
                    <a:pt x="135" y="29"/>
                    <a:pt x="68" y="77"/>
                    <a:pt x="10" y="134"/>
                  </a:cubicBezTo>
                  <a:lnTo>
                    <a:pt x="10" y="153"/>
                  </a:lnTo>
                  <a:lnTo>
                    <a:pt x="10" y="1225"/>
                  </a:lnTo>
                  <a:lnTo>
                    <a:pt x="10" y="1378"/>
                  </a:lnTo>
                  <a:cubicBezTo>
                    <a:pt x="1" y="1445"/>
                    <a:pt x="49" y="1503"/>
                    <a:pt x="125" y="1512"/>
                  </a:cubicBezTo>
                  <a:cubicBezTo>
                    <a:pt x="133" y="1513"/>
                    <a:pt x="141" y="1514"/>
                    <a:pt x="148" y="1514"/>
                  </a:cubicBezTo>
                  <a:cubicBezTo>
                    <a:pt x="248" y="1514"/>
                    <a:pt x="240" y="1397"/>
                    <a:pt x="240" y="1397"/>
                  </a:cubicBezTo>
                  <a:lnTo>
                    <a:pt x="230" y="1120"/>
                  </a:lnTo>
                  <a:lnTo>
                    <a:pt x="230" y="125"/>
                  </a:lnTo>
                  <a:cubicBezTo>
                    <a:pt x="230" y="77"/>
                    <a:pt x="240" y="38"/>
                    <a:pt x="250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13"/>
            <p:cNvSpPr/>
            <p:nvPr/>
          </p:nvSpPr>
          <p:spPr>
            <a:xfrm>
              <a:off x="5396736" y="1986242"/>
              <a:ext cx="43749" cy="30173"/>
            </a:xfrm>
            <a:custGeom>
              <a:rect b="b" l="l" r="r" t="t"/>
              <a:pathLst>
                <a:path extrusionOk="0" h="1149" w="1666">
                  <a:moveTo>
                    <a:pt x="173" y="0"/>
                  </a:moveTo>
                  <a:cubicBezTo>
                    <a:pt x="96" y="0"/>
                    <a:pt x="0" y="29"/>
                    <a:pt x="144" y="163"/>
                  </a:cubicBezTo>
                  <a:lnTo>
                    <a:pt x="1120" y="1120"/>
                  </a:lnTo>
                  <a:lnTo>
                    <a:pt x="1178" y="1149"/>
                  </a:lnTo>
                  <a:lnTo>
                    <a:pt x="1666" y="125"/>
                  </a:lnTo>
                  <a:lnTo>
                    <a:pt x="1589" y="87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13"/>
            <p:cNvSpPr/>
            <p:nvPr/>
          </p:nvSpPr>
          <p:spPr>
            <a:xfrm>
              <a:off x="5398233" y="1987003"/>
              <a:ext cx="35976" cy="29411"/>
            </a:xfrm>
            <a:custGeom>
              <a:rect b="b" l="l" r="r" t="t"/>
              <a:pathLst>
                <a:path extrusionOk="0" h="1120" w="1370">
                  <a:moveTo>
                    <a:pt x="10" y="0"/>
                  </a:moveTo>
                  <a:cubicBezTo>
                    <a:pt x="1" y="29"/>
                    <a:pt x="10" y="67"/>
                    <a:pt x="77" y="134"/>
                  </a:cubicBezTo>
                  <a:lnTo>
                    <a:pt x="1054" y="1091"/>
                  </a:lnTo>
                  <a:lnTo>
                    <a:pt x="1121" y="1120"/>
                  </a:lnTo>
                  <a:lnTo>
                    <a:pt x="1369" y="58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13"/>
            <p:cNvSpPr/>
            <p:nvPr/>
          </p:nvSpPr>
          <p:spPr>
            <a:xfrm>
              <a:off x="5425648" y="1988500"/>
              <a:ext cx="61081" cy="49290"/>
            </a:xfrm>
            <a:custGeom>
              <a:rect b="b" l="l" r="r" t="t"/>
              <a:pathLst>
                <a:path extrusionOk="0" h="1877" w="2326">
                  <a:moveTo>
                    <a:pt x="479" y="1"/>
                  </a:moveTo>
                  <a:lnTo>
                    <a:pt x="0" y="1025"/>
                  </a:lnTo>
                  <a:lnTo>
                    <a:pt x="2029" y="1876"/>
                  </a:lnTo>
                  <a:lnTo>
                    <a:pt x="2326" y="776"/>
                  </a:lnTo>
                  <a:lnTo>
                    <a:pt x="479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5548782" y="2038000"/>
              <a:ext cx="32956" cy="37998"/>
            </a:xfrm>
            <a:custGeom>
              <a:rect b="b" l="l" r="r" t="t"/>
              <a:pathLst>
                <a:path extrusionOk="0" h="1447" w="1255">
                  <a:moveTo>
                    <a:pt x="278" y="1"/>
                  </a:moveTo>
                  <a:lnTo>
                    <a:pt x="39" y="853"/>
                  </a:lnTo>
                  <a:lnTo>
                    <a:pt x="39" y="862"/>
                  </a:lnTo>
                  <a:lnTo>
                    <a:pt x="39" y="891"/>
                  </a:lnTo>
                  <a:lnTo>
                    <a:pt x="0" y="1121"/>
                  </a:lnTo>
                  <a:lnTo>
                    <a:pt x="776" y="1446"/>
                  </a:lnTo>
                  <a:lnTo>
                    <a:pt x="1254" y="412"/>
                  </a:lnTo>
                  <a:lnTo>
                    <a:pt x="278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5552038" y="2038000"/>
              <a:ext cx="29700" cy="24159"/>
            </a:xfrm>
            <a:custGeom>
              <a:rect b="b" l="l" r="r" t="t"/>
              <a:pathLst>
                <a:path extrusionOk="0" h="920" w="1131">
                  <a:moveTo>
                    <a:pt x="154" y="1"/>
                  </a:moveTo>
                  <a:lnTo>
                    <a:pt x="1" y="546"/>
                  </a:lnTo>
                  <a:lnTo>
                    <a:pt x="891" y="920"/>
                  </a:lnTo>
                  <a:lnTo>
                    <a:pt x="1111" y="460"/>
                  </a:lnTo>
                  <a:lnTo>
                    <a:pt x="1130" y="412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5432161" y="1988500"/>
              <a:ext cx="54568" cy="34453"/>
            </a:xfrm>
            <a:custGeom>
              <a:rect b="b" l="l" r="r" t="t"/>
              <a:pathLst>
                <a:path extrusionOk="0" h="1312" w="2078">
                  <a:moveTo>
                    <a:pt x="231" y="1"/>
                  </a:moveTo>
                  <a:lnTo>
                    <a:pt x="1" y="489"/>
                  </a:lnTo>
                  <a:lnTo>
                    <a:pt x="1934" y="1312"/>
                  </a:lnTo>
                  <a:lnTo>
                    <a:pt x="2078" y="776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5563093" y="2104097"/>
              <a:ext cx="104830" cy="115150"/>
            </a:xfrm>
            <a:custGeom>
              <a:rect b="b" l="l" r="r" t="t"/>
              <a:pathLst>
                <a:path extrusionOk="0" h="4385" w="3992">
                  <a:moveTo>
                    <a:pt x="1264" y="1"/>
                  </a:moveTo>
                  <a:cubicBezTo>
                    <a:pt x="1025" y="1"/>
                    <a:pt x="834" y="202"/>
                    <a:pt x="834" y="441"/>
                  </a:cubicBezTo>
                  <a:lnTo>
                    <a:pt x="834" y="1159"/>
                  </a:lnTo>
                  <a:lnTo>
                    <a:pt x="738" y="1140"/>
                  </a:lnTo>
                  <a:cubicBezTo>
                    <a:pt x="690" y="1129"/>
                    <a:pt x="640" y="1124"/>
                    <a:pt x="590" y="1124"/>
                  </a:cubicBezTo>
                  <a:cubicBezTo>
                    <a:pt x="462" y="1124"/>
                    <a:pt x="334" y="1160"/>
                    <a:pt x="231" y="1235"/>
                  </a:cubicBezTo>
                  <a:cubicBezTo>
                    <a:pt x="1" y="1427"/>
                    <a:pt x="11" y="1800"/>
                    <a:pt x="39" y="2336"/>
                  </a:cubicBezTo>
                  <a:cubicBezTo>
                    <a:pt x="87" y="2996"/>
                    <a:pt x="738" y="3551"/>
                    <a:pt x="891" y="3666"/>
                  </a:cubicBezTo>
                  <a:lnTo>
                    <a:pt x="891" y="4384"/>
                  </a:lnTo>
                  <a:lnTo>
                    <a:pt x="3494" y="4384"/>
                  </a:lnTo>
                  <a:lnTo>
                    <a:pt x="3494" y="3456"/>
                  </a:lnTo>
                  <a:cubicBezTo>
                    <a:pt x="3944" y="3063"/>
                    <a:pt x="3992" y="2298"/>
                    <a:pt x="3963" y="1934"/>
                  </a:cubicBezTo>
                  <a:lnTo>
                    <a:pt x="3963" y="939"/>
                  </a:lnTo>
                  <a:cubicBezTo>
                    <a:pt x="3963" y="700"/>
                    <a:pt x="3772" y="499"/>
                    <a:pt x="3523" y="499"/>
                  </a:cubicBezTo>
                  <a:lnTo>
                    <a:pt x="3504" y="499"/>
                  </a:lnTo>
                  <a:cubicBezTo>
                    <a:pt x="3416" y="594"/>
                    <a:pt x="3298" y="640"/>
                    <a:pt x="3182" y="640"/>
                  </a:cubicBezTo>
                  <a:cubicBezTo>
                    <a:pt x="3009" y="640"/>
                    <a:pt x="2839" y="539"/>
                    <a:pt x="2776" y="355"/>
                  </a:cubicBezTo>
                  <a:lnTo>
                    <a:pt x="2748" y="355"/>
                  </a:lnTo>
                  <a:cubicBezTo>
                    <a:pt x="2660" y="446"/>
                    <a:pt x="2549" y="489"/>
                    <a:pt x="2438" y="489"/>
                  </a:cubicBezTo>
                  <a:cubicBezTo>
                    <a:pt x="2270" y="489"/>
                    <a:pt x="2105" y="390"/>
                    <a:pt x="2030" y="211"/>
                  </a:cubicBezTo>
                  <a:lnTo>
                    <a:pt x="2011" y="211"/>
                  </a:lnTo>
                  <a:cubicBezTo>
                    <a:pt x="1925" y="294"/>
                    <a:pt x="1818" y="332"/>
                    <a:pt x="1713" y="332"/>
                  </a:cubicBezTo>
                  <a:cubicBezTo>
                    <a:pt x="1525" y="332"/>
                    <a:pt x="1342" y="210"/>
                    <a:pt x="1293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5563618" y="2133849"/>
              <a:ext cx="29175" cy="85634"/>
            </a:xfrm>
            <a:custGeom>
              <a:rect b="b" l="l" r="r" t="t"/>
              <a:pathLst>
                <a:path extrusionOk="0" h="3261" w="1111">
                  <a:moveTo>
                    <a:pt x="580" y="0"/>
                  </a:moveTo>
                  <a:cubicBezTo>
                    <a:pt x="452" y="0"/>
                    <a:pt x="324" y="36"/>
                    <a:pt x="220" y="112"/>
                  </a:cubicBezTo>
                  <a:cubicBezTo>
                    <a:pt x="0" y="303"/>
                    <a:pt x="0" y="677"/>
                    <a:pt x="38" y="1213"/>
                  </a:cubicBezTo>
                  <a:cubicBezTo>
                    <a:pt x="77" y="1873"/>
                    <a:pt x="727" y="2428"/>
                    <a:pt x="881" y="2543"/>
                  </a:cubicBezTo>
                  <a:lnTo>
                    <a:pt x="881" y="3261"/>
                  </a:lnTo>
                  <a:lnTo>
                    <a:pt x="1110" y="3261"/>
                  </a:lnTo>
                  <a:lnTo>
                    <a:pt x="1110" y="2447"/>
                  </a:lnTo>
                  <a:cubicBezTo>
                    <a:pt x="852" y="2246"/>
                    <a:pt x="326" y="1768"/>
                    <a:pt x="287" y="1213"/>
                  </a:cubicBezTo>
                  <a:cubicBezTo>
                    <a:pt x="259" y="658"/>
                    <a:pt x="230" y="294"/>
                    <a:pt x="450" y="112"/>
                  </a:cubicBezTo>
                  <a:cubicBezTo>
                    <a:pt x="546" y="64"/>
                    <a:pt x="651" y="35"/>
                    <a:pt x="756" y="16"/>
                  </a:cubicBezTo>
                  <a:lnTo>
                    <a:pt x="727" y="16"/>
                  </a:lnTo>
                  <a:cubicBezTo>
                    <a:pt x="679" y="6"/>
                    <a:pt x="629" y="0"/>
                    <a:pt x="580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5448258" y="1994934"/>
              <a:ext cx="115124" cy="129803"/>
            </a:xfrm>
            <a:custGeom>
              <a:rect b="b" l="l" r="r" t="t"/>
              <a:pathLst>
                <a:path extrusionOk="0" h="4943" w="4384">
                  <a:moveTo>
                    <a:pt x="1827" y="1"/>
                  </a:moveTo>
                  <a:cubicBezTo>
                    <a:pt x="1749" y="1"/>
                    <a:pt x="1671" y="22"/>
                    <a:pt x="1599" y="62"/>
                  </a:cubicBezTo>
                  <a:cubicBezTo>
                    <a:pt x="1503" y="119"/>
                    <a:pt x="1436" y="215"/>
                    <a:pt x="1407" y="330"/>
                  </a:cubicBezTo>
                  <a:lnTo>
                    <a:pt x="1063" y="1593"/>
                  </a:lnTo>
                  <a:lnTo>
                    <a:pt x="335" y="1287"/>
                  </a:lnTo>
                  <a:lnTo>
                    <a:pt x="240" y="1583"/>
                  </a:lnTo>
                  <a:cubicBezTo>
                    <a:pt x="192" y="1775"/>
                    <a:pt x="144" y="1976"/>
                    <a:pt x="115" y="2167"/>
                  </a:cubicBezTo>
                  <a:cubicBezTo>
                    <a:pt x="0" y="2828"/>
                    <a:pt x="536" y="3536"/>
                    <a:pt x="642" y="3670"/>
                  </a:cubicBezTo>
                  <a:lnTo>
                    <a:pt x="642" y="4943"/>
                  </a:lnTo>
                  <a:lnTo>
                    <a:pt x="3216" y="4943"/>
                  </a:lnTo>
                  <a:lnTo>
                    <a:pt x="3216" y="4053"/>
                  </a:lnTo>
                  <a:cubicBezTo>
                    <a:pt x="3838" y="3708"/>
                    <a:pt x="3991" y="2808"/>
                    <a:pt x="4001" y="2675"/>
                  </a:cubicBezTo>
                  <a:lnTo>
                    <a:pt x="4317" y="1545"/>
                  </a:lnTo>
                  <a:lnTo>
                    <a:pt x="4317" y="1526"/>
                  </a:lnTo>
                  <a:cubicBezTo>
                    <a:pt x="4384" y="1296"/>
                    <a:pt x="4240" y="1057"/>
                    <a:pt x="4001" y="1000"/>
                  </a:cubicBezTo>
                  <a:lnTo>
                    <a:pt x="3982" y="1000"/>
                  </a:lnTo>
                  <a:cubicBezTo>
                    <a:pt x="3947" y="991"/>
                    <a:pt x="3912" y="987"/>
                    <a:pt x="3876" y="987"/>
                  </a:cubicBezTo>
                  <a:cubicBezTo>
                    <a:pt x="3794" y="987"/>
                    <a:pt x="3711" y="1010"/>
                    <a:pt x="3637" y="1057"/>
                  </a:cubicBezTo>
                  <a:cubicBezTo>
                    <a:pt x="3618" y="875"/>
                    <a:pt x="3484" y="732"/>
                    <a:pt x="3302" y="684"/>
                  </a:cubicBezTo>
                  <a:lnTo>
                    <a:pt x="3283" y="684"/>
                  </a:lnTo>
                  <a:cubicBezTo>
                    <a:pt x="3249" y="675"/>
                    <a:pt x="3214" y="671"/>
                    <a:pt x="3180" y="671"/>
                  </a:cubicBezTo>
                  <a:cubicBezTo>
                    <a:pt x="3100" y="671"/>
                    <a:pt x="3022" y="694"/>
                    <a:pt x="2948" y="741"/>
                  </a:cubicBezTo>
                  <a:cubicBezTo>
                    <a:pt x="2919" y="569"/>
                    <a:pt x="2795" y="425"/>
                    <a:pt x="2623" y="378"/>
                  </a:cubicBezTo>
                  <a:lnTo>
                    <a:pt x="2594" y="378"/>
                  </a:lnTo>
                  <a:cubicBezTo>
                    <a:pt x="2565" y="372"/>
                    <a:pt x="2534" y="369"/>
                    <a:pt x="2503" y="369"/>
                  </a:cubicBezTo>
                  <a:cubicBezTo>
                    <a:pt x="2430" y="369"/>
                    <a:pt x="2354" y="385"/>
                    <a:pt x="2288" y="425"/>
                  </a:cubicBezTo>
                  <a:cubicBezTo>
                    <a:pt x="2288" y="225"/>
                    <a:pt x="2144" y="52"/>
                    <a:pt x="1953" y="14"/>
                  </a:cubicBezTo>
                  <a:lnTo>
                    <a:pt x="1934" y="14"/>
                  </a:lnTo>
                  <a:cubicBezTo>
                    <a:pt x="1898" y="5"/>
                    <a:pt x="1862" y="1"/>
                    <a:pt x="1827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5448258" y="2028205"/>
              <a:ext cx="25157" cy="96033"/>
            </a:xfrm>
            <a:custGeom>
              <a:rect b="b" l="l" r="r" t="t"/>
              <a:pathLst>
                <a:path extrusionOk="0" h="3657" w="958">
                  <a:moveTo>
                    <a:pt x="345" y="1"/>
                  </a:moveTo>
                  <a:lnTo>
                    <a:pt x="249" y="297"/>
                  </a:lnTo>
                  <a:cubicBezTo>
                    <a:pt x="192" y="489"/>
                    <a:pt x="144" y="690"/>
                    <a:pt x="115" y="891"/>
                  </a:cubicBezTo>
                  <a:cubicBezTo>
                    <a:pt x="0" y="1541"/>
                    <a:pt x="536" y="2250"/>
                    <a:pt x="642" y="2384"/>
                  </a:cubicBezTo>
                  <a:lnTo>
                    <a:pt x="642" y="3657"/>
                  </a:lnTo>
                  <a:lnTo>
                    <a:pt x="957" y="3657"/>
                  </a:lnTo>
                  <a:lnTo>
                    <a:pt x="957" y="2384"/>
                  </a:lnTo>
                  <a:cubicBezTo>
                    <a:pt x="852" y="2259"/>
                    <a:pt x="316" y="1551"/>
                    <a:pt x="431" y="891"/>
                  </a:cubicBezTo>
                  <a:cubicBezTo>
                    <a:pt x="460" y="690"/>
                    <a:pt x="508" y="498"/>
                    <a:pt x="565" y="307"/>
                  </a:cubicBezTo>
                  <a:lnTo>
                    <a:pt x="622" y="125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5567636" y="2048058"/>
              <a:ext cx="32195" cy="33902"/>
            </a:xfrm>
            <a:custGeom>
              <a:rect b="b" l="l" r="r" t="t"/>
              <a:pathLst>
                <a:path extrusionOk="0" h="1291" w="1226">
                  <a:moveTo>
                    <a:pt x="479" y="1"/>
                  </a:moveTo>
                  <a:lnTo>
                    <a:pt x="0" y="1034"/>
                  </a:lnTo>
                  <a:lnTo>
                    <a:pt x="517" y="1254"/>
                  </a:lnTo>
                  <a:cubicBezTo>
                    <a:pt x="570" y="1279"/>
                    <a:pt x="626" y="1290"/>
                    <a:pt x="681" y="1290"/>
                  </a:cubicBezTo>
                  <a:cubicBezTo>
                    <a:pt x="843" y="1290"/>
                    <a:pt x="998" y="1192"/>
                    <a:pt x="1063" y="1034"/>
                  </a:cubicBezTo>
                  <a:lnTo>
                    <a:pt x="1187" y="757"/>
                  </a:lnTo>
                  <a:cubicBezTo>
                    <a:pt x="1225" y="652"/>
                    <a:pt x="1225" y="537"/>
                    <a:pt x="1187" y="431"/>
                  </a:cubicBezTo>
                  <a:cubicBezTo>
                    <a:pt x="1149" y="326"/>
                    <a:pt x="1063" y="250"/>
                    <a:pt x="967" y="202"/>
                  </a:cubicBezTo>
                  <a:lnTo>
                    <a:pt x="479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5454561" y="2149842"/>
              <a:ext cx="86212" cy="184266"/>
            </a:xfrm>
            <a:custGeom>
              <a:rect b="b" l="l" r="r" t="t"/>
              <a:pathLst>
                <a:path extrusionOk="0" h="7017" w="3283">
                  <a:moveTo>
                    <a:pt x="9" y="1"/>
                  </a:moveTo>
                  <a:lnTo>
                    <a:pt x="9" y="6776"/>
                  </a:lnTo>
                  <a:cubicBezTo>
                    <a:pt x="9" y="6776"/>
                    <a:pt x="9" y="6786"/>
                    <a:pt x="9" y="6796"/>
                  </a:cubicBezTo>
                  <a:cubicBezTo>
                    <a:pt x="0" y="6915"/>
                    <a:pt x="87" y="7016"/>
                    <a:pt x="204" y="7016"/>
                  </a:cubicBezTo>
                  <a:cubicBezTo>
                    <a:pt x="209" y="7016"/>
                    <a:pt x="214" y="7016"/>
                    <a:pt x="220" y="7016"/>
                  </a:cubicBezTo>
                  <a:lnTo>
                    <a:pt x="3081" y="7016"/>
                  </a:lnTo>
                  <a:cubicBezTo>
                    <a:pt x="3087" y="7016"/>
                    <a:pt x="3093" y="7016"/>
                    <a:pt x="3099" y="7016"/>
                  </a:cubicBezTo>
                  <a:cubicBezTo>
                    <a:pt x="3196" y="7016"/>
                    <a:pt x="3273" y="6943"/>
                    <a:pt x="3282" y="6843"/>
                  </a:cubicBezTo>
                  <a:lnTo>
                    <a:pt x="3282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5578193" y="2244089"/>
              <a:ext cx="85975" cy="90019"/>
            </a:xfrm>
            <a:custGeom>
              <a:rect b="b" l="l" r="r" t="t"/>
              <a:pathLst>
                <a:path extrusionOk="0" h="3428" w="3274">
                  <a:moveTo>
                    <a:pt x="0" y="1"/>
                  </a:moveTo>
                  <a:lnTo>
                    <a:pt x="0" y="3235"/>
                  </a:lnTo>
                  <a:cubicBezTo>
                    <a:pt x="0" y="3336"/>
                    <a:pt x="87" y="3427"/>
                    <a:pt x="195" y="3427"/>
                  </a:cubicBezTo>
                  <a:cubicBezTo>
                    <a:pt x="200" y="3427"/>
                    <a:pt x="205" y="3427"/>
                    <a:pt x="211" y="3427"/>
                  </a:cubicBezTo>
                  <a:lnTo>
                    <a:pt x="3072" y="3427"/>
                  </a:lnTo>
                  <a:cubicBezTo>
                    <a:pt x="3078" y="3427"/>
                    <a:pt x="3083" y="3427"/>
                    <a:pt x="3088" y="3427"/>
                  </a:cubicBezTo>
                  <a:cubicBezTo>
                    <a:pt x="3195" y="3427"/>
                    <a:pt x="3273" y="3336"/>
                    <a:pt x="3273" y="3235"/>
                  </a:cubicBezTo>
                  <a:lnTo>
                    <a:pt x="3273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5473389" y="2149842"/>
              <a:ext cx="67383" cy="184266"/>
            </a:xfrm>
            <a:custGeom>
              <a:rect b="b" l="l" r="r" t="t"/>
              <a:pathLst>
                <a:path extrusionOk="0" h="7017" w="2566">
                  <a:moveTo>
                    <a:pt x="0" y="1"/>
                  </a:moveTo>
                  <a:lnTo>
                    <a:pt x="0" y="7016"/>
                  </a:lnTo>
                  <a:lnTo>
                    <a:pt x="2364" y="7016"/>
                  </a:lnTo>
                  <a:cubicBezTo>
                    <a:pt x="2370" y="7016"/>
                    <a:pt x="2375" y="7016"/>
                    <a:pt x="2380" y="7016"/>
                  </a:cubicBezTo>
                  <a:cubicBezTo>
                    <a:pt x="2478" y="7016"/>
                    <a:pt x="2556" y="6934"/>
                    <a:pt x="2565" y="6843"/>
                  </a:cubicBezTo>
                  <a:lnTo>
                    <a:pt x="2565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5595262" y="2244089"/>
              <a:ext cx="69143" cy="90019"/>
            </a:xfrm>
            <a:custGeom>
              <a:rect b="b" l="l" r="r" t="t"/>
              <a:pathLst>
                <a:path extrusionOk="0" h="3428" w="2633">
                  <a:moveTo>
                    <a:pt x="1" y="1"/>
                  </a:moveTo>
                  <a:lnTo>
                    <a:pt x="1" y="3427"/>
                  </a:lnTo>
                  <a:lnTo>
                    <a:pt x="2422" y="3427"/>
                  </a:lnTo>
                  <a:cubicBezTo>
                    <a:pt x="2428" y="3427"/>
                    <a:pt x="2433" y="3427"/>
                    <a:pt x="2438" y="3427"/>
                  </a:cubicBezTo>
                  <a:cubicBezTo>
                    <a:pt x="2545" y="3427"/>
                    <a:pt x="2624" y="3336"/>
                    <a:pt x="2633" y="3235"/>
                  </a:cubicBezTo>
                  <a:lnTo>
                    <a:pt x="2633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5334421" y="2274997"/>
              <a:ext cx="86973" cy="59348"/>
            </a:xfrm>
            <a:custGeom>
              <a:rect b="b" l="l" r="r" t="t"/>
              <a:pathLst>
                <a:path extrusionOk="0" h="2260" w="3312">
                  <a:moveTo>
                    <a:pt x="19" y="1"/>
                  </a:moveTo>
                  <a:lnTo>
                    <a:pt x="19" y="2039"/>
                  </a:lnTo>
                  <a:cubicBezTo>
                    <a:pt x="0" y="2154"/>
                    <a:pt x="86" y="2250"/>
                    <a:pt x="201" y="2259"/>
                  </a:cubicBezTo>
                  <a:lnTo>
                    <a:pt x="3110" y="2259"/>
                  </a:lnTo>
                  <a:cubicBezTo>
                    <a:pt x="3225" y="2250"/>
                    <a:pt x="3311" y="2154"/>
                    <a:pt x="3292" y="2039"/>
                  </a:cubicBezTo>
                  <a:lnTo>
                    <a:pt x="3292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5353512" y="2274997"/>
              <a:ext cx="67619" cy="59085"/>
            </a:xfrm>
            <a:custGeom>
              <a:rect b="b" l="l" r="r" t="t"/>
              <a:pathLst>
                <a:path extrusionOk="0" h="2250" w="2575">
                  <a:moveTo>
                    <a:pt x="0" y="1"/>
                  </a:moveTo>
                  <a:lnTo>
                    <a:pt x="0" y="2250"/>
                  </a:lnTo>
                  <a:lnTo>
                    <a:pt x="2383" y="2250"/>
                  </a:lnTo>
                  <a:cubicBezTo>
                    <a:pt x="2498" y="2250"/>
                    <a:pt x="2575" y="2144"/>
                    <a:pt x="2565" y="2039"/>
                  </a:cubicBezTo>
                  <a:lnTo>
                    <a:pt x="2565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5454298" y="2121192"/>
              <a:ext cx="86973" cy="32457"/>
            </a:xfrm>
            <a:custGeom>
              <a:rect b="b" l="l" r="r" t="t"/>
              <a:pathLst>
                <a:path extrusionOk="0" h="1236" w="3312">
                  <a:moveTo>
                    <a:pt x="201" y="1"/>
                  </a:moveTo>
                  <a:cubicBezTo>
                    <a:pt x="86" y="1"/>
                    <a:pt x="0" y="106"/>
                    <a:pt x="19" y="221"/>
                  </a:cubicBezTo>
                  <a:lnTo>
                    <a:pt x="19" y="1235"/>
                  </a:lnTo>
                  <a:lnTo>
                    <a:pt x="3292" y="1235"/>
                  </a:lnTo>
                  <a:lnTo>
                    <a:pt x="3292" y="249"/>
                  </a:lnTo>
                  <a:cubicBezTo>
                    <a:pt x="3292" y="240"/>
                    <a:pt x="3292" y="230"/>
                    <a:pt x="3292" y="221"/>
                  </a:cubicBezTo>
                  <a:cubicBezTo>
                    <a:pt x="3311" y="106"/>
                    <a:pt x="3225" y="1"/>
                    <a:pt x="3110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5473389" y="2121192"/>
              <a:ext cx="67882" cy="32457"/>
            </a:xfrm>
            <a:custGeom>
              <a:rect b="b" l="l" r="r" t="t"/>
              <a:pathLst>
                <a:path extrusionOk="0" h="1236" w="2585">
                  <a:moveTo>
                    <a:pt x="0" y="1"/>
                  </a:moveTo>
                  <a:lnTo>
                    <a:pt x="0" y="1235"/>
                  </a:lnTo>
                  <a:lnTo>
                    <a:pt x="2565" y="1235"/>
                  </a:lnTo>
                  <a:lnTo>
                    <a:pt x="2565" y="249"/>
                  </a:lnTo>
                  <a:cubicBezTo>
                    <a:pt x="2565" y="240"/>
                    <a:pt x="2565" y="230"/>
                    <a:pt x="2565" y="221"/>
                  </a:cubicBezTo>
                  <a:cubicBezTo>
                    <a:pt x="2584" y="106"/>
                    <a:pt x="2498" y="1"/>
                    <a:pt x="2383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5476146" y="1994435"/>
              <a:ext cx="24658" cy="44537"/>
            </a:xfrm>
            <a:custGeom>
              <a:rect b="b" l="l" r="r" t="t"/>
              <a:pathLst>
                <a:path extrusionOk="0" h="1696" w="939">
                  <a:moveTo>
                    <a:pt x="769" y="1"/>
                  </a:moveTo>
                  <a:cubicBezTo>
                    <a:pt x="690" y="1"/>
                    <a:pt x="613" y="24"/>
                    <a:pt x="546" y="71"/>
                  </a:cubicBezTo>
                  <a:cubicBezTo>
                    <a:pt x="441" y="129"/>
                    <a:pt x="374" y="224"/>
                    <a:pt x="345" y="339"/>
                  </a:cubicBezTo>
                  <a:lnTo>
                    <a:pt x="77" y="1315"/>
                  </a:lnTo>
                  <a:lnTo>
                    <a:pt x="58" y="1382"/>
                  </a:lnTo>
                  <a:lnTo>
                    <a:pt x="29" y="1516"/>
                  </a:lnTo>
                  <a:cubicBezTo>
                    <a:pt x="1" y="1583"/>
                    <a:pt x="29" y="1660"/>
                    <a:pt x="96" y="1689"/>
                  </a:cubicBezTo>
                  <a:cubicBezTo>
                    <a:pt x="111" y="1693"/>
                    <a:pt x="124" y="1696"/>
                    <a:pt x="135" y="1696"/>
                  </a:cubicBezTo>
                  <a:cubicBezTo>
                    <a:pt x="218" y="1696"/>
                    <a:pt x="240" y="1593"/>
                    <a:pt x="240" y="1593"/>
                  </a:cubicBezTo>
                  <a:lnTo>
                    <a:pt x="307" y="1335"/>
                  </a:lnTo>
                  <a:lnTo>
                    <a:pt x="575" y="368"/>
                  </a:lnTo>
                  <a:cubicBezTo>
                    <a:pt x="613" y="186"/>
                    <a:pt x="766" y="62"/>
                    <a:pt x="939" y="43"/>
                  </a:cubicBezTo>
                  <a:cubicBezTo>
                    <a:pt x="929" y="33"/>
                    <a:pt x="910" y="23"/>
                    <a:pt x="891" y="14"/>
                  </a:cubicBezTo>
                  <a:lnTo>
                    <a:pt x="872" y="14"/>
                  </a:lnTo>
                  <a:cubicBezTo>
                    <a:pt x="837" y="5"/>
                    <a:pt x="803" y="1"/>
                    <a:pt x="769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5497758" y="2003731"/>
              <a:ext cx="18382" cy="41281"/>
            </a:xfrm>
            <a:custGeom>
              <a:rect b="b" l="l" r="r" t="t"/>
              <a:pathLst>
                <a:path extrusionOk="0" h="1572" w="700">
                  <a:moveTo>
                    <a:pt x="580" y="1"/>
                  </a:moveTo>
                  <a:cubicBezTo>
                    <a:pt x="464" y="1"/>
                    <a:pt x="362" y="87"/>
                    <a:pt x="355" y="215"/>
                  </a:cubicBezTo>
                  <a:lnTo>
                    <a:pt x="87" y="1191"/>
                  </a:lnTo>
                  <a:lnTo>
                    <a:pt x="68" y="1258"/>
                  </a:lnTo>
                  <a:lnTo>
                    <a:pt x="29" y="1402"/>
                  </a:lnTo>
                  <a:cubicBezTo>
                    <a:pt x="1" y="1459"/>
                    <a:pt x="39" y="1536"/>
                    <a:pt x="106" y="1564"/>
                  </a:cubicBezTo>
                  <a:cubicBezTo>
                    <a:pt x="120" y="1569"/>
                    <a:pt x="133" y="1571"/>
                    <a:pt x="145" y="1571"/>
                  </a:cubicBezTo>
                  <a:cubicBezTo>
                    <a:pt x="228" y="1571"/>
                    <a:pt x="250" y="1469"/>
                    <a:pt x="250" y="1469"/>
                  </a:cubicBezTo>
                  <a:lnTo>
                    <a:pt x="317" y="1210"/>
                  </a:lnTo>
                  <a:lnTo>
                    <a:pt x="584" y="244"/>
                  </a:lnTo>
                  <a:cubicBezTo>
                    <a:pt x="594" y="167"/>
                    <a:pt x="642" y="90"/>
                    <a:pt x="699" y="33"/>
                  </a:cubicBezTo>
                  <a:cubicBezTo>
                    <a:pt x="660" y="11"/>
                    <a:pt x="619" y="1"/>
                    <a:pt x="580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13"/>
            <p:cNvSpPr/>
            <p:nvPr/>
          </p:nvSpPr>
          <p:spPr>
            <a:xfrm>
              <a:off x="5515615" y="2011872"/>
              <a:ext cx="18618" cy="41176"/>
            </a:xfrm>
            <a:custGeom>
              <a:rect b="b" l="l" r="r" t="t"/>
              <a:pathLst>
                <a:path extrusionOk="0" h="1568" w="709">
                  <a:moveTo>
                    <a:pt x="586" y="0"/>
                  </a:moveTo>
                  <a:cubicBezTo>
                    <a:pt x="453" y="0"/>
                    <a:pt x="331" y="100"/>
                    <a:pt x="316" y="240"/>
                  </a:cubicBezTo>
                  <a:lnTo>
                    <a:pt x="77" y="1187"/>
                  </a:lnTo>
                  <a:lnTo>
                    <a:pt x="67" y="1254"/>
                  </a:lnTo>
                  <a:lnTo>
                    <a:pt x="29" y="1398"/>
                  </a:lnTo>
                  <a:cubicBezTo>
                    <a:pt x="0" y="1455"/>
                    <a:pt x="29" y="1532"/>
                    <a:pt x="96" y="1561"/>
                  </a:cubicBezTo>
                  <a:cubicBezTo>
                    <a:pt x="111" y="1565"/>
                    <a:pt x="125" y="1567"/>
                    <a:pt x="138" y="1567"/>
                  </a:cubicBezTo>
                  <a:cubicBezTo>
                    <a:pt x="227" y="1567"/>
                    <a:pt x="249" y="1465"/>
                    <a:pt x="249" y="1465"/>
                  </a:cubicBezTo>
                  <a:lnTo>
                    <a:pt x="306" y="1206"/>
                  </a:lnTo>
                  <a:lnTo>
                    <a:pt x="546" y="269"/>
                  </a:lnTo>
                  <a:cubicBezTo>
                    <a:pt x="574" y="173"/>
                    <a:pt x="622" y="87"/>
                    <a:pt x="708" y="29"/>
                  </a:cubicBezTo>
                  <a:cubicBezTo>
                    <a:pt x="668" y="9"/>
                    <a:pt x="627" y="0"/>
                    <a:pt x="586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13"/>
            <p:cNvSpPr/>
            <p:nvPr/>
          </p:nvSpPr>
          <p:spPr>
            <a:xfrm>
              <a:off x="5534706" y="2020669"/>
              <a:ext cx="16360" cy="37657"/>
            </a:xfrm>
            <a:custGeom>
              <a:rect b="b" l="l" r="r" t="t"/>
              <a:pathLst>
                <a:path extrusionOk="0" h="1434" w="623">
                  <a:moveTo>
                    <a:pt x="594" y="1"/>
                  </a:moveTo>
                  <a:cubicBezTo>
                    <a:pt x="508" y="1"/>
                    <a:pt x="422" y="20"/>
                    <a:pt x="355" y="68"/>
                  </a:cubicBezTo>
                  <a:lnTo>
                    <a:pt x="355" y="87"/>
                  </a:lnTo>
                  <a:lnTo>
                    <a:pt x="87" y="1063"/>
                  </a:lnTo>
                  <a:lnTo>
                    <a:pt x="68" y="1120"/>
                  </a:lnTo>
                  <a:lnTo>
                    <a:pt x="29" y="1264"/>
                  </a:lnTo>
                  <a:cubicBezTo>
                    <a:pt x="1" y="1331"/>
                    <a:pt x="29" y="1407"/>
                    <a:pt x="96" y="1427"/>
                  </a:cubicBezTo>
                  <a:cubicBezTo>
                    <a:pt x="113" y="1432"/>
                    <a:pt x="128" y="1434"/>
                    <a:pt x="141" y="1434"/>
                  </a:cubicBezTo>
                  <a:cubicBezTo>
                    <a:pt x="228" y="1434"/>
                    <a:pt x="249" y="1340"/>
                    <a:pt x="249" y="1340"/>
                  </a:cubicBezTo>
                  <a:lnTo>
                    <a:pt x="316" y="1072"/>
                  </a:lnTo>
                  <a:lnTo>
                    <a:pt x="575" y="106"/>
                  </a:lnTo>
                  <a:cubicBezTo>
                    <a:pt x="584" y="68"/>
                    <a:pt x="603" y="39"/>
                    <a:pt x="623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13"/>
            <p:cNvSpPr/>
            <p:nvPr/>
          </p:nvSpPr>
          <p:spPr>
            <a:xfrm>
              <a:off x="5585230" y="2104097"/>
              <a:ext cx="13077" cy="47793"/>
            </a:xfrm>
            <a:custGeom>
              <a:rect b="b" l="l" r="r" t="t"/>
              <a:pathLst>
                <a:path extrusionOk="0" h="1820" w="498">
                  <a:moveTo>
                    <a:pt x="431" y="1"/>
                  </a:moveTo>
                  <a:cubicBezTo>
                    <a:pt x="306" y="10"/>
                    <a:pt x="201" y="58"/>
                    <a:pt x="125" y="144"/>
                  </a:cubicBezTo>
                  <a:cubicBezTo>
                    <a:pt x="38" y="221"/>
                    <a:pt x="0" y="336"/>
                    <a:pt x="0" y="451"/>
                  </a:cubicBezTo>
                  <a:lnTo>
                    <a:pt x="0" y="1465"/>
                  </a:lnTo>
                  <a:lnTo>
                    <a:pt x="0" y="1532"/>
                  </a:lnTo>
                  <a:lnTo>
                    <a:pt x="10" y="1676"/>
                  </a:lnTo>
                  <a:cubicBezTo>
                    <a:pt x="0" y="1743"/>
                    <a:pt x="48" y="1810"/>
                    <a:pt x="115" y="1819"/>
                  </a:cubicBezTo>
                  <a:cubicBezTo>
                    <a:pt x="119" y="1820"/>
                    <a:pt x="123" y="1820"/>
                    <a:pt x="127" y="1820"/>
                  </a:cubicBezTo>
                  <a:cubicBezTo>
                    <a:pt x="239" y="1820"/>
                    <a:pt x="239" y="1685"/>
                    <a:pt x="239" y="1685"/>
                  </a:cubicBezTo>
                  <a:lnTo>
                    <a:pt x="230" y="1417"/>
                  </a:lnTo>
                  <a:lnTo>
                    <a:pt x="230" y="422"/>
                  </a:lnTo>
                  <a:cubicBezTo>
                    <a:pt x="220" y="240"/>
                    <a:pt x="326" y="68"/>
                    <a:pt x="498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13"/>
            <p:cNvSpPr/>
            <p:nvPr/>
          </p:nvSpPr>
          <p:spPr>
            <a:xfrm>
              <a:off x="5606947" y="2109480"/>
              <a:ext cx="8456" cy="43171"/>
            </a:xfrm>
            <a:custGeom>
              <a:rect b="b" l="l" r="r" t="t"/>
              <a:pathLst>
                <a:path extrusionOk="0" h="1644" w="322">
                  <a:moveTo>
                    <a:pt x="268" y="0"/>
                  </a:moveTo>
                  <a:cubicBezTo>
                    <a:pt x="125" y="0"/>
                    <a:pt x="0" y="131"/>
                    <a:pt x="34" y="284"/>
                  </a:cubicBezTo>
                  <a:lnTo>
                    <a:pt x="34" y="1356"/>
                  </a:lnTo>
                  <a:lnTo>
                    <a:pt x="34" y="1499"/>
                  </a:lnTo>
                  <a:cubicBezTo>
                    <a:pt x="25" y="1576"/>
                    <a:pt x="73" y="1643"/>
                    <a:pt x="149" y="1643"/>
                  </a:cubicBezTo>
                  <a:cubicBezTo>
                    <a:pt x="153" y="1643"/>
                    <a:pt x="157" y="1643"/>
                    <a:pt x="161" y="1643"/>
                  </a:cubicBezTo>
                  <a:cubicBezTo>
                    <a:pt x="264" y="1643"/>
                    <a:pt x="264" y="1519"/>
                    <a:pt x="264" y="1519"/>
                  </a:cubicBezTo>
                  <a:lnTo>
                    <a:pt x="264" y="1251"/>
                  </a:lnTo>
                  <a:lnTo>
                    <a:pt x="264" y="246"/>
                  </a:lnTo>
                  <a:cubicBezTo>
                    <a:pt x="255" y="169"/>
                    <a:pt x="283" y="83"/>
                    <a:pt x="322" y="6"/>
                  </a:cubicBezTo>
                  <a:cubicBezTo>
                    <a:pt x="304" y="2"/>
                    <a:pt x="286" y="0"/>
                    <a:pt x="268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13"/>
            <p:cNvSpPr/>
            <p:nvPr/>
          </p:nvSpPr>
          <p:spPr>
            <a:xfrm>
              <a:off x="5625513" y="2113314"/>
              <a:ext cx="8981" cy="43093"/>
            </a:xfrm>
            <a:custGeom>
              <a:rect b="b" l="l" r="r" t="t"/>
              <a:pathLst>
                <a:path extrusionOk="0" h="1641" w="342">
                  <a:moveTo>
                    <a:pt x="298" y="1"/>
                  </a:moveTo>
                  <a:cubicBezTo>
                    <a:pt x="135" y="1"/>
                    <a:pt x="1" y="143"/>
                    <a:pt x="36" y="310"/>
                  </a:cubicBezTo>
                  <a:lnTo>
                    <a:pt x="55" y="1296"/>
                  </a:lnTo>
                  <a:lnTo>
                    <a:pt x="55" y="1353"/>
                  </a:lnTo>
                  <a:lnTo>
                    <a:pt x="55" y="1507"/>
                  </a:lnTo>
                  <a:cubicBezTo>
                    <a:pt x="45" y="1574"/>
                    <a:pt x="93" y="1631"/>
                    <a:pt x="170" y="1641"/>
                  </a:cubicBezTo>
                  <a:cubicBezTo>
                    <a:pt x="174" y="1641"/>
                    <a:pt x="177" y="1641"/>
                    <a:pt x="181" y="1641"/>
                  </a:cubicBezTo>
                  <a:cubicBezTo>
                    <a:pt x="285" y="1641"/>
                    <a:pt x="285" y="1516"/>
                    <a:pt x="285" y="1516"/>
                  </a:cubicBezTo>
                  <a:lnTo>
                    <a:pt x="275" y="1248"/>
                  </a:lnTo>
                  <a:lnTo>
                    <a:pt x="256" y="282"/>
                  </a:lnTo>
                  <a:cubicBezTo>
                    <a:pt x="256" y="176"/>
                    <a:pt x="285" y="81"/>
                    <a:pt x="342" y="4"/>
                  </a:cubicBezTo>
                  <a:cubicBezTo>
                    <a:pt x="327" y="2"/>
                    <a:pt x="312" y="1"/>
                    <a:pt x="298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13"/>
            <p:cNvSpPr/>
            <p:nvPr/>
          </p:nvSpPr>
          <p:spPr>
            <a:xfrm>
              <a:off x="5646285" y="2117437"/>
              <a:ext cx="6801" cy="39731"/>
            </a:xfrm>
            <a:custGeom>
              <a:rect b="b" l="l" r="r" t="t"/>
              <a:pathLst>
                <a:path extrusionOk="0" h="1513" w="259">
                  <a:moveTo>
                    <a:pt x="221" y="0"/>
                  </a:moveTo>
                  <a:cubicBezTo>
                    <a:pt x="144" y="29"/>
                    <a:pt x="68" y="67"/>
                    <a:pt x="10" y="134"/>
                  </a:cubicBezTo>
                  <a:lnTo>
                    <a:pt x="10" y="144"/>
                  </a:lnTo>
                  <a:lnTo>
                    <a:pt x="10" y="1225"/>
                  </a:lnTo>
                  <a:lnTo>
                    <a:pt x="20" y="1369"/>
                  </a:lnTo>
                  <a:cubicBezTo>
                    <a:pt x="1" y="1436"/>
                    <a:pt x="58" y="1503"/>
                    <a:pt x="125" y="1512"/>
                  </a:cubicBezTo>
                  <a:cubicBezTo>
                    <a:pt x="130" y="1513"/>
                    <a:pt x="134" y="1513"/>
                    <a:pt x="139" y="1513"/>
                  </a:cubicBezTo>
                  <a:cubicBezTo>
                    <a:pt x="258" y="1513"/>
                    <a:pt x="250" y="1388"/>
                    <a:pt x="250" y="1388"/>
                  </a:cubicBezTo>
                  <a:lnTo>
                    <a:pt x="240" y="1120"/>
                  </a:lnTo>
                  <a:lnTo>
                    <a:pt x="240" y="115"/>
                  </a:lnTo>
                  <a:cubicBezTo>
                    <a:pt x="240" y="77"/>
                    <a:pt x="240" y="38"/>
                    <a:pt x="250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13"/>
            <p:cNvSpPr/>
            <p:nvPr/>
          </p:nvSpPr>
          <p:spPr>
            <a:xfrm>
              <a:off x="5577694" y="2215439"/>
              <a:ext cx="86973" cy="32694"/>
            </a:xfrm>
            <a:custGeom>
              <a:rect b="b" l="l" r="r" t="t"/>
              <a:pathLst>
                <a:path extrusionOk="0" h="1245" w="3312">
                  <a:moveTo>
                    <a:pt x="201" y="1"/>
                  </a:moveTo>
                  <a:cubicBezTo>
                    <a:pt x="86" y="10"/>
                    <a:pt x="0" y="115"/>
                    <a:pt x="19" y="221"/>
                  </a:cubicBezTo>
                  <a:lnTo>
                    <a:pt x="19" y="1245"/>
                  </a:lnTo>
                  <a:lnTo>
                    <a:pt x="3302" y="1245"/>
                  </a:lnTo>
                  <a:lnTo>
                    <a:pt x="3302" y="249"/>
                  </a:lnTo>
                  <a:cubicBezTo>
                    <a:pt x="3292" y="240"/>
                    <a:pt x="3292" y="230"/>
                    <a:pt x="3292" y="221"/>
                  </a:cubicBezTo>
                  <a:cubicBezTo>
                    <a:pt x="3311" y="115"/>
                    <a:pt x="3225" y="10"/>
                    <a:pt x="3110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13"/>
            <p:cNvSpPr/>
            <p:nvPr/>
          </p:nvSpPr>
          <p:spPr>
            <a:xfrm>
              <a:off x="5595262" y="2215439"/>
              <a:ext cx="69405" cy="32694"/>
            </a:xfrm>
            <a:custGeom>
              <a:rect b="b" l="l" r="r" t="t"/>
              <a:pathLst>
                <a:path extrusionOk="0" h="1245" w="2643">
                  <a:moveTo>
                    <a:pt x="1" y="1"/>
                  </a:moveTo>
                  <a:lnTo>
                    <a:pt x="1" y="1245"/>
                  </a:lnTo>
                  <a:lnTo>
                    <a:pt x="2633" y="1245"/>
                  </a:lnTo>
                  <a:lnTo>
                    <a:pt x="2633" y="249"/>
                  </a:lnTo>
                  <a:cubicBezTo>
                    <a:pt x="2623" y="240"/>
                    <a:pt x="2623" y="230"/>
                    <a:pt x="2623" y="221"/>
                  </a:cubicBezTo>
                  <a:cubicBezTo>
                    <a:pt x="2642" y="115"/>
                    <a:pt x="2556" y="10"/>
                    <a:pt x="2441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13"/>
            <p:cNvSpPr/>
            <p:nvPr/>
          </p:nvSpPr>
          <p:spPr>
            <a:xfrm>
              <a:off x="5334421" y="2246111"/>
              <a:ext cx="86973" cy="32431"/>
            </a:xfrm>
            <a:custGeom>
              <a:rect b="b" l="l" r="r" t="t"/>
              <a:pathLst>
                <a:path extrusionOk="0" h="1235" w="3312">
                  <a:moveTo>
                    <a:pt x="201" y="0"/>
                  </a:moveTo>
                  <a:cubicBezTo>
                    <a:pt x="86" y="10"/>
                    <a:pt x="0" y="105"/>
                    <a:pt x="19" y="220"/>
                  </a:cubicBezTo>
                  <a:lnTo>
                    <a:pt x="19" y="1235"/>
                  </a:lnTo>
                  <a:lnTo>
                    <a:pt x="3292" y="1235"/>
                  </a:lnTo>
                  <a:lnTo>
                    <a:pt x="3292" y="249"/>
                  </a:lnTo>
                  <a:cubicBezTo>
                    <a:pt x="3292" y="239"/>
                    <a:pt x="3292" y="230"/>
                    <a:pt x="3292" y="220"/>
                  </a:cubicBezTo>
                  <a:cubicBezTo>
                    <a:pt x="3311" y="105"/>
                    <a:pt x="3225" y="10"/>
                    <a:pt x="3110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13"/>
            <p:cNvSpPr/>
            <p:nvPr/>
          </p:nvSpPr>
          <p:spPr>
            <a:xfrm>
              <a:off x="5353512" y="2246111"/>
              <a:ext cx="67882" cy="32431"/>
            </a:xfrm>
            <a:custGeom>
              <a:rect b="b" l="l" r="r" t="t"/>
              <a:pathLst>
                <a:path extrusionOk="0" h="1235" w="2585">
                  <a:moveTo>
                    <a:pt x="0" y="0"/>
                  </a:moveTo>
                  <a:lnTo>
                    <a:pt x="0" y="1235"/>
                  </a:lnTo>
                  <a:lnTo>
                    <a:pt x="2565" y="1235"/>
                  </a:lnTo>
                  <a:lnTo>
                    <a:pt x="2565" y="249"/>
                  </a:lnTo>
                  <a:cubicBezTo>
                    <a:pt x="2565" y="239"/>
                    <a:pt x="2565" y="230"/>
                    <a:pt x="2565" y="220"/>
                  </a:cubicBezTo>
                  <a:cubicBezTo>
                    <a:pt x="2584" y="105"/>
                    <a:pt x="2498" y="10"/>
                    <a:pt x="2383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9" name="Google Shape;779;p13"/>
          <p:cNvSpPr/>
          <p:nvPr/>
        </p:nvSpPr>
        <p:spPr>
          <a:xfrm>
            <a:off x="5115584" y="1724079"/>
            <a:ext cx="375627" cy="320743"/>
          </a:xfrm>
          <a:custGeom>
            <a:rect b="b" l="l" r="r" t="t"/>
            <a:pathLst>
              <a:path extrusionOk="0" h="14791" w="14822">
                <a:moveTo>
                  <a:pt x="13935" y="4371"/>
                </a:moveTo>
                <a:lnTo>
                  <a:pt x="13935" y="6335"/>
                </a:lnTo>
                <a:lnTo>
                  <a:pt x="13238" y="5670"/>
                </a:lnTo>
                <a:lnTo>
                  <a:pt x="10071" y="8836"/>
                </a:lnTo>
                <a:lnTo>
                  <a:pt x="6525" y="6208"/>
                </a:lnTo>
                <a:lnTo>
                  <a:pt x="887" y="10230"/>
                </a:lnTo>
                <a:lnTo>
                  <a:pt x="887" y="9153"/>
                </a:lnTo>
                <a:lnTo>
                  <a:pt x="6556" y="5131"/>
                </a:lnTo>
                <a:lnTo>
                  <a:pt x="10008" y="7696"/>
                </a:lnTo>
                <a:lnTo>
                  <a:pt x="12637" y="5036"/>
                </a:lnTo>
                <a:lnTo>
                  <a:pt x="11940" y="4371"/>
                </a:lnTo>
                <a:close/>
                <a:moveTo>
                  <a:pt x="2629" y="10040"/>
                </a:moveTo>
                <a:lnTo>
                  <a:pt x="2629" y="13935"/>
                </a:lnTo>
                <a:lnTo>
                  <a:pt x="887" y="13935"/>
                </a:lnTo>
                <a:lnTo>
                  <a:pt x="887" y="11275"/>
                </a:lnTo>
                <a:lnTo>
                  <a:pt x="2629" y="10040"/>
                </a:lnTo>
                <a:close/>
                <a:moveTo>
                  <a:pt x="6113" y="7570"/>
                </a:moveTo>
                <a:lnTo>
                  <a:pt x="6113" y="13935"/>
                </a:lnTo>
                <a:lnTo>
                  <a:pt x="3516" y="13935"/>
                </a:lnTo>
                <a:lnTo>
                  <a:pt x="3516" y="9406"/>
                </a:lnTo>
                <a:lnTo>
                  <a:pt x="6113" y="7570"/>
                </a:lnTo>
                <a:close/>
                <a:moveTo>
                  <a:pt x="6968" y="7601"/>
                </a:moveTo>
                <a:lnTo>
                  <a:pt x="9596" y="9565"/>
                </a:lnTo>
                <a:lnTo>
                  <a:pt x="9596" y="13935"/>
                </a:lnTo>
                <a:lnTo>
                  <a:pt x="6968" y="13935"/>
                </a:lnTo>
                <a:lnTo>
                  <a:pt x="6968" y="7601"/>
                </a:lnTo>
                <a:close/>
                <a:moveTo>
                  <a:pt x="13080" y="7063"/>
                </a:moveTo>
                <a:lnTo>
                  <a:pt x="13080" y="13935"/>
                </a:lnTo>
                <a:lnTo>
                  <a:pt x="10483" y="13935"/>
                </a:lnTo>
                <a:lnTo>
                  <a:pt x="10483" y="9660"/>
                </a:lnTo>
                <a:lnTo>
                  <a:pt x="13080" y="7063"/>
                </a:lnTo>
                <a:close/>
                <a:moveTo>
                  <a:pt x="1" y="1"/>
                </a:moveTo>
                <a:lnTo>
                  <a:pt x="1" y="14790"/>
                </a:lnTo>
                <a:lnTo>
                  <a:pt x="14822" y="14790"/>
                </a:lnTo>
                <a:lnTo>
                  <a:pt x="14822" y="13935"/>
                </a:lnTo>
                <a:lnTo>
                  <a:pt x="13935" y="13935"/>
                </a:lnTo>
                <a:lnTo>
                  <a:pt x="13935" y="7570"/>
                </a:lnTo>
                <a:lnTo>
                  <a:pt x="14822" y="8425"/>
                </a:lnTo>
                <a:lnTo>
                  <a:pt x="14822" y="3484"/>
                </a:lnTo>
                <a:lnTo>
                  <a:pt x="9850" y="3484"/>
                </a:lnTo>
                <a:lnTo>
                  <a:pt x="11433" y="5036"/>
                </a:lnTo>
                <a:lnTo>
                  <a:pt x="9913" y="6556"/>
                </a:lnTo>
                <a:lnTo>
                  <a:pt x="6556" y="4054"/>
                </a:lnTo>
                <a:lnTo>
                  <a:pt x="887" y="8076"/>
                </a:lnTo>
                <a:lnTo>
                  <a:pt x="88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0" name="Google Shape;780;p13"/>
          <p:cNvGrpSpPr/>
          <p:nvPr/>
        </p:nvGrpSpPr>
        <p:grpSpPr>
          <a:xfrm>
            <a:off x="3808746" y="1758316"/>
            <a:ext cx="340603" cy="268680"/>
            <a:chOff x="7385600" y="4177035"/>
            <a:chExt cx="388728" cy="358383"/>
          </a:xfrm>
        </p:grpSpPr>
        <p:sp>
          <p:nvSpPr>
            <p:cNvPr id="781" name="Google Shape;781;p13"/>
            <p:cNvSpPr/>
            <p:nvPr/>
          </p:nvSpPr>
          <p:spPr>
            <a:xfrm>
              <a:off x="7385600" y="4314808"/>
              <a:ext cx="230541" cy="220610"/>
            </a:xfrm>
            <a:custGeom>
              <a:rect b="b" l="l" r="r" t="t"/>
              <a:pathLst>
                <a:path extrusionOk="0" h="8397" w="8775">
                  <a:moveTo>
                    <a:pt x="6790" y="0"/>
                  </a:moveTo>
                  <a:cubicBezTo>
                    <a:pt x="6786" y="0"/>
                    <a:pt x="6781" y="0"/>
                    <a:pt x="6777" y="0"/>
                  </a:cubicBezTo>
                  <a:lnTo>
                    <a:pt x="1942" y="35"/>
                  </a:lnTo>
                  <a:cubicBezTo>
                    <a:pt x="867" y="49"/>
                    <a:pt x="0" y="923"/>
                    <a:pt x="7" y="1998"/>
                  </a:cubicBezTo>
                  <a:lnTo>
                    <a:pt x="35" y="4939"/>
                  </a:lnTo>
                  <a:cubicBezTo>
                    <a:pt x="42" y="6017"/>
                    <a:pt x="916" y="6874"/>
                    <a:pt x="1985" y="6874"/>
                  </a:cubicBezTo>
                  <a:cubicBezTo>
                    <a:pt x="1989" y="6874"/>
                    <a:pt x="1994" y="6874"/>
                    <a:pt x="1998" y="6874"/>
                  </a:cubicBezTo>
                  <a:lnTo>
                    <a:pt x="4474" y="6860"/>
                  </a:lnTo>
                  <a:cubicBezTo>
                    <a:pt x="4478" y="6860"/>
                    <a:pt x="4481" y="6859"/>
                    <a:pt x="4485" y="6859"/>
                  </a:cubicBezTo>
                  <a:cubicBezTo>
                    <a:pt x="4522" y="6859"/>
                    <a:pt x="4551" y="6892"/>
                    <a:pt x="4557" y="6930"/>
                  </a:cubicBezTo>
                  <a:cubicBezTo>
                    <a:pt x="4613" y="7172"/>
                    <a:pt x="4738" y="8005"/>
                    <a:pt x="3982" y="8248"/>
                  </a:cubicBezTo>
                  <a:cubicBezTo>
                    <a:pt x="3919" y="8261"/>
                    <a:pt x="3919" y="8352"/>
                    <a:pt x="3989" y="8359"/>
                  </a:cubicBezTo>
                  <a:cubicBezTo>
                    <a:pt x="4102" y="8379"/>
                    <a:pt x="4244" y="8397"/>
                    <a:pt x="4399" y="8397"/>
                  </a:cubicBezTo>
                  <a:cubicBezTo>
                    <a:pt x="4974" y="8397"/>
                    <a:pt x="5715" y="8155"/>
                    <a:pt x="5737" y="6937"/>
                  </a:cubicBezTo>
                  <a:cubicBezTo>
                    <a:pt x="5737" y="6888"/>
                    <a:pt x="5771" y="6846"/>
                    <a:pt x="5820" y="6846"/>
                  </a:cubicBezTo>
                  <a:lnTo>
                    <a:pt x="6832" y="6839"/>
                  </a:lnTo>
                  <a:cubicBezTo>
                    <a:pt x="7908" y="6826"/>
                    <a:pt x="8775" y="5952"/>
                    <a:pt x="8768" y="4877"/>
                  </a:cubicBezTo>
                  <a:lnTo>
                    <a:pt x="8747" y="1936"/>
                  </a:lnTo>
                  <a:cubicBezTo>
                    <a:pt x="8733" y="858"/>
                    <a:pt x="7859" y="0"/>
                    <a:pt x="67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13"/>
            <p:cNvSpPr/>
            <p:nvPr/>
          </p:nvSpPr>
          <p:spPr>
            <a:xfrm>
              <a:off x="7541212" y="4315176"/>
              <a:ext cx="74561" cy="179704"/>
            </a:xfrm>
            <a:custGeom>
              <a:rect b="b" l="l" r="r" t="t"/>
              <a:pathLst>
                <a:path extrusionOk="0" h="6840" w="2838">
                  <a:moveTo>
                    <a:pt x="1" y="0"/>
                  </a:moveTo>
                  <a:cubicBezTo>
                    <a:pt x="1076" y="7"/>
                    <a:pt x="1943" y="881"/>
                    <a:pt x="1950" y="1956"/>
                  </a:cubicBezTo>
                  <a:lnTo>
                    <a:pt x="1950" y="4890"/>
                  </a:lnTo>
                  <a:cubicBezTo>
                    <a:pt x="1943" y="5965"/>
                    <a:pt x="1076" y="6839"/>
                    <a:pt x="1" y="6839"/>
                  </a:cubicBezTo>
                  <a:lnTo>
                    <a:pt x="889" y="6839"/>
                  </a:lnTo>
                  <a:cubicBezTo>
                    <a:pt x="1964" y="6839"/>
                    <a:pt x="2838" y="5965"/>
                    <a:pt x="2838" y="4890"/>
                  </a:cubicBezTo>
                  <a:lnTo>
                    <a:pt x="2838" y="1956"/>
                  </a:lnTo>
                  <a:cubicBezTo>
                    <a:pt x="2838" y="881"/>
                    <a:pt x="1964" y="7"/>
                    <a:pt x="88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13"/>
            <p:cNvSpPr/>
            <p:nvPr/>
          </p:nvSpPr>
          <p:spPr>
            <a:xfrm>
              <a:off x="7435334" y="4177035"/>
              <a:ext cx="338994" cy="281011"/>
            </a:xfrm>
            <a:custGeom>
              <a:rect b="b" l="l" r="r" t="t"/>
              <a:pathLst>
                <a:path extrusionOk="0" h="10696" w="12903">
                  <a:moveTo>
                    <a:pt x="1908" y="1"/>
                  </a:moveTo>
                  <a:cubicBezTo>
                    <a:pt x="854" y="1"/>
                    <a:pt x="1" y="854"/>
                    <a:pt x="1" y="1908"/>
                  </a:cubicBezTo>
                  <a:lnTo>
                    <a:pt x="1" y="6285"/>
                  </a:lnTo>
                  <a:cubicBezTo>
                    <a:pt x="1" y="7339"/>
                    <a:pt x="854" y="8192"/>
                    <a:pt x="1908" y="8192"/>
                  </a:cubicBezTo>
                  <a:lnTo>
                    <a:pt x="7797" y="8192"/>
                  </a:lnTo>
                  <a:cubicBezTo>
                    <a:pt x="7922" y="8192"/>
                    <a:pt x="8019" y="8303"/>
                    <a:pt x="8005" y="8428"/>
                  </a:cubicBezTo>
                  <a:cubicBezTo>
                    <a:pt x="7926" y="9062"/>
                    <a:pt x="7891" y="10695"/>
                    <a:pt x="9647" y="10695"/>
                  </a:cubicBezTo>
                  <a:cubicBezTo>
                    <a:pt x="9735" y="10695"/>
                    <a:pt x="9829" y="10691"/>
                    <a:pt x="9927" y="10682"/>
                  </a:cubicBezTo>
                  <a:cubicBezTo>
                    <a:pt x="9996" y="10675"/>
                    <a:pt x="10017" y="10585"/>
                    <a:pt x="9961" y="10551"/>
                  </a:cubicBezTo>
                  <a:cubicBezTo>
                    <a:pt x="9559" y="10322"/>
                    <a:pt x="8796" y="9684"/>
                    <a:pt x="9344" y="8331"/>
                  </a:cubicBezTo>
                  <a:cubicBezTo>
                    <a:pt x="9379" y="8255"/>
                    <a:pt x="9455" y="8206"/>
                    <a:pt x="9538" y="8206"/>
                  </a:cubicBezTo>
                  <a:lnTo>
                    <a:pt x="10995" y="8206"/>
                  </a:lnTo>
                  <a:cubicBezTo>
                    <a:pt x="12049" y="8206"/>
                    <a:pt x="12902" y="7353"/>
                    <a:pt x="12902" y="6299"/>
                  </a:cubicBezTo>
                  <a:lnTo>
                    <a:pt x="12902" y="1908"/>
                  </a:lnTo>
                  <a:cubicBezTo>
                    <a:pt x="12902" y="854"/>
                    <a:pt x="12049" y="1"/>
                    <a:pt x="1099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13"/>
            <p:cNvSpPr/>
            <p:nvPr/>
          </p:nvSpPr>
          <p:spPr>
            <a:xfrm>
              <a:off x="7700843" y="4177035"/>
              <a:ext cx="73484" cy="215618"/>
            </a:xfrm>
            <a:custGeom>
              <a:rect b="b" l="l" r="r" t="t"/>
              <a:pathLst>
                <a:path extrusionOk="0" h="8207" w="2797">
                  <a:moveTo>
                    <a:pt x="889" y="1"/>
                  </a:moveTo>
                  <a:lnTo>
                    <a:pt x="889" y="8"/>
                  </a:lnTo>
                  <a:lnTo>
                    <a:pt x="1" y="8"/>
                  </a:lnTo>
                  <a:cubicBezTo>
                    <a:pt x="1048" y="8"/>
                    <a:pt x="1908" y="861"/>
                    <a:pt x="1908" y="1915"/>
                  </a:cubicBezTo>
                  <a:lnTo>
                    <a:pt x="1908" y="6299"/>
                  </a:lnTo>
                  <a:cubicBezTo>
                    <a:pt x="1908" y="7353"/>
                    <a:pt x="1048" y="8206"/>
                    <a:pt x="1" y="8206"/>
                  </a:cubicBezTo>
                  <a:lnTo>
                    <a:pt x="889" y="8206"/>
                  </a:lnTo>
                  <a:cubicBezTo>
                    <a:pt x="1943" y="8206"/>
                    <a:pt x="2796" y="7353"/>
                    <a:pt x="2796" y="6299"/>
                  </a:cubicBezTo>
                  <a:lnTo>
                    <a:pt x="2796" y="1908"/>
                  </a:lnTo>
                  <a:cubicBezTo>
                    <a:pt x="2796" y="854"/>
                    <a:pt x="1943" y="1"/>
                    <a:pt x="8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13"/>
            <p:cNvSpPr/>
            <p:nvPr/>
          </p:nvSpPr>
          <p:spPr>
            <a:xfrm>
              <a:off x="7516069" y="4261764"/>
              <a:ext cx="28085" cy="28112"/>
            </a:xfrm>
            <a:custGeom>
              <a:rect b="b" l="l" r="r" t="t"/>
              <a:pathLst>
                <a:path extrusionOk="0" h="1070" w="1069">
                  <a:moveTo>
                    <a:pt x="535" y="1"/>
                  </a:moveTo>
                  <a:cubicBezTo>
                    <a:pt x="236" y="1"/>
                    <a:pt x="1" y="244"/>
                    <a:pt x="1" y="535"/>
                  </a:cubicBezTo>
                  <a:cubicBezTo>
                    <a:pt x="1" y="833"/>
                    <a:pt x="236" y="1069"/>
                    <a:pt x="535" y="1069"/>
                  </a:cubicBezTo>
                  <a:cubicBezTo>
                    <a:pt x="826" y="1069"/>
                    <a:pt x="1069" y="833"/>
                    <a:pt x="1069" y="535"/>
                  </a:cubicBezTo>
                  <a:cubicBezTo>
                    <a:pt x="1069" y="244"/>
                    <a:pt x="826" y="1"/>
                    <a:pt x="5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13"/>
            <p:cNvSpPr/>
            <p:nvPr/>
          </p:nvSpPr>
          <p:spPr>
            <a:xfrm>
              <a:off x="7586059" y="4261764"/>
              <a:ext cx="28085" cy="28112"/>
            </a:xfrm>
            <a:custGeom>
              <a:rect b="b" l="l" r="r" t="t"/>
              <a:pathLst>
                <a:path extrusionOk="0" h="1070" w="1069">
                  <a:moveTo>
                    <a:pt x="534" y="1"/>
                  </a:moveTo>
                  <a:cubicBezTo>
                    <a:pt x="236" y="1"/>
                    <a:pt x="0" y="244"/>
                    <a:pt x="0" y="535"/>
                  </a:cubicBezTo>
                  <a:cubicBezTo>
                    <a:pt x="0" y="833"/>
                    <a:pt x="236" y="1069"/>
                    <a:pt x="534" y="1069"/>
                  </a:cubicBezTo>
                  <a:cubicBezTo>
                    <a:pt x="826" y="1069"/>
                    <a:pt x="1068" y="833"/>
                    <a:pt x="1068" y="535"/>
                  </a:cubicBezTo>
                  <a:cubicBezTo>
                    <a:pt x="1068" y="244"/>
                    <a:pt x="826" y="1"/>
                    <a:pt x="53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13"/>
            <p:cNvSpPr/>
            <p:nvPr/>
          </p:nvSpPr>
          <p:spPr>
            <a:xfrm>
              <a:off x="7655839" y="4261764"/>
              <a:ext cx="28269" cy="28112"/>
            </a:xfrm>
            <a:custGeom>
              <a:rect b="b" l="l" r="r" t="t"/>
              <a:pathLst>
                <a:path extrusionOk="0" h="1070" w="1076">
                  <a:moveTo>
                    <a:pt x="535" y="1"/>
                  </a:moveTo>
                  <a:cubicBezTo>
                    <a:pt x="243" y="1"/>
                    <a:pt x="1" y="244"/>
                    <a:pt x="1" y="535"/>
                  </a:cubicBezTo>
                  <a:cubicBezTo>
                    <a:pt x="1" y="833"/>
                    <a:pt x="243" y="1069"/>
                    <a:pt x="535" y="1069"/>
                  </a:cubicBezTo>
                  <a:cubicBezTo>
                    <a:pt x="833" y="1069"/>
                    <a:pt x="1076" y="833"/>
                    <a:pt x="1076" y="535"/>
                  </a:cubicBezTo>
                  <a:cubicBezTo>
                    <a:pt x="1076" y="244"/>
                    <a:pt x="833" y="1"/>
                    <a:pt x="5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8" name="Google Shape;788;p13"/>
          <p:cNvGrpSpPr/>
          <p:nvPr/>
        </p:nvGrpSpPr>
        <p:grpSpPr>
          <a:xfrm>
            <a:off x="6442008" y="1759352"/>
            <a:ext cx="342997" cy="277484"/>
            <a:chOff x="6863329" y="2297710"/>
            <a:chExt cx="391460" cy="370127"/>
          </a:xfrm>
        </p:grpSpPr>
        <p:sp>
          <p:nvSpPr>
            <p:cNvPr id="789" name="Google Shape;789;p13"/>
            <p:cNvSpPr/>
            <p:nvPr/>
          </p:nvSpPr>
          <p:spPr>
            <a:xfrm>
              <a:off x="6979033" y="2297710"/>
              <a:ext cx="272603" cy="342961"/>
            </a:xfrm>
            <a:custGeom>
              <a:rect b="b" l="l" r="r" t="t"/>
              <a:pathLst>
                <a:path extrusionOk="0" h="13054" w="10376">
                  <a:moveTo>
                    <a:pt x="3589" y="0"/>
                  </a:moveTo>
                  <a:cubicBezTo>
                    <a:pt x="3379" y="0"/>
                    <a:pt x="3193" y="25"/>
                    <a:pt x="3060" y="48"/>
                  </a:cubicBezTo>
                  <a:cubicBezTo>
                    <a:pt x="2942" y="69"/>
                    <a:pt x="2851" y="180"/>
                    <a:pt x="2851" y="305"/>
                  </a:cubicBezTo>
                  <a:lnTo>
                    <a:pt x="2851" y="3468"/>
                  </a:lnTo>
                  <a:lnTo>
                    <a:pt x="1" y="7089"/>
                  </a:lnTo>
                  <a:lnTo>
                    <a:pt x="1" y="12270"/>
                  </a:lnTo>
                  <a:lnTo>
                    <a:pt x="1554" y="13054"/>
                  </a:lnTo>
                  <a:lnTo>
                    <a:pt x="8525" y="13054"/>
                  </a:lnTo>
                  <a:cubicBezTo>
                    <a:pt x="9101" y="13054"/>
                    <a:pt x="9573" y="12596"/>
                    <a:pt x="9587" y="12027"/>
                  </a:cubicBezTo>
                  <a:cubicBezTo>
                    <a:pt x="9587" y="11521"/>
                    <a:pt x="9233" y="11091"/>
                    <a:pt x="8740" y="11001"/>
                  </a:cubicBezTo>
                  <a:lnTo>
                    <a:pt x="8740" y="10980"/>
                  </a:lnTo>
                  <a:lnTo>
                    <a:pt x="8803" y="10980"/>
                  </a:lnTo>
                  <a:cubicBezTo>
                    <a:pt x="9351" y="10973"/>
                    <a:pt x="9802" y="10550"/>
                    <a:pt x="9836" y="10009"/>
                  </a:cubicBezTo>
                  <a:cubicBezTo>
                    <a:pt x="9864" y="9461"/>
                    <a:pt x="9476" y="8982"/>
                    <a:pt x="8935" y="8913"/>
                  </a:cubicBezTo>
                  <a:lnTo>
                    <a:pt x="8935" y="8899"/>
                  </a:lnTo>
                  <a:cubicBezTo>
                    <a:pt x="8976" y="8899"/>
                    <a:pt x="9025" y="8906"/>
                    <a:pt x="9066" y="8906"/>
                  </a:cubicBezTo>
                  <a:cubicBezTo>
                    <a:pt x="9621" y="8899"/>
                    <a:pt x="10079" y="8455"/>
                    <a:pt x="10093" y="7900"/>
                  </a:cubicBezTo>
                  <a:cubicBezTo>
                    <a:pt x="10114" y="7345"/>
                    <a:pt x="9684" y="6874"/>
                    <a:pt x="9129" y="6832"/>
                  </a:cubicBezTo>
                  <a:lnTo>
                    <a:pt x="9129" y="6811"/>
                  </a:lnTo>
                  <a:cubicBezTo>
                    <a:pt x="9196" y="6824"/>
                    <a:pt x="9262" y="6830"/>
                    <a:pt x="9328" y="6830"/>
                  </a:cubicBezTo>
                  <a:cubicBezTo>
                    <a:pt x="9897" y="6830"/>
                    <a:pt x="10375" y="6361"/>
                    <a:pt x="10356" y="5764"/>
                  </a:cubicBezTo>
                  <a:cubicBezTo>
                    <a:pt x="10336" y="5202"/>
                    <a:pt x="9871" y="4758"/>
                    <a:pt x="9302" y="4758"/>
                  </a:cubicBezTo>
                  <a:lnTo>
                    <a:pt x="5439" y="4758"/>
                  </a:lnTo>
                  <a:lnTo>
                    <a:pt x="5439" y="2171"/>
                  </a:lnTo>
                  <a:cubicBezTo>
                    <a:pt x="5439" y="324"/>
                    <a:pt x="4356" y="0"/>
                    <a:pt x="35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13"/>
            <p:cNvSpPr/>
            <p:nvPr/>
          </p:nvSpPr>
          <p:spPr>
            <a:xfrm>
              <a:off x="6979033" y="2606386"/>
              <a:ext cx="255342" cy="34286"/>
            </a:xfrm>
            <a:custGeom>
              <a:rect b="b" l="l" r="r" t="t"/>
              <a:pathLst>
                <a:path extrusionOk="0" h="1305" w="9719">
                  <a:moveTo>
                    <a:pt x="1" y="1"/>
                  </a:moveTo>
                  <a:lnTo>
                    <a:pt x="1" y="521"/>
                  </a:lnTo>
                  <a:lnTo>
                    <a:pt x="1554" y="1305"/>
                  </a:lnTo>
                  <a:lnTo>
                    <a:pt x="8546" y="1305"/>
                  </a:lnTo>
                  <a:cubicBezTo>
                    <a:pt x="9226" y="1298"/>
                    <a:pt x="9718" y="660"/>
                    <a:pt x="9552" y="8"/>
                  </a:cubicBezTo>
                  <a:lnTo>
                    <a:pt x="9552" y="8"/>
                  </a:lnTo>
                  <a:cubicBezTo>
                    <a:pt x="9434" y="465"/>
                    <a:pt x="9018" y="778"/>
                    <a:pt x="8546" y="785"/>
                  </a:cubicBezTo>
                  <a:lnTo>
                    <a:pt x="1554" y="78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>
              <a:off x="7176392" y="2552081"/>
              <a:ext cx="64709" cy="34102"/>
            </a:xfrm>
            <a:custGeom>
              <a:rect b="b" l="l" r="r" t="t"/>
              <a:pathLst>
                <a:path extrusionOk="0" h="1298" w="2463">
                  <a:moveTo>
                    <a:pt x="2296" y="1"/>
                  </a:moveTo>
                  <a:cubicBezTo>
                    <a:pt x="2179" y="459"/>
                    <a:pt x="1769" y="778"/>
                    <a:pt x="1298" y="778"/>
                  </a:cubicBezTo>
                  <a:lnTo>
                    <a:pt x="1" y="778"/>
                  </a:lnTo>
                  <a:lnTo>
                    <a:pt x="1" y="1298"/>
                  </a:lnTo>
                  <a:lnTo>
                    <a:pt x="1298" y="1298"/>
                  </a:lnTo>
                  <a:cubicBezTo>
                    <a:pt x="1970" y="1291"/>
                    <a:pt x="2463" y="653"/>
                    <a:pt x="22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>
              <a:off x="7176392" y="2497591"/>
              <a:ext cx="71461" cy="34102"/>
            </a:xfrm>
            <a:custGeom>
              <a:rect b="b" l="l" r="r" t="t"/>
              <a:pathLst>
                <a:path extrusionOk="0" h="1298" w="2720">
                  <a:moveTo>
                    <a:pt x="2560" y="1"/>
                  </a:moveTo>
                  <a:lnTo>
                    <a:pt x="2560" y="1"/>
                  </a:lnTo>
                  <a:cubicBezTo>
                    <a:pt x="2435" y="459"/>
                    <a:pt x="2026" y="778"/>
                    <a:pt x="1554" y="778"/>
                  </a:cubicBezTo>
                  <a:lnTo>
                    <a:pt x="1" y="778"/>
                  </a:lnTo>
                  <a:lnTo>
                    <a:pt x="1" y="1298"/>
                  </a:lnTo>
                  <a:lnTo>
                    <a:pt x="1554" y="1298"/>
                  </a:lnTo>
                  <a:cubicBezTo>
                    <a:pt x="2227" y="1291"/>
                    <a:pt x="2720" y="660"/>
                    <a:pt x="2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>
              <a:off x="7176392" y="2443286"/>
              <a:ext cx="78397" cy="33944"/>
            </a:xfrm>
            <a:custGeom>
              <a:rect b="b" l="l" r="r" t="t"/>
              <a:pathLst>
                <a:path extrusionOk="0" h="1292" w="2984">
                  <a:moveTo>
                    <a:pt x="2817" y="1"/>
                  </a:moveTo>
                  <a:lnTo>
                    <a:pt x="2817" y="1"/>
                  </a:lnTo>
                  <a:cubicBezTo>
                    <a:pt x="2699" y="452"/>
                    <a:pt x="2283" y="771"/>
                    <a:pt x="1811" y="771"/>
                  </a:cubicBezTo>
                  <a:lnTo>
                    <a:pt x="1" y="771"/>
                  </a:lnTo>
                  <a:lnTo>
                    <a:pt x="1" y="1291"/>
                  </a:lnTo>
                  <a:lnTo>
                    <a:pt x="1811" y="1291"/>
                  </a:lnTo>
                  <a:cubicBezTo>
                    <a:pt x="2491" y="1291"/>
                    <a:pt x="2983" y="653"/>
                    <a:pt x="28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>
              <a:off x="6863329" y="2450038"/>
              <a:ext cx="122666" cy="217799"/>
            </a:xfrm>
            <a:custGeom>
              <a:rect b="b" l="l" r="r" t="t"/>
              <a:pathLst>
                <a:path extrusionOk="0" h="8290" w="4669">
                  <a:moveTo>
                    <a:pt x="3897" y="0"/>
                  </a:moveTo>
                  <a:cubicBezTo>
                    <a:pt x="3893" y="0"/>
                    <a:pt x="3889" y="0"/>
                    <a:pt x="3884" y="1"/>
                  </a:cubicBezTo>
                  <a:lnTo>
                    <a:pt x="777" y="1"/>
                  </a:lnTo>
                  <a:cubicBezTo>
                    <a:pt x="347" y="1"/>
                    <a:pt x="0" y="347"/>
                    <a:pt x="0" y="777"/>
                  </a:cubicBezTo>
                  <a:lnTo>
                    <a:pt x="0" y="7512"/>
                  </a:lnTo>
                  <a:cubicBezTo>
                    <a:pt x="0" y="7942"/>
                    <a:pt x="347" y="8289"/>
                    <a:pt x="777" y="8289"/>
                  </a:cubicBezTo>
                  <a:lnTo>
                    <a:pt x="3884" y="8289"/>
                  </a:lnTo>
                  <a:cubicBezTo>
                    <a:pt x="4321" y="8289"/>
                    <a:pt x="4668" y="7942"/>
                    <a:pt x="4668" y="7512"/>
                  </a:cubicBezTo>
                  <a:lnTo>
                    <a:pt x="4668" y="777"/>
                  </a:lnTo>
                  <a:cubicBezTo>
                    <a:pt x="4668" y="351"/>
                    <a:pt x="4321" y="0"/>
                    <a:pt x="38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>
              <a:off x="6863329" y="2449854"/>
              <a:ext cx="41011" cy="217983"/>
            </a:xfrm>
            <a:custGeom>
              <a:rect b="b" l="l" r="r" t="t"/>
              <a:pathLst>
                <a:path extrusionOk="0" h="8297" w="1561">
                  <a:moveTo>
                    <a:pt x="777" y="1"/>
                  </a:moveTo>
                  <a:cubicBezTo>
                    <a:pt x="347" y="1"/>
                    <a:pt x="0" y="347"/>
                    <a:pt x="0" y="784"/>
                  </a:cubicBezTo>
                  <a:lnTo>
                    <a:pt x="0" y="7519"/>
                  </a:lnTo>
                  <a:cubicBezTo>
                    <a:pt x="0" y="7949"/>
                    <a:pt x="347" y="8296"/>
                    <a:pt x="777" y="8296"/>
                  </a:cubicBezTo>
                  <a:lnTo>
                    <a:pt x="1561" y="8296"/>
                  </a:lnTo>
                  <a:cubicBezTo>
                    <a:pt x="1131" y="8296"/>
                    <a:pt x="777" y="7949"/>
                    <a:pt x="777" y="7519"/>
                  </a:cubicBezTo>
                  <a:lnTo>
                    <a:pt x="777" y="784"/>
                  </a:lnTo>
                  <a:cubicBezTo>
                    <a:pt x="777" y="347"/>
                    <a:pt x="1131" y="1"/>
                    <a:pt x="15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>
              <a:off x="6917818" y="2599660"/>
              <a:ext cx="40827" cy="40827"/>
            </a:xfrm>
            <a:custGeom>
              <a:rect b="b" l="l" r="r" t="t"/>
              <a:pathLst>
                <a:path extrusionOk="0" h="1554" w="1554">
                  <a:moveTo>
                    <a:pt x="777" y="0"/>
                  </a:moveTo>
                  <a:cubicBezTo>
                    <a:pt x="347" y="0"/>
                    <a:pt x="0" y="347"/>
                    <a:pt x="0" y="777"/>
                  </a:cubicBezTo>
                  <a:cubicBezTo>
                    <a:pt x="0" y="1207"/>
                    <a:pt x="347" y="1554"/>
                    <a:pt x="777" y="1554"/>
                  </a:cubicBezTo>
                  <a:cubicBezTo>
                    <a:pt x="1207" y="1554"/>
                    <a:pt x="1554" y="1207"/>
                    <a:pt x="1554" y="777"/>
                  </a:cubicBezTo>
                  <a:cubicBezTo>
                    <a:pt x="1554" y="347"/>
                    <a:pt x="1207" y="0"/>
                    <a:pt x="7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>
              <a:off x="6924544" y="2606386"/>
              <a:ext cx="27376" cy="27376"/>
            </a:xfrm>
            <a:custGeom>
              <a:rect b="b" l="l" r="r" t="t"/>
              <a:pathLst>
                <a:path extrusionOk="0" h="1042" w="1042">
                  <a:moveTo>
                    <a:pt x="521" y="1"/>
                  </a:moveTo>
                  <a:cubicBezTo>
                    <a:pt x="237" y="1"/>
                    <a:pt x="1" y="237"/>
                    <a:pt x="1" y="521"/>
                  </a:cubicBezTo>
                  <a:cubicBezTo>
                    <a:pt x="1" y="805"/>
                    <a:pt x="237" y="1041"/>
                    <a:pt x="521" y="1041"/>
                  </a:cubicBezTo>
                  <a:cubicBezTo>
                    <a:pt x="805" y="1041"/>
                    <a:pt x="1041" y="805"/>
                    <a:pt x="1041" y="521"/>
                  </a:cubicBezTo>
                  <a:cubicBezTo>
                    <a:pt x="1041" y="237"/>
                    <a:pt x="805" y="1"/>
                    <a:pt x="5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14"/>
          <p:cNvSpPr txBox="1"/>
          <p:nvPr>
            <p:ph idx="5" type="title"/>
          </p:nvPr>
        </p:nvSpPr>
        <p:spPr>
          <a:xfrm>
            <a:off x="311700" y="400725"/>
            <a:ext cx="8520600" cy="412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Planificación</a:t>
            </a:r>
            <a:endParaRPr/>
          </a:p>
        </p:txBody>
      </p:sp>
      <p:sp>
        <p:nvSpPr>
          <p:cNvPr id="804" name="Google Shape;804;p14"/>
          <p:cNvSpPr txBox="1"/>
          <p:nvPr>
            <p:ph idx="4294967295" type="body"/>
          </p:nvPr>
        </p:nvSpPr>
        <p:spPr>
          <a:xfrm>
            <a:off x="3159808" y="3006081"/>
            <a:ext cx="1220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chemeClr val="accent5"/>
                </a:solidFill>
              </a:rPr>
              <a:t>Orientaciones proletarias.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805" name="Google Shape;805;p14"/>
          <p:cNvSpPr txBox="1"/>
          <p:nvPr>
            <p:ph idx="2" type="subTitle"/>
          </p:nvPr>
        </p:nvSpPr>
        <p:spPr>
          <a:xfrm>
            <a:off x="3159814" y="2705402"/>
            <a:ext cx="1220100" cy="2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5"/>
                </a:solidFill>
              </a:rPr>
              <a:t>Mensajes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806" name="Google Shape;806;p14"/>
          <p:cNvSpPr txBox="1"/>
          <p:nvPr>
            <p:ph idx="4294967295" type="body"/>
          </p:nvPr>
        </p:nvSpPr>
        <p:spPr>
          <a:xfrm>
            <a:off x="1932756" y="3006081"/>
            <a:ext cx="1220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F25764"/>
                </a:solidFill>
              </a:rPr>
              <a:t>¿Con quién nos estamos comunicando?</a:t>
            </a:r>
            <a:endParaRPr>
              <a:solidFill>
                <a:srgbClr val="F25764"/>
              </a:solidFill>
            </a:endParaRPr>
          </a:p>
        </p:txBody>
      </p:sp>
      <p:sp>
        <p:nvSpPr>
          <p:cNvPr id="807" name="Google Shape;807;p14"/>
          <p:cNvSpPr/>
          <p:nvPr/>
        </p:nvSpPr>
        <p:spPr>
          <a:xfrm>
            <a:off x="6096958" y="2561056"/>
            <a:ext cx="38099" cy="34141"/>
          </a:xfrm>
          <a:custGeom>
            <a:rect b="b" l="l" r="r" t="t"/>
            <a:pathLst>
              <a:path extrusionOk="0" h="1585" w="1584">
                <a:moveTo>
                  <a:pt x="792" y="1"/>
                </a:moveTo>
                <a:cubicBezTo>
                  <a:pt x="349" y="1"/>
                  <a:pt x="0" y="349"/>
                  <a:pt x="0" y="793"/>
                </a:cubicBezTo>
                <a:cubicBezTo>
                  <a:pt x="0" y="1204"/>
                  <a:pt x="349" y="1584"/>
                  <a:pt x="792" y="1584"/>
                </a:cubicBezTo>
                <a:cubicBezTo>
                  <a:pt x="1235" y="1584"/>
                  <a:pt x="1584" y="1204"/>
                  <a:pt x="1584" y="793"/>
                </a:cubicBezTo>
                <a:cubicBezTo>
                  <a:pt x="1584" y="349"/>
                  <a:pt x="1235" y="1"/>
                  <a:pt x="79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08" name="Google Shape;808;p14"/>
          <p:cNvSpPr/>
          <p:nvPr/>
        </p:nvSpPr>
        <p:spPr>
          <a:xfrm>
            <a:off x="2526014" y="2304585"/>
            <a:ext cx="13734" cy="191017"/>
          </a:xfrm>
          <a:custGeom>
            <a:rect b="b" l="l" r="r" t="t"/>
            <a:pathLst>
              <a:path extrusionOk="0" h="8868" w="571">
                <a:moveTo>
                  <a:pt x="1" y="0"/>
                </a:moveTo>
                <a:lnTo>
                  <a:pt x="1" y="8868"/>
                </a:lnTo>
                <a:lnTo>
                  <a:pt x="571" y="8868"/>
                </a:lnTo>
                <a:lnTo>
                  <a:pt x="571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p14"/>
          <p:cNvSpPr/>
          <p:nvPr/>
        </p:nvSpPr>
        <p:spPr>
          <a:xfrm>
            <a:off x="5024460" y="2304585"/>
            <a:ext cx="13734" cy="191017"/>
          </a:xfrm>
          <a:custGeom>
            <a:rect b="b" l="l" r="r" t="t"/>
            <a:pathLst>
              <a:path extrusionOk="0" h="8868" w="571">
                <a:moveTo>
                  <a:pt x="0" y="0"/>
                </a:moveTo>
                <a:lnTo>
                  <a:pt x="0" y="8868"/>
                </a:lnTo>
                <a:lnTo>
                  <a:pt x="570" y="8868"/>
                </a:lnTo>
                <a:lnTo>
                  <a:pt x="570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810;p14"/>
          <p:cNvSpPr/>
          <p:nvPr/>
        </p:nvSpPr>
        <p:spPr>
          <a:xfrm>
            <a:off x="6270617" y="2310034"/>
            <a:ext cx="13734" cy="185567"/>
          </a:xfrm>
          <a:custGeom>
            <a:rect b="b" l="l" r="r" t="t"/>
            <a:pathLst>
              <a:path extrusionOk="0" h="8615" w="571">
                <a:moveTo>
                  <a:pt x="1" y="1"/>
                </a:moveTo>
                <a:lnTo>
                  <a:pt x="1" y="8615"/>
                </a:lnTo>
                <a:lnTo>
                  <a:pt x="571" y="8615"/>
                </a:lnTo>
                <a:lnTo>
                  <a:pt x="571" y="1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11" name="Google Shape;811;p14"/>
          <p:cNvGrpSpPr/>
          <p:nvPr/>
        </p:nvGrpSpPr>
        <p:grpSpPr>
          <a:xfrm>
            <a:off x="802974" y="1758253"/>
            <a:ext cx="5960891" cy="558027"/>
            <a:chOff x="911553" y="2041152"/>
            <a:chExt cx="7168840" cy="749331"/>
          </a:xfrm>
        </p:grpSpPr>
        <p:sp>
          <p:nvSpPr>
            <p:cNvPr id="812" name="Google Shape;812;p14"/>
            <p:cNvSpPr/>
            <p:nvPr/>
          </p:nvSpPr>
          <p:spPr>
            <a:xfrm>
              <a:off x="911553" y="2225288"/>
              <a:ext cx="1165215" cy="565195"/>
            </a:xfrm>
            <a:custGeom>
              <a:rect b="b" l="l" r="r" t="t"/>
              <a:pathLst>
                <a:path extrusionOk="0" h="19540" w="40284">
                  <a:moveTo>
                    <a:pt x="0" y="0"/>
                  </a:moveTo>
                  <a:cubicBezTo>
                    <a:pt x="317" y="10831"/>
                    <a:pt x="9216" y="19540"/>
                    <a:pt x="20142" y="19540"/>
                  </a:cubicBezTo>
                  <a:cubicBezTo>
                    <a:pt x="31068" y="19540"/>
                    <a:pt x="39935" y="10831"/>
                    <a:pt x="40283" y="0"/>
                  </a:cubicBezTo>
                  <a:lnTo>
                    <a:pt x="39713" y="0"/>
                  </a:lnTo>
                  <a:cubicBezTo>
                    <a:pt x="39397" y="10514"/>
                    <a:pt x="30751" y="18970"/>
                    <a:pt x="20142" y="18970"/>
                  </a:cubicBezTo>
                  <a:cubicBezTo>
                    <a:pt x="9533" y="18970"/>
                    <a:pt x="887" y="10514"/>
                    <a:pt x="570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14"/>
            <p:cNvSpPr/>
            <p:nvPr/>
          </p:nvSpPr>
          <p:spPr>
            <a:xfrm>
              <a:off x="2412003" y="2225288"/>
              <a:ext cx="1166111" cy="565195"/>
            </a:xfrm>
            <a:custGeom>
              <a:rect b="b" l="l" r="r" t="t"/>
              <a:pathLst>
                <a:path extrusionOk="0" h="19540" w="40315">
                  <a:moveTo>
                    <a:pt x="0" y="0"/>
                  </a:moveTo>
                  <a:cubicBezTo>
                    <a:pt x="348" y="10831"/>
                    <a:pt x="9216" y="19540"/>
                    <a:pt x="20142" y="19540"/>
                  </a:cubicBezTo>
                  <a:cubicBezTo>
                    <a:pt x="31067" y="19540"/>
                    <a:pt x="39966" y="10831"/>
                    <a:pt x="40315" y="0"/>
                  </a:cubicBezTo>
                  <a:lnTo>
                    <a:pt x="39745" y="0"/>
                  </a:lnTo>
                  <a:cubicBezTo>
                    <a:pt x="39396" y="10514"/>
                    <a:pt x="30782" y="18970"/>
                    <a:pt x="20142" y="18970"/>
                  </a:cubicBezTo>
                  <a:cubicBezTo>
                    <a:pt x="9533" y="18970"/>
                    <a:pt x="919" y="10514"/>
                    <a:pt x="570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14"/>
            <p:cNvSpPr/>
            <p:nvPr/>
          </p:nvSpPr>
          <p:spPr>
            <a:xfrm>
              <a:off x="3913351" y="2225288"/>
              <a:ext cx="1165215" cy="565195"/>
            </a:xfrm>
            <a:custGeom>
              <a:rect b="b" l="l" r="r" t="t"/>
              <a:pathLst>
                <a:path extrusionOk="0" h="19540" w="40284">
                  <a:moveTo>
                    <a:pt x="1" y="0"/>
                  </a:moveTo>
                  <a:cubicBezTo>
                    <a:pt x="317" y="10831"/>
                    <a:pt x="9216" y="19540"/>
                    <a:pt x="20142" y="19540"/>
                  </a:cubicBezTo>
                  <a:cubicBezTo>
                    <a:pt x="31068" y="19540"/>
                    <a:pt x="39935" y="10831"/>
                    <a:pt x="40284" y="0"/>
                  </a:cubicBezTo>
                  <a:lnTo>
                    <a:pt x="39714" y="0"/>
                  </a:lnTo>
                  <a:cubicBezTo>
                    <a:pt x="39397" y="10514"/>
                    <a:pt x="30751" y="18970"/>
                    <a:pt x="20142" y="18970"/>
                  </a:cubicBezTo>
                  <a:cubicBezTo>
                    <a:pt x="9533" y="18970"/>
                    <a:pt x="887" y="10514"/>
                    <a:pt x="539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14"/>
            <p:cNvSpPr/>
            <p:nvPr/>
          </p:nvSpPr>
          <p:spPr>
            <a:xfrm>
              <a:off x="5413802" y="2225288"/>
              <a:ext cx="1165215" cy="565195"/>
            </a:xfrm>
            <a:custGeom>
              <a:rect b="b" l="l" r="r" t="t"/>
              <a:pathLst>
                <a:path extrusionOk="0" h="19540" w="40284">
                  <a:moveTo>
                    <a:pt x="1" y="0"/>
                  </a:moveTo>
                  <a:cubicBezTo>
                    <a:pt x="349" y="10831"/>
                    <a:pt x="9216" y="19540"/>
                    <a:pt x="20142" y="19540"/>
                  </a:cubicBezTo>
                  <a:cubicBezTo>
                    <a:pt x="31068" y="19540"/>
                    <a:pt x="39967" y="10831"/>
                    <a:pt x="40284" y="0"/>
                  </a:cubicBezTo>
                  <a:lnTo>
                    <a:pt x="39745" y="0"/>
                  </a:lnTo>
                  <a:cubicBezTo>
                    <a:pt x="39397" y="10514"/>
                    <a:pt x="30751" y="18970"/>
                    <a:pt x="20142" y="18970"/>
                  </a:cubicBezTo>
                  <a:cubicBezTo>
                    <a:pt x="9533" y="18970"/>
                    <a:pt x="887" y="10514"/>
                    <a:pt x="571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14"/>
            <p:cNvSpPr/>
            <p:nvPr/>
          </p:nvSpPr>
          <p:spPr>
            <a:xfrm>
              <a:off x="6915178" y="2225288"/>
              <a:ext cx="1165215" cy="565195"/>
            </a:xfrm>
            <a:custGeom>
              <a:rect b="b" l="l" r="r" t="t"/>
              <a:pathLst>
                <a:path extrusionOk="0" h="19540" w="40284">
                  <a:moveTo>
                    <a:pt x="0" y="0"/>
                  </a:moveTo>
                  <a:cubicBezTo>
                    <a:pt x="317" y="10831"/>
                    <a:pt x="9216" y="19540"/>
                    <a:pt x="20142" y="19540"/>
                  </a:cubicBezTo>
                  <a:cubicBezTo>
                    <a:pt x="31068" y="19540"/>
                    <a:pt x="39935" y="10831"/>
                    <a:pt x="40283" y="0"/>
                  </a:cubicBezTo>
                  <a:lnTo>
                    <a:pt x="39713" y="0"/>
                  </a:lnTo>
                  <a:cubicBezTo>
                    <a:pt x="39397" y="10514"/>
                    <a:pt x="30751" y="18970"/>
                    <a:pt x="20142" y="18970"/>
                  </a:cubicBezTo>
                  <a:cubicBezTo>
                    <a:pt x="9533" y="18970"/>
                    <a:pt x="887" y="10514"/>
                    <a:pt x="539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14"/>
            <p:cNvSpPr/>
            <p:nvPr/>
          </p:nvSpPr>
          <p:spPr>
            <a:xfrm>
              <a:off x="2060247" y="2041152"/>
              <a:ext cx="368273" cy="184165"/>
            </a:xfrm>
            <a:custGeom>
              <a:rect b="b" l="l" r="r" t="t"/>
              <a:pathLst>
                <a:path extrusionOk="0" h="6367" w="12732">
                  <a:moveTo>
                    <a:pt x="6366" y="1"/>
                  </a:moveTo>
                  <a:cubicBezTo>
                    <a:pt x="2850" y="1"/>
                    <a:pt x="0" y="2851"/>
                    <a:pt x="0" y="6366"/>
                  </a:cubicBezTo>
                  <a:lnTo>
                    <a:pt x="570" y="6366"/>
                  </a:lnTo>
                  <a:cubicBezTo>
                    <a:pt x="570" y="3168"/>
                    <a:pt x="3167" y="571"/>
                    <a:pt x="6366" y="571"/>
                  </a:cubicBezTo>
                  <a:cubicBezTo>
                    <a:pt x="9564" y="571"/>
                    <a:pt x="12161" y="3168"/>
                    <a:pt x="12161" y="6366"/>
                  </a:cubicBezTo>
                  <a:lnTo>
                    <a:pt x="12731" y="6366"/>
                  </a:lnTo>
                  <a:cubicBezTo>
                    <a:pt x="12731" y="2851"/>
                    <a:pt x="9881" y="1"/>
                    <a:pt x="636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14"/>
            <p:cNvSpPr/>
            <p:nvPr/>
          </p:nvSpPr>
          <p:spPr>
            <a:xfrm>
              <a:off x="3561595" y="2041152"/>
              <a:ext cx="367376" cy="184165"/>
            </a:xfrm>
            <a:custGeom>
              <a:rect b="b" l="l" r="r" t="t"/>
              <a:pathLst>
                <a:path extrusionOk="0" h="6367" w="12701">
                  <a:moveTo>
                    <a:pt x="6366" y="1"/>
                  </a:moveTo>
                  <a:cubicBezTo>
                    <a:pt x="2851" y="1"/>
                    <a:pt x="1" y="2851"/>
                    <a:pt x="1" y="6366"/>
                  </a:cubicBezTo>
                  <a:lnTo>
                    <a:pt x="571" y="6366"/>
                  </a:lnTo>
                  <a:cubicBezTo>
                    <a:pt x="571" y="3168"/>
                    <a:pt x="3168" y="571"/>
                    <a:pt x="6366" y="571"/>
                  </a:cubicBezTo>
                  <a:cubicBezTo>
                    <a:pt x="9565" y="571"/>
                    <a:pt x="12162" y="3168"/>
                    <a:pt x="12162" y="6366"/>
                  </a:cubicBezTo>
                  <a:lnTo>
                    <a:pt x="12700" y="6366"/>
                  </a:lnTo>
                  <a:cubicBezTo>
                    <a:pt x="12700" y="2851"/>
                    <a:pt x="9850" y="1"/>
                    <a:pt x="636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14"/>
            <p:cNvSpPr/>
            <p:nvPr/>
          </p:nvSpPr>
          <p:spPr>
            <a:xfrm>
              <a:off x="5062046" y="2041152"/>
              <a:ext cx="368273" cy="184165"/>
            </a:xfrm>
            <a:custGeom>
              <a:rect b="b" l="l" r="r" t="t"/>
              <a:pathLst>
                <a:path extrusionOk="0" h="6367" w="12732">
                  <a:moveTo>
                    <a:pt x="6366" y="1"/>
                  </a:moveTo>
                  <a:cubicBezTo>
                    <a:pt x="2851" y="1"/>
                    <a:pt x="1" y="2851"/>
                    <a:pt x="1" y="6366"/>
                  </a:cubicBezTo>
                  <a:lnTo>
                    <a:pt x="571" y="6366"/>
                  </a:lnTo>
                  <a:cubicBezTo>
                    <a:pt x="571" y="3168"/>
                    <a:pt x="3168" y="571"/>
                    <a:pt x="6366" y="571"/>
                  </a:cubicBezTo>
                  <a:cubicBezTo>
                    <a:pt x="9565" y="571"/>
                    <a:pt x="12162" y="3168"/>
                    <a:pt x="12162" y="6366"/>
                  </a:cubicBezTo>
                  <a:lnTo>
                    <a:pt x="12732" y="6366"/>
                  </a:lnTo>
                  <a:cubicBezTo>
                    <a:pt x="12732" y="2851"/>
                    <a:pt x="9881" y="1"/>
                    <a:pt x="636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14"/>
            <p:cNvSpPr/>
            <p:nvPr/>
          </p:nvSpPr>
          <p:spPr>
            <a:xfrm>
              <a:off x="6563422" y="2041152"/>
              <a:ext cx="367348" cy="184165"/>
            </a:xfrm>
            <a:custGeom>
              <a:rect b="b" l="l" r="r" t="t"/>
              <a:pathLst>
                <a:path extrusionOk="0" h="6367" w="12700">
                  <a:moveTo>
                    <a:pt x="6366" y="1"/>
                  </a:moveTo>
                  <a:cubicBezTo>
                    <a:pt x="2851" y="1"/>
                    <a:pt x="0" y="2851"/>
                    <a:pt x="0" y="6366"/>
                  </a:cubicBezTo>
                  <a:lnTo>
                    <a:pt x="539" y="6366"/>
                  </a:lnTo>
                  <a:cubicBezTo>
                    <a:pt x="539" y="3168"/>
                    <a:pt x="3136" y="571"/>
                    <a:pt x="6366" y="571"/>
                  </a:cubicBezTo>
                  <a:cubicBezTo>
                    <a:pt x="9564" y="571"/>
                    <a:pt x="12161" y="3168"/>
                    <a:pt x="12161" y="6366"/>
                  </a:cubicBezTo>
                  <a:lnTo>
                    <a:pt x="12700" y="6366"/>
                  </a:lnTo>
                  <a:cubicBezTo>
                    <a:pt x="12700" y="2851"/>
                    <a:pt x="9849" y="1"/>
                    <a:pt x="636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21" name="Google Shape;821;p14"/>
          <p:cNvSpPr/>
          <p:nvPr/>
        </p:nvSpPr>
        <p:spPr>
          <a:xfrm>
            <a:off x="1280603" y="2304585"/>
            <a:ext cx="13734" cy="191017"/>
          </a:xfrm>
          <a:custGeom>
            <a:rect b="b" l="l" r="r" t="t"/>
            <a:pathLst>
              <a:path extrusionOk="0" h="8868" w="571">
                <a:moveTo>
                  <a:pt x="1" y="0"/>
                </a:moveTo>
                <a:lnTo>
                  <a:pt x="1" y="8868"/>
                </a:lnTo>
                <a:lnTo>
                  <a:pt x="571" y="8868"/>
                </a:lnTo>
                <a:lnTo>
                  <a:pt x="571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2" name="Google Shape;822;p14"/>
          <p:cNvSpPr/>
          <p:nvPr/>
        </p:nvSpPr>
        <p:spPr>
          <a:xfrm>
            <a:off x="3776764" y="2304585"/>
            <a:ext cx="13734" cy="191017"/>
          </a:xfrm>
          <a:custGeom>
            <a:rect b="b" l="l" r="r" t="t"/>
            <a:pathLst>
              <a:path extrusionOk="0" h="8868" w="571">
                <a:moveTo>
                  <a:pt x="0" y="0"/>
                </a:moveTo>
                <a:lnTo>
                  <a:pt x="0" y="8868"/>
                </a:lnTo>
                <a:lnTo>
                  <a:pt x="570" y="8868"/>
                </a:lnTo>
                <a:lnTo>
                  <a:pt x="570" y="0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3" name="Google Shape;823;p14"/>
          <p:cNvSpPr/>
          <p:nvPr/>
        </p:nvSpPr>
        <p:spPr>
          <a:xfrm>
            <a:off x="6666712" y="1880989"/>
            <a:ext cx="32014" cy="28670"/>
          </a:xfrm>
          <a:custGeom>
            <a:rect b="b" l="l" r="r" t="t"/>
            <a:pathLst>
              <a:path extrusionOk="0" h="1331" w="1331">
                <a:moveTo>
                  <a:pt x="666" y="0"/>
                </a:moveTo>
                <a:cubicBezTo>
                  <a:pt x="286" y="0"/>
                  <a:pt x="1" y="285"/>
                  <a:pt x="1" y="665"/>
                </a:cubicBezTo>
                <a:cubicBezTo>
                  <a:pt x="1" y="1013"/>
                  <a:pt x="286" y="1330"/>
                  <a:pt x="666" y="1330"/>
                </a:cubicBezTo>
                <a:cubicBezTo>
                  <a:pt x="1046" y="1330"/>
                  <a:pt x="1331" y="1013"/>
                  <a:pt x="1331" y="665"/>
                </a:cubicBezTo>
                <a:cubicBezTo>
                  <a:pt x="1331" y="285"/>
                  <a:pt x="1046" y="0"/>
                  <a:pt x="666" y="0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4" name="Google Shape;824;p14"/>
          <p:cNvSpPr/>
          <p:nvPr/>
        </p:nvSpPr>
        <p:spPr>
          <a:xfrm>
            <a:off x="828898" y="1500020"/>
            <a:ext cx="917146" cy="763485"/>
          </a:xfrm>
          <a:custGeom>
            <a:rect b="b" l="l" r="r" t="t"/>
            <a:pathLst>
              <a:path extrusionOk="0" h="35445" w="38131">
                <a:moveTo>
                  <a:pt x="19051" y="1"/>
                </a:moveTo>
                <a:cubicBezTo>
                  <a:pt x="10527" y="1"/>
                  <a:pt x="3008" y="6151"/>
                  <a:pt x="1584" y="14837"/>
                </a:cubicBezTo>
                <a:cubicBezTo>
                  <a:pt x="1" y="24496"/>
                  <a:pt x="6525" y="33617"/>
                  <a:pt x="16184" y="35200"/>
                </a:cubicBezTo>
                <a:cubicBezTo>
                  <a:pt x="17170" y="35365"/>
                  <a:pt x="18150" y="35445"/>
                  <a:pt x="19117" y="35445"/>
                </a:cubicBezTo>
                <a:cubicBezTo>
                  <a:pt x="27626" y="35445"/>
                  <a:pt x="35125" y="29274"/>
                  <a:pt x="36547" y="20601"/>
                </a:cubicBezTo>
                <a:cubicBezTo>
                  <a:pt x="38130" y="10942"/>
                  <a:pt x="31607" y="1821"/>
                  <a:pt x="21948" y="238"/>
                </a:cubicBezTo>
                <a:cubicBezTo>
                  <a:pt x="20974" y="78"/>
                  <a:pt x="20006" y="1"/>
                  <a:pt x="19051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5" name="Google Shape;825;p14"/>
          <p:cNvSpPr/>
          <p:nvPr/>
        </p:nvSpPr>
        <p:spPr>
          <a:xfrm>
            <a:off x="897471" y="1563453"/>
            <a:ext cx="780023" cy="636464"/>
          </a:xfrm>
          <a:custGeom>
            <a:rect b="b" l="l" r="r" t="t"/>
            <a:pathLst>
              <a:path extrusionOk="0" h="29548" w="32430">
                <a:moveTo>
                  <a:pt x="16215" y="0"/>
                </a:moveTo>
                <a:cubicBezTo>
                  <a:pt x="12430" y="0"/>
                  <a:pt x="8646" y="1441"/>
                  <a:pt x="5764" y="4323"/>
                </a:cubicBezTo>
                <a:cubicBezTo>
                  <a:pt x="0" y="10087"/>
                  <a:pt x="0" y="19461"/>
                  <a:pt x="5764" y="25224"/>
                </a:cubicBezTo>
                <a:cubicBezTo>
                  <a:pt x="8646" y="28106"/>
                  <a:pt x="12430" y="29547"/>
                  <a:pt x="16215" y="29547"/>
                </a:cubicBezTo>
                <a:cubicBezTo>
                  <a:pt x="19999" y="29547"/>
                  <a:pt x="23784" y="28106"/>
                  <a:pt x="26666" y="25224"/>
                </a:cubicBezTo>
                <a:cubicBezTo>
                  <a:pt x="32429" y="19461"/>
                  <a:pt x="32429" y="10087"/>
                  <a:pt x="26666" y="4323"/>
                </a:cubicBezTo>
                <a:cubicBezTo>
                  <a:pt x="23784" y="1441"/>
                  <a:pt x="19999" y="0"/>
                  <a:pt x="1621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26" name="Google Shape;826;p14"/>
          <p:cNvGrpSpPr/>
          <p:nvPr/>
        </p:nvGrpSpPr>
        <p:grpSpPr>
          <a:xfrm>
            <a:off x="1108399" y="1720730"/>
            <a:ext cx="357255" cy="319960"/>
            <a:chOff x="1278870" y="1990765"/>
            <a:chExt cx="429651" cy="429650"/>
          </a:xfrm>
        </p:grpSpPr>
        <p:sp>
          <p:nvSpPr>
            <p:cNvPr id="827" name="Google Shape;827;p14"/>
            <p:cNvSpPr/>
            <p:nvPr/>
          </p:nvSpPr>
          <p:spPr>
            <a:xfrm>
              <a:off x="1639795" y="2017347"/>
              <a:ext cx="61379" cy="47668"/>
            </a:xfrm>
            <a:custGeom>
              <a:rect b="b" l="l" r="r" t="t"/>
              <a:pathLst>
                <a:path extrusionOk="0" h="1648" w="2122">
                  <a:moveTo>
                    <a:pt x="1742" y="0"/>
                  </a:moveTo>
                  <a:lnTo>
                    <a:pt x="0" y="855"/>
                  </a:lnTo>
                  <a:lnTo>
                    <a:pt x="380" y="1647"/>
                  </a:lnTo>
                  <a:lnTo>
                    <a:pt x="2122" y="760"/>
                  </a:lnTo>
                  <a:lnTo>
                    <a:pt x="1742" y="0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14"/>
            <p:cNvSpPr/>
            <p:nvPr/>
          </p:nvSpPr>
          <p:spPr>
            <a:xfrm>
              <a:off x="1638869" y="2193210"/>
              <a:ext cx="62304" cy="47668"/>
            </a:xfrm>
            <a:custGeom>
              <a:rect b="b" l="l" r="r" t="t"/>
              <a:pathLst>
                <a:path extrusionOk="0" h="1648" w="2154">
                  <a:moveTo>
                    <a:pt x="412" y="1"/>
                  </a:moveTo>
                  <a:lnTo>
                    <a:pt x="0" y="792"/>
                  </a:lnTo>
                  <a:lnTo>
                    <a:pt x="1742" y="1648"/>
                  </a:lnTo>
                  <a:lnTo>
                    <a:pt x="2154" y="887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14"/>
            <p:cNvSpPr/>
            <p:nvPr/>
          </p:nvSpPr>
          <p:spPr>
            <a:xfrm>
              <a:off x="1657179" y="2116270"/>
              <a:ext cx="51342" cy="25685"/>
            </a:xfrm>
            <a:custGeom>
              <a:rect b="b" l="l" r="r" t="t"/>
              <a:pathLst>
                <a:path extrusionOk="0" h="888" w="1775">
                  <a:moveTo>
                    <a:pt x="1" y="1"/>
                  </a:moveTo>
                  <a:lnTo>
                    <a:pt x="1" y="887"/>
                  </a:lnTo>
                  <a:lnTo>
                    <a:pt x="1774" y="887"/>
                  </a:lnTo>
                  <a:lnTo>
                    <a:pt x="1774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14"/>
            <p:cNvSpPr/>
            <p:nvPr/>
          </p:nvSpPr>
          <p:spPr>
            <a:xfrm>
              <a:off x="1287114" y="2017347"/>
              <a:ext cx="61408" cy="47668"/>
            </a:xfrm>
            <a:custGeom>
              <a:rect b="b" l="l" r="r" t="t"/>
              <a:pathLst>
                <a:path extrusionOk="0" h="1648" w="2123">
                  <a:moveTo>
                    <a:pt x="381" y="0"/>
                  </a:moveTo>
                  <a:lnTo>
                    <a:pt x="1" y="760"/>
                  </a:lnTo>
                  <a:lnTo>
                    <a:pt x="1742" y="1647"/>
                  </a:lnTo>
                  <a:lnTo>
                    <a:pt x="2122" y="855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14"/>
            <p:cNvSpPr/>
            <p:nvPr/>
          </p:nvSpPr>
          <p:spPr>
            <a:xfrm>
              <a:off x="1287114" y="2193210"/>
              <a:ext cx="61408" cy="47668"/>
            </a:xfrm>
            <a:custGeom>
              <a:rect b="b" l="l" r="r" t="t"/>
              <a:pathLst>
                <a:path extrusionOk="0" h="1648" w="2123">
                  <a:moveTo>
                    <a:pt x="1742" y="1"/>
                  </a:moveTo>
                  <a:lnTo>
                    <a:pt x="1" y="887"/>
                  </a:lnTo>
                  <a:lnTo>
                    <a:pt x="381" y="1648"/>
                  </a:lnTo>
                  <a:lnTo>
                    <a:pt x="2122" y="792"/>
                  </a:lnTo>
                  <a:lnTo>
                    <a:pt x="1742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14"/>
            <p:cNvSpPr/>
            <p:nvPr/>
          </p:nvSpPr>
          <p:spPr>
            <a:xfrm>
              <a:off x="1278870" y="2116270"/>
              <a:ext cx="51313" cy="25685"/>
            </a:xfrm>
            <a:custGeom>
              <a:rect b="b" l="l" r="r" t="t"/>
              <a:pathLst>
                <a:path extrusionOk="0" h="888" w="1774">
                  <a:moveTo>
                    <a:pt x="0" y="1"/>
                  </a:moveTo>
                  <a:lnTo>
                    <a:pt x="0" y="887"/>
                  </a:lnTo>
                  <a:lnTo>
                    <a:pt x="1774" y="887"/>
                  </a:lnTo>
                  <a:lnTo>
                    <a:pt x="1774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14"/>
            <p:cNvSpPr/>
            <p:nvPr/>
          </p:nvSpPr>
          <p:spPr>
            <a:xfrm>
              <a:off x="1456585" y="2394730"/>
              <a:ext cx="75147" cy="25685"/>
            </a:xfrm>
            <a:custGeom>
              <a:rect b="b" l="l" r="r" t="t"/>
              <a:pathLst>
                <a:path extrusionOk="0" h="888" w="2598">
                  <a:moveTo>
                    <a:pt x="0" y="1"/>
                  </a:moveTo>
                  <a:lnTo>
                    <a:pt x="0" y="888"/>
                  </a:lnTo>
                  <a:lnTo>
                    <a:pt x="2597" y="888"/>
                  </a:lnTo>
                  <a:lnTo>
                    <a:pt x="2597" y="1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14"/>
            <p:cNvSpPr/>
            <p:nvPr/>
          </p:nvSpPr>
          <p:spPr>
            <a:xfrm>
              <a:off x="1355810" y="1990765"/>
              <a:ext cx="276668" cy="379265"/>
            </a:xfrm>
            <a:custGeom>
              <a:rect b="b" l="l" r="r" t="t"/>
              <a:pathLst>
                <a:path extrusionOk="0" h="13112" w="9565">
                  <a:moveTo>
                    <a:pt x="4783" y="5226"/>
                  </a:moveTo>
                  <a:cubicBezTo>
                    <a:pt x="5004" y="5226"/>
                    <a:pt x="5194" y="5416"/>
                    <a:pt x="5194" y="5638"/>
                  </a:cubicBezTo>
                  <a:cubicBezTo>
                    <a:pt x="5194" y="5891"/>
                    <a:pt x="5004" y="6081"/>
                    <a:pt x="4783" y="6081"/>
                  </a:cubicBezTo>
                  <a:cubicBezTo>
                    <a:pt x="4529" y="6081"/>
                    <a:pt x="4339" y="5891"/>
                    <a:pt x="4339" y="5638"/>
                  </a:cubicBezTo>
                  <a:cubicBezTo>
                    <a:pt x="4339" y="5416"/>
                    <a:pt x="4529" y="5226"/>
                    <a:pt x="4783" y="5226"/>
                  </a:cubicBezTo>
                  <a:close/>
                  <a:moveTo>
                    <a:pt x="4783" y="856"/>
                  </a:moveTo>
                  <a:cubicBezTo>
                    <a:pt x="6936" y="856"/>
                    <a:pt x="8678" y="2629"/>
                    <a:pt x="8678" y="4783"/>
                  </a:cubicBezTo>
                  <a:cubicBezTo>
                    <a:pt x="8678" y="6335"/>
                    <a:pt x="7760" y="7728"/>
                    <a:pt x="6335" y="8361"/>
                  </a:cubicBezTo>
                  <a:lnTo>
                    <a:pt x="6081" y="8488"/>
                  </a:lnTo>
                  <a:lnTo>
                    <a:pt x="6081" y="10420"/>
                  </a:lnTo>
                  <a:lnTo>
                    <a:pt x="5226" y="10420"/>
                  </a:lnTo>
                  <a:lnTo>
                    <a:pt x="5226" y="6873"/>
                  </a:lnTo>
                  <a:cubicBezTo>
                    <a:pt x="5733" y="6715"/>
                    <a:pt x="6081" y="6208"/>
                    <a:pt x="6081" y="5638"/>
                  </a:cubicBezTo>
                  <a:cubicBezTo>
                    <a:pt x="6081" y="4941"/>
                    <a:pt x="5511" y="4340"/>
                    <a:pt x="4783" y="4340"/>
                  </a:cubicBezTo>
                  <a:cubicBezTo>
                    <a:pt x="4054" y="4340"/>
                    <a:pt x="3484" y="4941"/>
                    <a:pt x="3484" y="5638"/>
                  </a:cubicBezTo>
                  <a:cubicBezTo>
                    <a:pt x="3484" y="6208"/>
                    <a:pt x="3833" y="6715"/>
                    <a:pt x="4339" y="6873"/>
                  </a:cubicBezTo>
                  <a:lnTo>
                    <a:pt x="4339" y="10452"/>
                  </a:lnTo>
                  <a:lnTo>
                    <a:pt x="3484" y="10452"/>
                  </a:lnTo>
                  <a:lnTo>
                    <a:pt x="3484" y="8488"/>
                  </a:lnTo>
                  <a:lnTo>
                    <a:pt x="3199" y="8361"/>
                  </a:lnTo>
                  <a:cubicBezTo>
                    <a:pt x="1774" y="7728"/>
                    <a:pt x="856" y="6335"/>
                    <a:pt x="856" y="4783"/>
                  </a:cubicBezTo>
                  <a:cubicBezTo>
                    <a:pt x="856" y="2629"/>
                    <a:pt x="2629" y="856"/>
                    <a:pt x="4783" y="856"/>
                  </a:cubicBezTo>
                  <a:close/>
                  <a:moveTo>
                    <a:pt x="6081" y="11307"/>
                  </a:moveTo>
                  <a:lnTo>
                    <a:pt x="6081" y="12225"/>
                  </a:lnTo>
                  <a:lnTo>
                    <a:pt x="3453" y="12225"/>
                  </a:lnTo>
                  <a:lnTo>
                    <a:pt x="3453" y="11307"/>
                  </a:lnTo>
                  <a:close/>
                  <a:moveTo>
                    <a:pt x="4783" y="1"/>
                  </a:moveTo>
                  <a:cubicBezTo>
                    <a:pt x="2123" y="1"/>
                    <a:pt x="1" y="2123"/>
                    <a:pt x="1" y="4783"/>
                  </a:cubicBezTo>
                  <a:cubicBezTo>
                    <a:pt x="1" y="6588"/>
                    <a:pt x="1014" y="8235"/>
                    <a:pt x="2598" y="9027"/>
                  </a:cubicBezTo>
                  <a:lnTo>
                    <a:pt x="2598" y="10420"/>
                  </a:lnTo>
                  <a:lnTo>
                    <a:pt x="1742" y="10420"/>
                  </a:lnTo>
                  <a:lnTo>
                    <a:pt x="1742" y="11307"/>
                  </a:lnTo>
                  <a:lnTo>
                    <a:pt x="2598" y="11307"/>
                  </a:lnTo>
                  <a:lnTo>
                    <a:pt x="2598" y="13112"/>
                  </a:lnTo>
                  <a:lnTo>
                    <a:pt x="6936" y="13112"/>
                  </a:lnTo>
                  <a:lnTo>
                    <a:pt x="6936" y="11307"/>
                  </a:lnTo>
                  <a:lnTo>
                    <a:pt x="7823" y="11307"/>
                  </a:lnTo>
                  <a:lnTo>
                    <a:pt x="7823" y="10420"/>
                  </a:lnTo>
                  <a:lnTo>
                    <a:pt x="6936" y="10420"/>
                  </a:lnTo>
                  <a:lnTo>
                    <a:pt x="6936" y="9027"/>
                  </a:lnTo>
                  <a:cubicBezTo>
                    <a:pt x="8551" y="8235"/>
                    <a:pt x="9565" y="6588"/>
                    <a:pt x="9565" y="4783"/>
                  </a:cubicBezTo>
                  <a:cubicBezTo>
                    <a:pt x="9565" y="2154"/>
                    <a:pt x="7411" y="1"/>
                    <a:pt x="4783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5" name="Google Shape;835;p14"/>
          <p:cNvSpPr/>
          <p:nvPr/>
        </p:nvSpPr>
        <p:spPr>
          <a:xfrm>
            <a:off x="2076594" y="1499847"/>
            <a:ext cx="917916" cy="763485"/>
          </a:xfrm>
          <a:custGeom>
            <a:rect b="b" l="l" r="r" t="t"/>
            <a:pathLst>
              <a:path extrusionOk="0" h="35445" w="38163">
                <a:moveTo>
                  <a:pt x="19014" y="1"/>
                </a:moveTo>
                <a:cubicBezTo>
                  <a:pt x="10505" y="1"/>
                  <a:pt x="3006" y="6172"/>
                  <a:pt x="1584" y="14845"/>
                </a:cubicBezTo>
                <a:cubicBezTo>
                  <a:pt x="1" y="24504"/>
                  <a:pt x="6525" y="33625"/>
                  <a:pt x="16184" y="35208"/>
                </a:cubicBezTo>
                <a:cubicBezTo>
                  <a:pt x="17157" y="35368"/>
                  <a:pt x="18125" y="35445"/>
                  <a:pt x="19080" y="35445"/>
                </a:cubicBezTo>
                <a:cubicBezTo>
                  <a:pt x="27605" y="35445"/>
                  <a:pt x="35126" y="29294"/>
                  <a:pt x="36579" y="20609"/>
                </a:cubicBezTo>
                <a:cubicBezTo>
                  <a:pt x="38162" y="10950"/>
                  <a:pt x="31607" y="1829"/>
                  <a:pt x="21948" y="246"/>
                </a:cubicBezTo>
                <a:cubicBezTo>
                  <a:pt x="20962" y="81"/>
                  <a:pt x="19981" y="1"/>
                  <a:pt x="19014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p14"/>
          <p:cNvSpPr/>
          <p:nvPr/>
        </p:nvSpPr>
        <p:spPr>
          <a:xfrm>
            <a:off x="2143628" y="1563130"/>
            <a:ext cx="783077" cy="637089"/>
          </a:xfrm>
          <a:custGeom>
            <a:rect b="b" l="l" r="r" t="t"/>
            <a:pathLst>
              <a:path extrusionOk="0" h="29577" w="32557">
                <a:moveTo>
                  <a:pt x="16277" y="1"/>
                </a:moveTo>
                <a:cubicBezTo>
                  <a:pt x="9612" y="1"/>
                  <a:pt x="3551" y="4549"/>
                  <a:pt x="1901" y="11337"/>
                </a:cubicBezTo>
                <a:cubicBezTo>
                  <a:pt x="1" y="19286"/>
                  <a:pt x="4909" y="27266"/>
                  <a:pt x="12827" y="29166"/>
                </a:cubicBezTo>
                <a:cubicBezTo>
                  <a:pt x="13987" y="29444"/>
                  <a:pt x="15149" y="29577"/>
                  <a:pt x="16292" y="29577"/>
                </a:cubicBezTo>
                <a:cubicBezTo>
                  <a:pt x="22977" y="29577"/>
                  <a:pt x="29034" y="25029"/>
                  <a:pt x="30656" y="18241"/>
                </a:cubicBezTo>
                <a:cubicBezTo>
                  <a:pt x="32557" y="10292"/>
                  <a:pt x="27680" y="2311"/>
                  <a:pt x="19731" y="411"/>
                </a:cubicBezTo>
                <a:cubicBezTo>
                  <a:pt x="18575" y="134"/>
                  <a:pt x="17417" y="1"/>
                  <a:pt x="162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7" name="Google Shape;837;p14"/>
          <p:cNvSpPr/>
          <p:nvPr/>
        </p:nvSpPr>
        <p:spPr>
          <a:xfrm>
            <a:off x="3315150" y="1499933"/>
            <a:ext cx="936941" cy="763938"/>
          </a:xfrm>
          <a:custGeom>
            <a:rect b="b" l="l" r="r" t="t"/>
            <a:pathLst>
              <a:path extrusionOk="0" h="35466" w="38954">
                <a:moveTo>
                  <a:pt x="19420" y="0"/>
                </a:moveTo>
                <a:cubicBezTo>
                  <a:pt x="11365" y="0"/>
                  <a:pt x="4090" y="5551"/>
                  <a:pt x="2186" y="13764"/>
                </a:cubicBezTo>
                <a:cubicBezTo>
                  <a:pt x="1" y="23296"/>
                  <a:pt x="5955" y="32797"/>
                  <a:pt x="15487" y="35014"/>
                </a:cubicBezTo>
                <a:cubicBezTo>
                  <a:pt x="16823" y="35319"/>
                  <a:pt x="18158" y="35466"/>
                  <a:pt x="19472" y="35466"/>
                </a:cubicBezTo>
                <a:cubicBezTo>
                  <a:pt x="27563" y="35466"/>
                  <a:pt x="34857" y="29914"/>
                  <a:pt x="36737" y="21713"/>
                </a:cubicBezTo>
                <a:cubicBezTo>
                  <a:pt x="38954" y="12149"/>
                  <a:pt x="33000" y="2648"/>
                  <a:pt x="23436" y="463"/>
                </a:cubicBezTo>
                <a:cubicBezTo>
                  <a:pt x="22090" y="150"/>
                  <a:pt x="20744" y="0"/>
                  <a:pt x="19420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14"/>
          <p:cNvSpPr/>
          <p:nvPr/>
        </p:nvSpPr>
        <p:spPr>
          <a:xfrm>
            <a:off x="3392094" y="1563130"/>
            <a:ext cx="783077" cy="637089"/>
          </a:xfrm>
          <a:custGeom>
            <a:rect b="b" l="l" r="r" t="t"/>
            <a:pathLst>
              <a:path extrusionOk="0" h="29577" w="32557">
                <a:moveTo>
                  <a:pt x="16265" y="1"/>
                </a:moveTo>
                <a:cubicBezTo>
                  <a:pt x="9580" y="1"/>
                  <a:pt x="3523" y="4549"/>
                  <a:pt x="1901" y="11337"/>
                </a:cubicBezTo>
                <a:cubicBezTo>
                  <a:pt x="0" y="19286"/>
                  <a:pt x="4877" y="27266"/>
                  <a:pt x="12826" y="29166"/>
                </a:cubicBezTo>
                <a:cubicBezTo>
                  <a:pt x="13982" y="29444"/>
                  <a:pt x="15140" y="29577"/>
                  <a:pt x="16279" y="29577"/>
                </a:cubicBezTo>
                <a:cubicBezTo>
                  <a:pt x="22945" y="29577"/>
                  <a:pt x="29006" y="25029"/>
                  <a:pt x="30656" y="18241"/>
                </a:cubicBezTo>
                <a:cubicBezTo>
                  <a:pt x="32556" y="10292"/>
                  <a:pt x="27647" y="2311"/>
                  <a:pt x="19730" y="411"/>
                </a:cubicBezTo>
                <a:cubicBezTo>
                  <a:pt x="18570" y="134"/>
                  <a:pt x="17408" y="1"/>
                  <a:pt x="1626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p14"/>
          <p:cNvSpPr/>
          <p:nvPr/>
        </p:nvSpPr>
        <p:spPr>
          <a:xfrm>
            <a:off x="4563616" y="1500020"/>
            <a:ext cx="936171" cy="763335"/>
          </a:xfrm>
          <a:custGeom>
            <a:rect b="b" l="l" r="r" t="t"/>
            <a:pathLst>
              <a:path extrusionOk="0" h="35438" w="38922">
                <a:moveTo>
                  <a:pt x="19461" y="0"/>
                </a:moveTo>
                <a:cubicBezTo>
                  <a:pt x="14924" y="0"/>
                  <a:pt x="10388" y="1726"/>
                  <a:pt x="6936" y="5178"/>
                </a:cubicBezTo>
                <a:cubicBezTo>
                  <a:pt x="0" y="12113"/>
                  <a:pt x="0" y="23324"/>
                  <a:pt x="6936" y="30260"/>
                </a:cubicBezTo>
                <a:cubicBezTo>
                  <a:pt x="10388" y="33712"/>
                  <a:pt x="14924" y="35438"/>
                  <a:pt x="19461" y="35438"/>
                </a:cubicBezTo>
                <a:cubicBezTo>
                  <a:pt x="23998" y="35438"/>
                  <a:pt x="28534" y="33712"/>
                  <a:pt x="31986" y="30260"/>
                </a:cubicBezTo>
                <a:cubicBezTo>
                  <a:pt x="38922" y="23324"/>
                  <a:pt x="38922" y="12113"/>
                  <a:pt x="31986" y="5178"/>
                </a:cubicBezTo>
                <a:cubicBezTo>
                  <a:pt x="28534" y="1726"/>
                  <a:pt x="23998" y="0"/>
                  <a:pt x="1946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840;p14"/>
          <p:cNvSpPr/>
          <p:nvPr/>
        </p:nvSpPr>
        <p:spPr>
          <a:xfrm>
            <a:off x="4641305" y="1563453"/>
            <a:ext cx="780792" cy="636464"/>
          </a:xfrm>
          <a:custGeom>
            <a:rect b="b" l="l" r="r" t="t"/>
            <a:pathLst>
              <a:path extrusionOk="0" h="29548" w="32462">
                <a:moveTo>
                  <a:pt x="16227" y="0"/>
                </a:moveTo>
                <a:cubicBezTo>
                  <a:pt x="12447" y="0"/>
                  <a:pt x="8662" y="1441"/>
                  <a:pt x="5764" y="4323"/>
                </a:cubicBezTo>
                <a:cubicBezTo>
                  <a:pt x="1" y="10087"/>
                  <a:pt x="1" y="19461"/>
                  <a:pt x="5764" y="25224"/>
                </a:cubicBezTo>
                <a:cubicBezTo>
                  <a:pt x="8662" y="28106"/>
                  <a:pt x="12447" y="29547"/>
                  <a:pt x="16227" y="29547"/>
                </a:cubicBezTo>
                <a:cubicBezTo>
                  <a:pt x="20008" y="29547"/>
                  <a:pt x="23784" y="28106"/>
                  <a:pt x="26666" y="25224"/>
                </a:cubicBezTo>
                <a:cubicBezTo>
                  <a:pt x="32461" y="19461"/>
                  <a:pt x="32461" y="10087"/>
                  <a:pt x="26666" y="4323"/>
                </a:cubicBezTo>
                <a:cubicBezTo>
                  <a:pt x="23784" y="1441"/>
                  <a:pt x="20008" y="0"/>
                  <a:pt x="162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1" name="Google Shape;841;p14"/>
          <p:cNvSpPr/>
          <p:nvPr/>
        </p:nvSpPr>
        <p:spPr>
          <a:xfrm>
            <a:off x="5820452" y="1499847"/>
            <a:ext cx="917892" cy="763485"/>
          </a:xfrm>
          <a:custGeom>
            <a:rect b="b" l="l" r="r" t="t"/>
            <a:pathLst>
              <a:path extrusionOk="0" h="35445" w="38162">
                <a:moveTo>
                  <a:pt x="19045" y="1"/>
                </a:moveTo>
                <a:cubicBezTo>
                  <a:pt x="10536" y="1"/>
                  <a:pt x="3034" y="6172"/>
                  <a:pt x="1584" y="14845"/>
                </a:cubicBezTo>
                <a:cubicBezTo>
                  <a:pt x="0" y="24504"/>
                  <a:pt x="6556" y="33625"/>
                  <a:pt x="16215" y="35208"/>
                </a:cubicBezTo>
                <a:cubicBezTo>
                  <a:pt x="17188" y="35368"/>
                  <a:pt x="18156" y="35445"/>
                  <a:pt x="19111" y="35445"/>
                </a:cubicBezTo>
                <a:cubicBezTo>
                  <a:pt x="27636" y="35445"/>
                  <a:pt x="35154" y="29294"/>
                  <a:pt x="36578" y="20609"/>
                </a:cubicBezTo>
                <a:cubicBezTo>
                  <a:pt x="38162" y="10950"/>
                  <a:pt x="31638" y="1829"/>
                  <a:pt x="21979" y="246"/>
                </a:cubicBezTo>
                <a:cubicBezTo>
                  <a:pt x="20993" y="81"/>
                  <a:pt x="20013" y="1"/>
                  <a:pt x="19045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2" name="Google Shape;842;p14"/>
          <p:cNvSpPr/>
          <p:nvPr/>
        </p:nvSpPr>
        <p:spPr>
          <a:xfrm>
            <a:off x="5889001" y="1563453"/>
            <a:ext cx="780792" cy="636464"/>
          </a:xfrm>
          <a:custGeom>
            <a:rect b="b" l="l" r="r" t="t"/>
            <a:pathLst>
              <a:path extrusionOk="0" h="29548" w="32462">
                <a:moveTo>
                  <a:pt x="16247" y="0"/>
                </a:moveTo>
                <a:cubicBezTo>
                  <a:pt x="12462" y="0"/>
                  <a:pt x="8678" y="1441"/>
                  <a:pt x="5796" y="4323"/>
                </a:cubicBezTo>
                <a:cubicBezTo>
                  <a:pt x="1" y="10087"/>
                  <a:pt x="1" y="19461"/>
                  <a:pt x="5796" y="25224"/>
                </a:cubicBezTo>
                <a:cubicBezTo>
                  <a:pt x="8678" y="28106"/>
                  <a:pt x="12462" y="29547"/>
                  <a:pt x="16247" y="29547"/>
                </a:cubicBezTo>
                <a:cubicBezTo>
                  <a:pt x="20031" y="29547"/>
                  <a:pt x="23816" y="28106"/>
                  <a:pt x="26698" y="25224"/>
                </a:cubicBezTo>
                <a:cubicBezTo>
                  <a:pt x="32461" y="19461"/>
                  <a:pt x="32461" y="10087"/>
                  <a:pt x="26698" y="4323"/>
                </a:cubicBezTo>
                <a:cubicBezTo>
                  <a:pt x="23816" y="1441"/>
                  <a:pt x="20031" y="0"/>
                  <a:pt x="1624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3" name="Google Shape;843;p14"/>
          <p:cNvSpPr/>
          <p:nvPr/>
        </p:nvSpPr>
        <p:spPr>
          <a:xfrm>
            <a:off x="775598" y="2495576"/>
            <a:ext cx="6156237" cy="164415"/>
          </a:xfrm>
          <a:custGeom>
            <a:rect b="b" l="l" r="r" t="t"/>
            <a:pathLst>
              <a:path extrusionOk="0" h="7633" w="255950">
                <a:moveTo>
                  <a:pt x="3832" y="1"/>
                </a:moveTo>
                <a:cubicBezTo>
                  <a:pt x="2755" y="1"/>
                  <a:pt x="1805" y="444"/>
                  <a:pt x="1140" y="1141"/>
                </a:cubicBezTo>
                <a:cubicBezTo>
                  <a:pt x="443" y="1806"/>
                  <a:pt x="0" y="2756"/>
                  <a:pt x="0" y="3833"/>
                </a:cubicBezTo>
                <a:cubicBezTo>
                  <a:pt x="0" y="5923"/>
                  <a:pt x="1710" y="7633"/>
                  <a:pt x="3832" y="7633"/>
                </a:cubicBezTo>
                <a:lnTo>
                  <a:pt x="252149" y="7633"/>
                </a:lnTo>
                <a:cubicBezTo>
                  <a:pt x="253194" y="7633"/>
                  <a:pt x="254144" y="7190"/>
                  <a:pt x="254841" y="6525"/>
                </a:cubicBezTo>
                <a:cubicBezTo>
                  <a:pt x="255538" y="5828"/>
                  <a:pt x="255950" y="4878"/>
                  <a:pt x="255950" y="3833"/>
                </a:cubicBezTo>
                <a:cubicBezTo>
                  <a:pt x="255950" y="1711"/>
                  <a:pt x="254239" y="1"/>
                  <a:pt x="25214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44" name="Google Shape;844;p14"/>
          <p:cNvSpPr/>
          <p:nvPr/>
        </p:nvSpPr>
        <p:spPr>
          <a:xfrm>
            <a:off x="691069" y="2495581"/>
            <a:ext cx="1220257" cy="164415"/>
          </a:xfrm>
          <a:custGeom>
            <a:rect b="b" l="l" r="r" t="t"/>
            <a:pathLst>
              <a:path extrusionOk="0" h="7633" w="47219">
                <a:moveTo>
                  <a:pt x="3832" y="1"/>
                </a:moveTo>
                <a:cubicBezTo>
                  <a:pt x="2755" y="1"/>
                  <a:pt x="1805" y="444"/>
                  <a:pt x="1140" y="1141"/>
                </a:cubicBezTo>
                <a:cubicBezTo>
                  <a:pt x="443" y="1806"/>
                  <a:pt x="0" y="2756"/>
                  <a:pt x="0" y="3833"/>
                </a:cubicBezTo>
                <a:cubicBezTo>
                  <a:pt x="0" y="5923"/>
                  <a:pt x="1710" y="7633"/>
                  <a:pt x="3832" y="7633"/>
                </a:cubicBezTo>
                <a:lnTo>
                  <a:pt x="47219" y="7633"/>
                </a:lnTo>
                <a:lnTo>
                  <a:pt x="47219" y="1"/>
                </a:ln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45" name="Google Shape;845;p14"/>
          <p:cNvSpPr/>
          <p:nvPr/>
        </p:nvSpPr>
        <p:spPr>
          <a:xfrm>
            <a:off x="1911305" y="2495576"/>
            <a:ext cx="1248493" cy="164415"/>
          </a:xfrm>
          <a:custGeom>
            <a:rect b="b" l="l" r="r" t="t"/>
            <a:pathLst>
              <a:path extrusionOk="0" h="7633" w="51907">
                <a:moveTo>
                  <a:pt x="1" y="1"/>
                </a:moveTo>
                <a:lnTo>
                  <a:pt x="1" y="7633"/>
                </a:lnTo>
                <a:lnTo>
                  <a:pt x="51906" y="7633"/>
                </a:lnTo>
                <a:lnTo>
                  <a:pt x="51906" y="1"/>
                </a:lnTo>
                <a:close/>
              </a:path>
            </a:pathLst>
          </a:custGeom>
          <a:solidFill>
            <a:srgbClr val="F2576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46" name="Google Shape;846;p14"/>
          <p:cNvSpPr/>
          <p:nvPr/>
        </p:nvSpPr>
        <p:spPr>
          <a:xfrm>
            <a:off x="3159771" y="2495576"/>
            <a:ext cx="1247723" cy="164415"/>
          </a:xfrm>
          <a:custGeom>
            <a:rect b="b" l="l" r="r" t="t"/>
            <a:pathLst>
              <a:path extrusionOk="0" h="7633" w="51875">
                <a:moveTo>
                  <a:pt x="0" y="1"/>
                </a:moveTo>
                <a:lnTo>
                  <a:pt x="0" y="7633"/>
                </a:lnTo>
                <a:lnTo>
                  <a:pt x="51874" y="7633"/>
                </a:lnTo>
                <a:lnTo>
                  <a:pt x="5187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A438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47" name="Google Shape;847;p14"/>
          <p:cNvSpPr/>
          <p:nvPr/>
        </p:nvSpPr>
        <p:spPr>
          <a:xfrm>
            <a:off x="4407467" y="2495576"/>
            <a:ext cx="1248469" cy="164415"/>
          </a:xfrm>
          <a:custGeom>
            <a:rect b="b" l="l" r="r" t="t"/>
            <a:pathLst>
              <a:path extrusionOk="0" h="7633" w="51906">
                <a:moveTo>
                  <a:pt x="0" y="1"/>
                </a:moveTo>
                <a:lnTo>
                  <a:pt x="0" y="7633"/>
                </a:lnTo>
                <a:lnTo>
                  <a:pt x="51906" y="7633"/>
                </a:lnTo>
                <a:lnTo>
                  <a:pt x="5190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48" name="Google Shape;848;p14"/>
          <p:cNvSpPr/>
          <p:nvPr/>
        </p:nvSpPr>
        <p:spPr>
          <a:xfrm>
            <a:off x="5655909" y="2495576"/>
            <a:ext cx="1275913" cy="164415"/>
          </a:xfrm>
          <a:custGeom>
            <a:rect b="b" l="l" r="r" t="t"/>
            <a:pathLst>
              <a:path extrusionOk="0" h="7633" w="53047">
                <a:moveTo>
                  <a:pt x="1" y="1"/>
                </a:moveTo>
                <a:lnTo>
                  <a:pt x="1" y="7633"/>
                </a:lnTo>
                <a:lnTo>
                  <a:pt x="49246" y="7633"/>
                </a:lnTo>
                <a:cubicBezTo>
                  <a:pt x="50291" y="7633"/>
                  <a:pt x="51241" y="7190"/>
                  <a:pt x="51938" y="6525"/>
                </a:cubicBezTo>
                <a:cubicBezTo>
                  <a:pt x="52635" y="5828"/>
                  <a:pt x="53047" y="4878"/>
                  <a:pt x="53047" y="3833"/>
                </a:cubicBezTo>
                <a:cubicBezTo>
                  <a:pt x="53047" y="1711"/>
                  <a:pt x="51336" y="1"/>
                  <a:pt x="49246" y="1"/>
                </a:cubicBezTo>
                <a:close/>
              </a:path>
            </a:pathLst>
          </a:custGeom>
          <a:solidFill>
            <a:srgbClr val="6A875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A438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849" name="Google Shape;849;p14"/>
          <p:cNvGrpSpPr/>
          <p:nvPr/>
        </p:nvGrpSpPr>
        <p:grpSpPr>
          <a:xfrm>
            <a:off x="1138920" y="3006191"/>
            <a:ext cx="324497" cy="12967"/>
            <a:chOff x="1315577" y="3716911"/>
            <a:chExt cx="390255" cy="17413"/>
          </a:xfrm>
        </p:grpSpPr>
        <p:sp>
          <p:nvSpPr>
            <p:cNvPr id="850" name="Google Shape;850;p14"/>
            <p:cNvSpPr/>
            <p:nvPr/>
          </p:nvSpPr>
          <p:spPr>
            <a:xfrm>
              <a:off x="1315577" y="3716911"/>
              <a:ext cx="18367" cy="17413"/>
            </a:xfrm>
            <a:custGeom>
              <a:rect b="b" l="l" r="r" t="t"/>
              <a:pathLst>
                <a:path extrusionOk="0" h="602" w="635">
                  <a:moveTo>
                    <a:pt x="317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7" y="602"/>
                  </a:cubicBezTo>
                  <a:cubicBezTo>
                    <a:pt x="476" y="602"/>
                    <a:pt x="634" y="475"/>
                    <a:pt x="634" y="317"/>
                  </a:cubicBezTo>
                  <a:cubicBezTo>
                    <a:pt x="634" y="158"/>
                    <a:pt x="476" y="0"/>
                    <a:pt x="317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14"/>
            <p:cNvSpPr/>
            <p:nvPr/>
          </p:nvSpPr>
          <p:spPr>
            <a:xfrm>
              <a:off x="1362290" y="3716911"/>
              <a:ext cx="296828" cy="17413"/>
            </a:xfrm>
            <a:custGeom>
              <a:rect b="b" l="l" r="r" t="t"/>
              <a:pathLst>
                <a:path extrusionOk="0" h="602" w="10262">
                  <a:moveTo>
                    <a:pt x="286" y="0"/>
                  </a:moveTo>
                  <a:cubicBezTo>
                    <a:pt x="96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  <a:moveTo>
                    <a:pt x="1869" y="0"/>
                  </a:moveTo>
                  <a:cubicBezTo>
                    <a:pt x="1711" y="0"/>
                    <a:pt x="1616" y="158"/>
                    <a:pt x="1616" y="317"/>
                  </a:cubicBezTo>
                  <a:cubicBezTo>
                    <a:pt x="1616" y="475"/>
                    <a:pt x="1774" y="602"/>
                    <a:pt x="1933" y="602"/>
                  </a:cubicBezTo>
                  <a:cubicBezTo>
                    <a:pt x="2091" y="602"/>
                    <a:pt x="2218" y="475"/>
                    <a:pt x="2218" y="317"/>
                  </a:cubicBezTo>
                  <a:cubicBezTo>
                    <a:pt x="2218" y="158"/>
                    <a:pt x="2091" y="0"/>
                    <a:pt x="1933" y="0"/>
                  </a:cubicBezTo>
                  <a:close/>
                  <a:moveTo>
                    <a:pt x="3484" y="0"/>
                  </a:moveTo>
                  <a:cubicBezTo>
                    <a:pt x="3326" y="0"/>
                    <a:pt x="3231" y="158"/>
                    <a:pt x="3231" y="317"/>
                  </a:cubicBezTo>
                  <a:cubicBezTo>
                    <a:pt x="3231" y="475"/>
                    <a:pt x="3358" y="602"/>
                    <a:pt x="3548" y="602"/>
                  </a:cubicBezTo>
                  <a:cubicBezTo>
                    <a:pt x="3706" y="602"/>
                    <a:pt x="3833" y="475"/>
                    <a:pt x="3833" y="317"/>
                  </a:cubicBezTo>
                  <a:cubicBezTo>
                    <a:pt x="3833" y="158"/>
                    <a:pt x="3706" y="0"/>
                    <a:pt x="3548" y="0"/>
                  </a:cubicBezTo>
                  <a:close/>
                  <a:moveTo>
                    <a:pt x="5100" y="0"/>
                  </a:moveTo>
                  <a:cubicBezTo>
                    <a:pt x="4941" y="0"/>
                    <a:pt x="4815" y="158"/>
                    <a:pt x="4815" y="317"/>
                  </a:cubicBezTo>
                  <a:cubicBezTo>
                    <a:pt x="4815" y="475"/>
                    <a:pt x="4973" y="602"/>
                    <a:pt x="5131" y="602"/>
                  </a:cubicBezTo>
                  <a:cubicBezTo>
                    <a:pt x="5321" y="602"/>
                    <a:pt x="5448" y="475"/>
                    <a:pt x="5448" y="317"/>
                  </a:cubicBezTo>
                  <a:cubicBezTo>
                    <a:pt x="5448" y="158"/>
                    <a:pt x="5321" y="0"/>
                    <a:pt x="5131" y="0"/>
                  </a:cubicBezTo>
                  <a:close/>
                  <a:moveTo>
                    <a:pt x="6715" y="0"/>
                  </a:moveTo>
                  <a:cubicBezTo>
                    <a:pt x="6556" y="0"/>
                    <a:pt x="6430" y="158"/>
                    <a:pt x="6430" y="317"/>
                  </a:cubicBezTo>
                  <a:cubicBezTo>
                    <a:pt x="6430" y="475"/>
                    <a:pt x="6588" y="602"/>
                    <a:pt x="6746" y="602"/>
                  </a:cubicBezTo>
                  <a:cubicBezTo>
                    <a:pt x="6905" y="602"/>
                    <a:pt x="7063" y="475"/>
                    <a:pt x="7063" y="317"/>
                  </a:cubicBezTo>
                  <a:cubicBezTo>
                    <a:pt x="7063" y="158"/>
                    <a:pt x="6905" y="0"/>
                    <a:pt x="6746" y="0"/>
                  </a:cubicBezTo>
                  <a:close/>
                  <a:moveTo>
                    <a:pt x="8330" y="0"/>
                  </a:moveTo>
                  <a:cubicBezTo>
                    <a:pt x="8171" y="0"/>
                    <a:pt x="8045" y="158"/>
                    <a:pt x="8045" y="317"/>
                  </a:cubicBezTo>
                  <a:cubicBezTo>
                    <a:pt x="8045" y="475"/>
                    <a:pt x="8203" y="602"/>
                    <a:pt x="8361" y="602"/>
                  </a:cubicBezTo>
                  <a:cubicBezTo>
                    <a:pt x="8520" y="602"/>
                    <a:pt x="8646" y="475"/>
                    <a:pt x="8646" y="317"/>
                  </a:cubicBezTo>
                  <a:cubicBezTo>
                    <a:pt x="8646" y="158"/>
                    <a:pt x="8520" y="0"/>
                    <a:pt x="8361" y="0"/>
                  </a:cubicBezTo>
                  <a:close/>
                  <a:moveTo>
                    <a:pt x="9945" y="0"/>
                  </a:moveTo>
                  <a:cubicBezTo>
                    <a:pt x="9787" y="0"/>
                    <a:pt x="9660" y="158"/>
                    <a:pt x="9660" y="317"/>
                  </a:cubicBezTo>
                  <a:cubicBezTo>
                    <a:pt x="9660" y="475"/>
                    <a:pt x="9818" y="602"/>
                    <a:pt x="9977" y="602"/>
                  </a:cubicBezTo>
                  <a:cubicBezTo>
                    <a:pt x="10135" y="602"/>
                    <a:pt x="10262" y="475"/>
                    <a:pt x="10262" y="317"/>
                  </a:cubicBezTo>
                  <a:cubicBezTo>
                    <a:pt x="10262" y="158"/>
                    <a:pt x="10135" y="0"/>
                    <a:pt x="9977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14"/>
            <p:cNvSpPr/>
            <p:nvPr/>
          </p:nvSpPr>
          <p:spPr>
            <a:xfrm>
              <a:off x="1688419" y="3716911"/>
              <a:ext cx="17413" cy="17413"/>
            </a:xfrm>
            <a:custGeom>
              <a:rect b="b" l="l" r="r" t="t"/>
              <a:pathLst>
                <a:path extrusionOk="0" h="602" w="602">
                  <a:moveTo>
                    <a:pt x="285" y="0"/>
                  </a:moveTo>
                  <a:cubicBezTo>
                    <a:pt x="95" y="0"/>
                    <a:pt x="0" y="158"/>
                    <a:pt x="0" y="317"/>
                  </a:cubicBezTo>
                  <a:cubicBezTo>
                    <a:pt x="0" y="475"/>
                    <a:pt x="127" y="602"/>
                    <a:pt x="285" y="602"/>
                  </a:cubicBezTo>
                  <a:cubicBezTo>
                    <a:pt x="443" y="602"/>
                    <a:pt x="602" y="475"/>
                    <a:pt x="602" y="317"/>
                  </a:cubicBezTo>
                  <a:cubicBezTo>
                    <a:pt x="602" y="158"/>
                    <a:pt x="443" y="0"/>
                    <a:pt x="285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53" name="Google Shape;853;p14"/>
          <p:cNvGrpSpPr/>
          <p:nvPr/>
        </p:nvGrpSpPr>
        <p:grpSpPr>
          <a:xfrm>
            <a:off x="6131632" y="3006191"/>
            <a:ext cx="323752" cy="12967"/>
            <a:chOff x="7320040" y="3716911"/>
            <a:chExt cx="389359" cy="17413"/>
          </a:xfrm>
        </p:grpSpPr>
        <p:sp>
          <p:nvSpPr>
            <p:cNvPr id="854" name="Google Shape;854;p14"/>
            <p:cNvSpPr/>
            <p:nvPr/>
          </p:nvSpPr>
          <p:spPr>
            <a:xfrm>
              <a:off x="7320040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6" y="0"/>
                  </a:moveTo>
                  <a:cubicBezTo>
                    <a:pt x="128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14"/>
            <p:cNvSpPr/>
            <p:nvPr/>
          </p:nvSpPr>
          <p:spPr>
            <a:xfrm>
              <a:off x="7366783" y="3716911"/>
              <a:ext cx="296799" cy="17413"/>
            </a:xfrm>
            <a:custGeom>
              <a:rect b="b" l="l" r="r" t="t"/>
              <a:pathLst>
                <a:path extrusionOk="0" h="602" w="10261">
                  <a:moveTo>
                    <a:pt x="253" y="0"/>
                  </a:moveTo>
                  <a:cubicBezTo>
                    <a:pt x="95" y="0"/>
                    <a:pt x="0" y="158"/>
                    <a:pt x="0" y="317"/>
                  </a:cubicBezTo>
                  <a:cubicBezTo>
                    <a:pt x="0" y="475"/>
                    <a:pt x="127" y="602"/>
                    <a:pt x="317" y="602"/>
                  </a:cubicBezTo>
                  <a:cubicBezTo>
                    <a:pt x="475" y="602"/>
                    <a:pt x="602" y="475"/>
                    <a:pt x="602" y="317"/>
                  </a:cubicBezTo>
                  <a:cubicBezTo>
                    <a:pt x="602" y="158"/>
                    <a:pt x="475" y="0"/>
                    <a:pt x="317" y="0"/>
                  </a:cubicBezTo>
                  <a:close/>
                  <a:moveTo>
                    <a:pt x="1869" y="0"/>
                  </a:moveTo>
                  <a:cubicBezTo>
                    <a:pt x="1710" y="0"/>
                    <a:pt x="1584" y="158"/>
                    <a:pt x="1584" y="317"/>
                  </a:cubicBezTo>
                  <a:cubicBezTo>
                    <a:pt x="1584" y="475"/>
                    <a:pt x="1742" y="602"/>
                    <a:pt x="1900" y="602"/>
                  </a:cubicBezTo>
                  <a:cubicBezTo>
                    <a:pt x="2090" y="602"/>
                    <a:pt x="2217" y="475"/>
                    <a:pt x="2217" y="317"/>
                  </a:cubicBezTo>
                  <a:cubicBezTo>
                    <a:pt x="2217" y="158"/>
                    <a:pt x="2059" y="0"/>
                    <a:pt x="1900" y="0"/>
                  </a:cubicBezTo>
                  <a:close/>
                  <a:moveTo>
                    <a:pt x="3484" y="0"/>
                  </a:moveTo>
                  <a:cubicBezTo>
                    <a:pt x="3325" y="0"/>
                    <a:pt x="3199" y="158"/>
                    <a:pt x="3199" y="317"/>
                  </a:cubicBezTo>
                  <a:cubicBezTo>
                    <a:pt x="3199" y="475"/>
                    <a:pt x="3357" y="602"/>
                    <a:pt x="3515" y="602"/>
                  </a:cubicBezTo>
                  <a:cubicBezTo>
                    <a:pt x="3674" y="602"/>
                    <a:pt x="3832" y="475"/>
                    <a:pt x="3832" y="317"/>
                  </a:cubicBezTo>
                  <a:cubicBezTo>
                    <a:pt x="3832" y="158"/>
                    <a:pt x="3674" y="0"/>
                    <a:pt x="3515" y="0"/>
                  </a:cubicBezTo>
                  <a:close/>
                  <a:moveTo>
                    <a:pt x="5099" y="0"/>
                  </a:moveTo>
                  <a:cubicBezTo>
                    <a:pt x="4940" y="0"/>
                    <a:pt x="4814" y="158"/>
                    <a:pt x="4814" y="317"/>
                  </a:cubicBezTo>
                  <a:cubicBezTo>
                    <a:pt x="4814" y="475"/>
                    <a:pt x="4972" y="602"/>
                    <a:pt x="5131" y="602"/>
                  </a:cubicBezTo>
                  <a:cubicBezTo>
                    <a:pt x="5289" y="602"/>
                    <a:pt x="5416" y="475"/>
                    <a:pt x="5416" y="317"/>
                  </a:cubicBezTo>
                  <a:cubicBezTo>
                    <a:pt x="5416" y="158"/>
                    <a:pt x="5289" y="0"/>
                    <a:pt x="5131" y="0"/>
                  </a:cubicBezTo>
                  <a:close/>
                  <a:moveTo>
                    <a:pt x="6714" y="0"/>
                  </a:moveTo>
                  <a:cubicBezTo>
                    <a:pt x="6556" y="0"/>
                    <a:pt x="6429" y="158"/>
                    <a:pt x="6429" y="317"/>
                  </a:cubicBezTo>
                  <a:cubicBezTo>
                    <a:pt x="6429" y="475"/>
                    <a:pt x="6587" y="602"/>
                    <a:pt x="6746" y="602"/>
                  </a:cubicBezTo>
                  <a:cubicBezTo>
                    <a:pt x="6904" y="602"/>
                    <a:pt x="7031" y="475"/>
                    <a:pt x="7031" y="317"/>
                  </a:cubicBezTo>
                  <a:cubicBezTo>
                    <a:pt x="7031" y="158"/>
                    <a:pt x="6904" y="0"/>
                    <a:pt x="6746" y="0"/>
                  </a:cubicBezTo>
                  <a:close/>
                  <a:moveTo>
                    <a:pt x="8329" y="0"/>
                  </a:moveTo>
                  <a:cubicBezTo>
                    <a:pt x="8139" y="0"/>
                    <a:pt x="8044" y="158"/>
                    <a:pt x="8044" y="317"/>
                  </a:cubicBezTo>
                  <a:cubicBezTo>
                    <a:pt x="8044" y="475"/>
                    <a:pt x="8202" y="602"/>
                    <a:pt x="8361" y="602"/>
                  </a:cubicBezTo>
                  <a:cubicBezTo>
                    <a:pt x="8519" y="602"/>
                    <a:pt x="8646" y="475"/>
                    <a:pt x="8646" y="317"/>
                  </a:cubicBezTo>
                  <a:cubicBezTo>
                    <a:pt x="8646" y="158"/>
                    <a:pt x="8519" y="0"/>
                    <a:pt x="8361" y="0"/>
                  </a:cubicBezTo>
                  <a:close/>
                  <a:moveTo>
                    <a:pt x="9913" y="0"/>
                  </a:moveTo>
                  <a:cubicBezTo>
                    <a:pt x="9754" y="0"/>
                    <a:pt x="9659" y="158"/>
                    <a:pt x="9659" y="317"/>
                  </a:cubicBezTo>
                  <a:cubicBezTo>
                    <a:pt x="9659" y="475"/>
                    <a:pt x="9786" y="602"/>
                    <a:pt x="9976" y="602"/>
                  </a:cubicBezTo>
                  <a:cubicBezTo>
                    <a:pt x="10134" y="602"/>
                    <a:pt x="10261" y="475"/>
                    <a:pt x="10261" y="317"/>
                  </a:cubicBezTo>
                  <a:cubicBezTo>
                    <a:pt x="10261" y="158"/>
                    <a:pt x="10134" y="0"/>
                    <a:pt x="9976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14"/>
            <p:cNvSpPr/>
            <p:nvPr/>
          </p:nvSpPr>
          <p:spPr>
            <a:xfrm>
              <a:off x="7691957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6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7" y="602"/>
                  </a:cubicBezTo>
                  <a:cubicBezTo>
                    <a:pt x="476" y="602"/>
                    <a:pt x="602" y="475"/>
                    <a:pt x="602" y="317"/>
                  </a:cubicBezTo>
                  <a:cubicBezTo>
                    <a:pt x="602" y="158"/>
                    <a:pt x="476" y="0"/>
                    <a:pt x="317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57" name="Google Shape;857;p14"/>
          <p:cNvGrpSpPr/>
          <p:nvPr/>
        </p:nvGrpSpPr>
        <p:grpSpPr>
          <a:xfrm>
            <a:off x="4869552" y="3006191"/>
            <a:ext cx="323728" cy="12967"/>
            <a:chOff x="5802205" y="3716911"/>
            <a:chExt cx="389330" cy="17413"/>
          </a:xfrm>
        </p:grpSpPr>
        <p:sp>
          <p:nvSpPr>
            <p:cNvPr id="858" name="Google Shape;858;p14"/>
            <p:cNvSpPr/>
            <p:nvPr/>
          </p:nvSpPr>
          <p:spPr>
            <a:xfrm>
              <a:off x="5802205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5" y="0"/>
                  </a:moveTo>
                  <a:cubicBezTo>
                    <a:pt x="127" y="0"/>
                    <a:pt x="0" y="158"/>
                    <a:pt x="0" y="317"/>
                  </a:cubicBezTo>
                  <a:cubicBezTo>
                    <a:pt x="0" y="475"/>
                    <a:pt x="159" y="602"/>
                    <a:pt x="317" y="602"/>
                  </a:cubicBezTo>
                  <a:cubicBezTo>
                    <a:pt x="475" y="602"/>
                    <a:pt x="602" y="475"/>
                    <a:pt x="602" y="317"/>
                  </a:cubicBezTo>
                  <a:cubicBezTo>
                    <a:pt x="602" y="158"/>
                    <a:pt x="475" y="0"/>
                    <a:pt x="317" y="0"/>
                  </a:cubicBezTo>
                  <a:close/>
                </a:path>
              </a:pathLst>
            </a:custGeom>
            <a:solidFill>
              <a:srgbClr val="F28D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14"/>
            <p:cNvSpPr/>
            <p:nvPr/>
          </p:nvSpPr>
          <p:spPr>
            <a:xfrm>
              <a:off x="5847994" y="3716911"/>
              <a:ext cx="297754" cy="17413"/>
            </a:xfrm>
            <a:custGeom>
              <a:rect b="b" l="l" r="r" t="t"/>
              <a:pathLst>
                <a:path extrusionOk="0" h="602" w="10294">
                  <a:moveTo>
                    <a:pt x="286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7" y="602"/>
                  </a:cubicBezTo>
                  <a:cubicBezTo>
                    <a:pt x="508" y="602"/>
                    <a:pt x="634" y="475"/>
                    <a:pt x="634" y="317"/>
                  </a:cubicBezTo>
                  <a:cubicBezTo>
                    <a:pt x="634" y="158"/>
                    <a:pt x="508" y="0"/>
                    <a:pt x="317" y="0"/>
                  </a:cubicBezTo>
                  <a:close/>
                  <a:moveTo>
                    <a:pt x="1901" y="0"/>
                  </a:moveTo>
                  <a:cubicBezTo>
                    <a:pt x="1743" y="0"/>
                    <a:pt x="1616" y="158"/>
                    <a:pt x="1616" y="317"/>
                  </a:cubicBezTo>
                  <a:cubicBezTo>
                    <a:pt x="1616" y="475"/>
                    <a:pt x="1774" y="602"/>
                    <a:pt x="1933" y="602"/>
                  </a:cubicBezTo>
                  <a:cubicBezTo>
                    <a:pt x="2123" y="602"/>
                    <a:pt x="2249" y="475"/>
                    <a:pt x="2249" y="317"/>
                  </a:cubicBezTo>
                  <a:cubicBezTo>
                    <a:pt x="2249" y="158"/>
                    <a:pt x="2091" y="0"/>
                    <a:pt x="1933" y="0"/>
                  </a:cubicBezTo>
                  <a:close/>
                  <a:moveTo>
                    <a:pt x="3516" y="0"/>
                  </a:moveTo>
                  <a:cubicBezTo>
                    <a:pt x="3358" y="0"/>
                    <a:pt x="3231" y="158"/>
                    <a:pt x="3231" y="317"/>
                  </a:cubicBezTo>
                  <a:cubicBezTo>
                    <a:pt x="3231" y="475"/>
                    <a:pt x="3389" y="602"/>
                    <a:pt x="3548" y="602"/>
                  </a:cubicBezTo>
                  <a:cubicBezTo>
                    <a:pt x="3706" y="602"/>
                    <a:pt x="3864" y="475"/>
                    <a:pt x="3864" y="317"/>
                  </a:cubicBezTo>
                  <a:cubicBezTo>
                    <a:pt x="3864" y="158"/>
                    <a:pt x="3706" y="0"/>
                    <a:pt x="3548" y="0"/>
                  </a:cubicBezTo>
                  <a:close/>
                  <a:moveTo>
                    <a:pt x="5131" y="0"/>
                  </a:moveTo>
                  <a:cubicBezTo>
                    <a:pt x="4973" y="0"/>
                    <a:pt x="4846" y="158"/>
                    <a:pt x="4846" y="317"/>
                  </a:cubicBezTo>
                  <a:cubicBezTo>
                    <a:pt x="4846" y="475"/>
                    <a:pt x="5005" y="602"/>
                    <a:pt x="5163" y="602"/>
                  </a:cubicBezTo>
                  <a:cubicBezTo>
                    <a:pt x="5321" y="602"/>
                    <a:pt x="5448" y="475"/>
                    <a:pt x="5448" y="317"/>
                  </a:cubicBezTo>
                  <a:cubicBezTo>
                    <a:pt x="5448" y="158"/>
                    <a:pt x="5321" y="0"/>
                    <a:pt x="5163" y="0"/>
                  </a:cubicBezTo>
                  <a:close/>
                  <a:moveTo>
                    <a:pt x="6746" y="0"/>
                  </a:moveTo>
                  <a:cubicBezTo>
                    <a:pt x="6556" y="0"/>
                    <a:pt x="6461" y="158"/>
                    <a:pt x="6461" y="317"/>
                  </a:cubicBezTo>
                  <a:cubicBezTo>
                    <a:pt x="6461" y="475"/>
                    <a:pt x="6620" y="602"/>
                    <a:pt x="6778" y="602"/>
                  </a:cubicBezTo>
                  <a:cubicBezTo>
                    <a:pt x="6936" y="602"/>
                    <a:pt x="7063" y="475"/>
                    <a:pt x="7063" y="317"/>
                  </a:cubicBezTo>
                  <a:cubicBezTo>
                    <a:pt x="7063" y="158"/>
                    <a:pt x="6936" y="0"/>
                    <a:pt x="6778" y="0"/>
                  </a:cubicBezTo>
                  <a:close/>
                  <a:moveTo>
                    <a:pt x="8330" y="0"/>
                  </a:moveTo>
                  <a:cubicBezTo>
                    <a:pt x="8171" y="0"/>
                    <a:pt x="8076" y="158"/>
                    <a:pt x="8076" y="317"/>
                  </a:cubicBezTo>
                  <a:cubicBezTo>
                    <a:pt x="8076" y="475"/>
                    <a:pt x="8203" y="602"/>
                    <a:pt x="8393" y="602"/>
                  </a:cubicBezTo>
                  <a:cubicBezTo>
                    <a:pt x="8551" y="602"/>
                    <a:pt x="8678" y="475"/>
                    <a:pt x="8678" y="317"/>
                  </a:cubicBezTo>
                  <a:cubicBezTo>
                    <a:pt x="8678" y="158"/>
                    <a:pt x="8551" y="0"/>
                    <a:pt x="8393" y="0"/>
                  </a:cubicBezTo>
                  <a:close/>
                  <a:moveTo>
                    <a:pt x="9945" y="0"/>
                  </a:moveTo>
                  <a:cubicBezTo>
                    <a:pt x="9787" y="0"/>
                    <a:pt x="9692" y="158"/>
                    <a:pt x="9692" y="317"/>
                  </a:cubicBezTo>
                  <a:cubicBezTo>
                    <a:pt x="9692" y="475"/>
                    <a:pt x="9818" y="602"/>
                    <a:pt x="10008" y="602"/>
                  </a:cubicBezTo>
                  <a:cubicBezTo>
                    <a:pt x="10167" y="602"/>
                    <a:pt x="10293" y="475"/>
                    <a:pt x="10293" y="317"/>
                  </a:cubicBezTo>
                  <a:cubicBezTo>
                    <a:pt x="10293" y="158"/>
                    <a:pt x="10167" y="0"/>
                    <a:pt x="10008" y="0"/>
                  </a:cubicBezTo>
                  <a:close/>
                </a:path>
              </a:pathLst>
            </a:custGeom>
            <a:solidFill>
              <a:srgbClr val="F28D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14"/>
            <p:cNvSpPr/>
            <p:nvPr/>
          </p:nvSpPr>
          <p:spPr>
            <a:xfrm>
              <a:off x="6174093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6" y="0"/>
                  </a:moveTo>
                  <a:cubicBezTo>
                    <a:pt x="128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</a:path>
              </a:pathLst>
            </a:custGeom>
            <a:solidFill>
              <a:srgbClr val="F28D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61" name="Google Shape;861;p14"/>
          <p:cNvGrpSpPr/>
          <p:nvPr/>
        </p:nvGrpSpPr>
        <p:grpSpPr>
          <a:xfrm>
            <a:off x="3621927" y="3006191"/>
            <a:ext cx="323727" cy="12967"/>
            <a:chOff x="4301755" y="3716911"/>
            <a:chExt cx="389329" cy="17413"/>
          </a:xfrm>
        </p:grpSpPr>
        <p:sp>
          <p:nvSpPr>
            <p:cNvPr id="862" name="Google Shape;862;p14"/>
            <p:cNvSpPr/>
            <p:nvPr/>
          </p:nvSpPr>
          <p:spPr>
            <a:xfrm>
              <a:off x="4301755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5" y="0"/>
                  </a:moveTo>
                  <a:cubicBezTo>
                    <a:pt x="95" y="0"/>
                    <a:pt x="0" y="158"/>
                    <a:pt x="0" y="317"/>
                  </a:cubicBezTo>
                  <a:cubicBezTo>
                    <a:pt x="0" y="475"/>
                    <a:pt x="127" y="602"/>
                    <a:pt x="285" y="602"/>
                  </a:cubicBezTo>
                  <a:cubicBezTo>
                    <a:pt x="444" y="602"/>
                    <a:pt x="602" y="475"/>
                    <a:pt x="602" y="317"/>
                  </a:cubicBezTo>
                  <a:cubicBezTo>
                    <a:pt x="602" y="158"/>
                    <a:pt x="444" y="0"/>
                    <a:pt x="2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14"/>
            <p:cNvSpPr/>
            <p:nvPr/>
          </p:nvSpPr>
          <p:spPr>
            <a:xfrm>
              <a:off x="4347543" y="3716911"/>
              <a:ext cx="296828" cy="17413"/>
            </a:xfrm>
            <a:custGeom>
              <a:rect b="b" l="l" r="r" t="t"/>
              <a:pathLst>
                <a:path extrusionOk="0" h="602" w="10262">
                  <a:moveTo>
                    <a:pt x="286" y="0"/>
                  </a:moveTo>
                  <a:cubicBezTo>
                    <a:pt x="128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  <a:moveTo>
                    <a:pt x="1901" y="0"/>
                  </a:moveTo>
                  <a:cubicBezTo>
                    <a:pt x="1711" y="0"/>
                    <a:pt x="1616" y="158"/>
                    <a:pt x="1616" y="317"/>
                  </a:cubicBezTo>
                  <a:cubicBezTo>
                    <a:pt x="1616" y="475"/>
                    <a:pt x="1774" y="602"/>
                    <a:pt x="1933" y="602"/>
                  </a:cubicBezTo>
                  <a:cubicBezTo>
                    <a:pt x="2091" y="602"/>
                    <a:pt x="2218" y="475"/>
                    <a:pt x="2218" y="317"/>
                  </a:cubicBezTo>
                  <a:cubicBezTo>
                    <a:pt x="2218" y="158"/>
                    <a:pt x="2091" y="0"/>
                    <a:pt x="1933" y="0"/>
                  </a:cubicBezTo>
                  <a:close/>
                  <a:moveTo>
                    <a:pt x="3484" y="0"/>
                  </a:moveTo>
                  <a:cubicBezTo>
                    <a:pt x="3326" y="0"/>
                    <a:pt x="3231" y="158"/>
                    <a:pt x="3231" y="317"/>
                  </a:cubicBezTo>
                  <a:cubicBezTo>
                    <a:pt x="3231" y="475"/>
                    <a:pt x="3389" y="602"/>
                    <a:pt x="3548" y="602"/>
                  </a:cubicBezTo>
                  <a:cubicBezTo>
                    <a:pt x="3706" y="602"/>
                    <a:pt x="3833" y="475"/>
                    <a:pt x="3833" y="317"/>
                  </a:cubicBezTo>
                  <a:cubicBezTo>
                    <a:pt x="3833" y="158"/>
                    <a:pt x="3706" y="0"/>
                    <a:pt x="3548" y="0"/>
                  </a:cubicBezTo>
                  <a:close/>
                  <a:moveTo>
                    <a:pt x="5100" y="0"/>
                  </a:moveTo>
                  <a:cubicBezTo>
                    <a:pt x="4941" y="0"/>
                    <a:pt x="4846" y="158"/>
                    <a:pt x="4846" y="317"/>
                  </a:cubicBezTo>
                  <a:cubicBezTo>
                    <a:pt x="4846" y="475"/>
                    <a:pt x="4973" y="602"/>
                    <a:pt x="5163" y="602"/>
                  </a:cubicBezTo>
                  <a:cubicBezTo>
                    <a:pt x="5321" y="602"/>
                    <a:pt x="5448" y="475"/>
                    <a:pt x="5448" y="317"/>
                  </a:cubicBezTo>
                  <a:cubicBezTo>
                    <a:pt x="5448" y="158"/>
                    <a:pt x="5321" y="0"/>
                    <a:pt x="5163" y="0"/>
                  </a:cubicBezTo>
                  <a:close/>
                  <a:moveTo>
                    <a:pt x="6715" y="0"/>
                  </a:moveTo>
                  <a:cubicBezTo>
                    <a:pt x="6556" y="0"/>
                    <a:pt x="6430" y="158"/>
                    <a:pt x="6430" y="317"/>
                  </a:cubicBezTo>
                  <a:cubicBezTo>
                    <a:pt x="6430" y="475"/>
                    <a:pt x="6588" y="602"/>
                    <a:pt x="6746" y="602"/>
                  </a:cubicBezTo>
                  <a:cubicBezTo>
                    <a:pt x="6936" y="602"/>
                    <a:pt x="7063" y="475"/>
                    <a:pt x="7063" y="317"/>
                  </a:cubicBezTo>
                  <a:cubicBezTo>
                    <a:pt x="7063" y="158"/>
                    <a:pt x="6905" y="0"/>
                    <a:pt x="6746" y="0"/>
                  </a:cubicBezTo>
                  <a:close/>
                  <a:moveTo>
                    <a:pt x="8330" y="0"/>
                  </a:moveTo>
                  <a:cubicBezTo>
                    <a:pt x="8171" y="0"/>
                    <a:pt x="8045" y="158"/>
                    <a:pt x="8045" y="317"/>
                  </a:cubicBezTo>
                  <a:cubicBezTo>
                    <a:pt x="8045" y="475"/>
                    <a:pt x="8203" y="602"/>
                    <a:pt x="8362" y="602"/>
                  </a:cubicBezTo>
                  <a:cubicBezTo>
                    <a:pt x="8520" y="602"/>
                    <a:pt x="8678" y="475"/>
                    <a:pt x="8678" y="317"/>
                  </a:cubicBezTo>
                  <a:cubicBezTo>
                    <a:pt x="8678" y="158"/>
                    <a:pt x="8520" y="0"/>
                    <a:pt x="8362" y="0"/>
                  </a:cubicBezTo>
                  <a:close/>
                  <a:moveTo>
                    <a:pt x="9945" y="0"/>
                  </a:moveTo>
                  <a:cubicBezTo>
                    <a:pt x="9787" y="0"/>
                    <a:pt x="9660" y="158"/>
                    <a:pt x="9660" y="317"/>
                  </a:cubicBezTo>
                  <a:cubicBezTo>
                    <a:pt x="9660" y="475"/>
                    <a:pt x="9818" y="602"/>
                    <a:pt x="9977" y="602"/>
                  </a:cubicBezTo>
                  <a:cubicBezTo>
                    <a:pt x="10135" y="602"/>
                    <a:pt x="10262" y="475"/>
                    <a:pt x="10262" y="317"/>
                  </a:cubicBezTo>
                  <a:cubicBezTo>
                    <a:pt x="10262" y="158"/>
                    <a:pt x="10135" y="0"/>
                    <a:pt x="99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14"/>
            <p:cNvSpPr/>
            <p:nvPr/>
          </p:nvSpPr>
          <p:spPr>
            <a:xfrm>
              <a:off x="4673671" y="3716911"/>
              <a:ext cx="17413" cy="17413"/>
            </a:xfrm>
            <a:custGeom>
              <a:rect b="b" l="l" r="r" t="t"/>
              <a:pathLst>
                <a:path extrusionOk="0" h="602" w="602">
                  <a:moveTo>
                    <a:pt x="285" y="0"/>
                  </a:moveTo>
                  <a:cubicBezTo>
                    <a:pt x="127" y="0"/>
                    <a:pt x="0" y="158"/>
                    <a:pt x="0" y="317"/>
                  </a:cubicBezTo>
                  <a:cubicBezTo>
                    <a:pt x="0" y="475"/>
                    <a:pt x="127" y="602"/>
                    <a:pt x="285" y="602"/>
                  </a:cubicBezTo>
                  <a:cubicBezTo>
                    <a:pt x="443" y="602"/>
                    <a:pt x="602" y="475"/>
                    <a:pt x="602" y="317"/>
                  </a:cubicBezTo>
                  <a:cubicBezTo>
                    <a:pt x="602" y="158"/>
                    <a:pt x="475" y="0"/>
                    <a:pt x="2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65" name="Google Shape;865;p14"/>
          <p:cNvGrpSpPr/>
          <p:nvPr/>
        </p:nvGrpSpPr>
        <p:grpSpPr>
          <a:xfrm>
            <a:off x="2373533" y="3006191"/>
            <a:ext cx="323752" cy="12967"/>
            <a:chOff x="2800378" y="3716911"/>
            <a:chExt cx="389359" cy="17413"/>
          </a:xfrm>
        </p:grpSpPr>
        <p:sp>
          <p:nvSpPr>
            <p:cNvPr id="866" name="Google Shape;866;p14"/>
            <p:cNvSpPr/>
            <p:nvPr/>
          </p:nvSpPr>
          <p:spPr>
            <a:xfrm>
              <a:off x="2800378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6" y="0"/>
                  </a:moveTo>
                  <a:cubicBezTo>
                    <a:pt x="127" y="0"/>
                    <a:pt x="1" y="158"/>
                    <a:pt x="1" y="317"/>
                  </a:cubicBezTo>
                  <a:cubicBezTo>
                    <a:pt x="1" y="475"/>
                    <a:pt x="159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318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CFD9E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14"/>
            <p:cNvSpPr/>
            <p:nvPr/>
          </p:nvSpPr>
          <p:spPr>
            <a:xfrm>
              <a:off x="2847092" y="3716911"/>
              <a:ext cx="296828" cy="17413"/>
            </a:xfrm>
            <a:custGeom>
              <a:rect b="b" l="l" r="r" t="t"/>
              <a:pathLst>
                <a:path extrusionOk="0" h="602" w="10262">
                  <a:moveTo>
                    <a:pt x="254" y="0"/>
                  </a:moveTo>
                  <a:cubicBezTo>
                    <a:pt x="96" y="0"/>
                    <a:pt x="1" y="158"/>
                    <a:pt x="1" y="317"/>
                  </a:cubicBezTo>
                  <a:cubicBezTo>
                    <a:pt x="1" y="475"/>
                    <a:pt x="128" y="602"/>
                    <a:pt x="318" y="602"/>
                  </a:cubicBezTo>
                  <a:cubicBezTo>
                    <a:pt x="476" y="602"/>
                    <a:pt x="603" y="475"/>
                    <a:pt x="603" y="317"/>
                  </a:cubicBezTo>
                  <a:cubicBezTo>
                    <a:pt x="603" y="158"/>
                    <a:pt x="476" y="0"/>
                    <a:pt x="286" y="0"/>
                  </a:cubicBezTo>
                  <a:close/>
                  <a:moveTo>
                    <a:pt x="1869" y="0"/>
                  </a:moveTo>
                  <a:cubicBezTo>
                    <a:pt x="1711" y="0"/>
                    <a:pt x="1584" y="158"/>
                    <a:pt x="1584" y="317"/>
                  </a:cubicBezTo>
                  <a:cubicBezTo>
                    <a:pt x="1584" y="475"/>
                    <a:pt x="1743" y="602"/>
                    <a:pt x="1901" y="602"/>
                  </a:cubicBezTo>
                  <a:cubicBezTo>
                    <a:pt x="2091" y="602"/>
                    <a:pt x="2218" y="475"/>
                    <a:pt x="2218" y="317"/>
                  </a:cubicBezTo>
                  <a:cubicBezTo>
                    <a:pt x="2218" y="158"/>
                    <a:pt x="2059" y="0"/>
                    <a:pt x="1901" y="0"/>
                  </a:cubicBezTo>
                  <a:close/>
                  <a:moveTo>
                    <a:pt x="3485" y="0"/>
                  </a:moveTo>
                  <a:cubicBezTo>
                    <a:pt x="3326" y="0"/>
                    <a:pt x="3200" y="158"/>
                    <a:pt x="3200" y="317"/>
                  </a:cubicBezTo>
                  <a:cubicBezTo>
                    <a:pt x="3200" y="475"/>
                    <a:pt x="3358" y="602"/>
                    <a:pt x="3516" y="602"/>
                  </a:cubicBezTo>
                  <a:cubicBezTo>
                    <a:pt x="3675" y="602"/>
                    <a:pt x="3801" y="475"/>
                    <a:pt x="3801" y="317"/>
                  </a:cubicBezTo>
                  <a:cubicBezTo>
                    <a:pt x="3801" y="158"/>
                    <a:pt x="3675" y="0"/>
                    <a:pt x="3516" y="0"/>
                  </a:cubicBezTo>
                  <a:close/>
                  <a:moveTo>
                    <a:pt x="5100" y="0"/>
                  </a:moveTo>
                  <a:cubicBezTo>
                    <a:pt x="4941" y="0"/>
                    <a:pt x="4815" y="158"/>
                    <a:pt x="4815" y="317"/>
                  </a:cubicBezTo>
                  <a:cubicBezTo>
                    <a:pt x="4815" y="475"/>
                    <a:pt x="4973" y="602"/>
                    <a:pt x="5131" y="602"/>
                  </a:cubicBezTo>
                  <a:cubicBezTo>
                    <a:pt x="5290" y="602"/>
                    <a:pt x="5416" y="475"/>
                    <a:pt x="5416" y="317"/>
                  </a:cubicBezTo>
                  <a:cubicBezTo>
                    <a:pt x="5416" y="158"/>
                    <a:pt x="5290" y="0"/>
                    <a:pt x="5131" y="0"/>
                  </a:cubicBezTo>
                  <a:close/>
                  <a:moveTo>
                    <a:pt x="6715" y="0"/>
                  </a:moveTo>
                  <a:cubicBezTo>
                    <a:pt x="6525" y="0"/>
                    <a:pt x="6430" y="158"/>
                    <a:pt x="6430" y="317"/>
                  </a:cubicBezTo>
                  <a:cubicBezTo>
                    <a:pt x="6430" y="475"/>
                    <a:pt x="6588" y="602"/>
                    <a:pt x="6746" y="602"/>
                  </a:cubicBezTo>
                  <a:cubicBezTo>
                    <a:pt x="6905" y="602"/>
                    <a:pt x="7031" y="475"/>
                    <a:pt x="7031" y="317"/>
                  </a:cubicBezTo>
                  <a:cubicBezTo>
                    <a:pt x="7031" y="158"/>
                    <a:pt x="6905" y="0"/>
                    <a:pt x="6746" y="0"/>
                  </a:cubicBezTo>
                  <a:close/>
                  <a:moveTo>
                    <a:pt x="8330" y="0"/>
                  </a:moveTo>
                  <a:cubicBezTo>
                    <a:pt x="8140" y="0"/>
                    <a:pt x="8045" y="158"/>
                    <a:pt x="8045" y="317"/>
                  </a:cubicBezTo>
                  <a:cubicBezTo>
                    <a:pt x="8045" y="475"/>
                    <a:pt x="8203" y="602"/>
                    <a:pt x="8362" y="602"/>
                  </a:cubicBezTo>
                  <a:cubicBezTo>
                    <a:pt x="8520" y="602"/>
                    <a:pt x="8647" y="475"/>
                    <a:pt x="8647" y="317"/>
                  </a:cubicBezTo>
                  <a:cubicBezTo>
                    <a:pt x="8647" y="158"/>
                    <a:pt x="8520" y="0"/>
                    <a:pt x="8362" y="0"/>
                  </a:cubicBezTo>
                  <a:close/>
                  <a:moveTo>
                    <a:pt x="9913" y="0"/>
                  </a:moveTo>
                  <a:cubicBezTo>
                    <a:pt x="9755" y="0"/>
                    <a:pt x="9660" y="158"/>
                    <a:pt x="9660" y="317"/>
                  </a:cubicBezTo>
                  <a:cubicBezTo>
                    <a:pt x="9660" y="475"/>
                    <a:pt x="9787" y="602"/>
                    <a:pt x="9977" y="602"/>
                  </a:cubicBezTo>
                  <a:cubicBezTo>
                    <a:pt x="10135" y="602"/>
                    <a:pt x="10262" y="475"/>
                    <a:pt x="10262" y="317"/>
                  </a:cubicBezTo>
                  <a:cubicBezTo>
                    <a:pt x="10262" y="158"/>
                    <a:pt x="10135" y="0"/>
                    <a:pt x="9977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CFD9E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14"/>
            <p:cNvSpPr/>
            <p:nvPr/>
          </p:nvSpPr>
          <p:spPr>
            <a:xfrm>
              <a:off x="3172295" y="3716911"/>
              <a:ext cx="17442" cy="17413"/>
            </a:xfrm>
            <a:custGeom>
              <a:rect b="b" l="l" r="r" t="t"/>
              <a:pathLst>
                <a:path extrusionOk="0" h="602" w="603">
                  <a:moveTo>
                    <a:pt x="285" y="0"/>
                  </a:moveTo>
                  <a:cubicBezTo>
                    <a:pt x="127" y="0"/>
                    <a:pt x="0" y="158"/>
                    <a:pt x="0" y="317"/>
                  </a:cubicBezTo>
                  <a:cubicBezTo>
                    <a:pt x="0" y="475"/>
                    <a:pt x="159" y="602"/>
                    <a:pt x="317" y="602"/>
                  </a:cubicBezTo>
                  <a:cubicBezTo>
                    <a:pt x="475" y="602"/>
                    <a:pt x="602" y="475"/>
                    <a:pt x="602" y="317"/>
                  </a:cubicBezTo>
                  <a:cubicBezTo>
                    <a:pt x="602" y="158"/>
                    <a:pt x="475" y="0"/>
                    <a:pt x="317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CFD9E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69" name="Google Shape;869;p14"/>
          <p:cNvSpPr txBox="1"/>
          <p:nvPr>
            <p:ph idx="4294967295" type="body"/>
          </p:nvPr>
        </p:nvSpPr>
        <p:spPr>
          <a:xfrm>
            <a:off x="691172" y="3006081"/>
            <a:ext cx="1220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Claros, concretos y medibles.</a:t>
            </a:r>
            <a:endParaRPr/>
          </a:p>
        </p:txBody>
      </p:sp>
      <p:sp>
        <p:nvSpPr>
          <p:cNvPr id="870" name="Google Shape;870;p14"/>
          <p:cNvSpPr txBox="1"/>
          <p:nvPr>
            <p:ph idx="4294967295" type="subTitle"/>
          </p:nvPr>
        </p:nvSpPr>
        <p:spPr>
          <a:xfrm>
            <a:off x="691178" y="2705402"/>
            <a:ext cx="1220100" cy="2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Hind Vadodara Light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Objetivos</a:t>
            </a:r>
            <a:endParaRPr b="0" i="0" sz="1200" u="none" cap="none" strike="noStrike">
              <a:solidFill>
                <a:srgbClr val="000000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sp>
        <p:nvSpPr>
          <p:cNvPr id="871" name="Google Shape;871;p14"/>
          <p:cNvSpPr txBox="1"/>
          <p:nvPr>
            <p:ph idx="1" type="subTitle"/>
          </p:nvPr>
        </p:nvSpPr>
        <p:spPr>
          <a:xfrm>
            <a:off x="1932762" y="2705402"/>
            <a:ext cx="1220100" cy="2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F25764"/>
                </a:solidFill>
              </a:rPr>
              <a:t>Audiencia</a:t>
            </a:r>
            <a:endParaRPr>
              <a:solidFill>
                <a:srgbClr val="F25764"/>
              </a:solidFill>
            </a:endParaRPr>
          </a:p>
        </p:txBody>
      </p:sp>
      <p:sp>
        <p:nvSpPr>
          <p:cNvPr id="872" name="Google Shape;872;p14"/>
          <p:cNvSpPr txBox="1"/>
          <p:nvPr>
            <p:ph idx="4294967295" type="body"/>
          </p:nvPr>
        </p:nvSpPr>
        <p:spPr>
          <a:xfrm>
            <a:off x="4428853" y="3006081"/>
            <a:ext cx="1220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chemeClr val="accent1"/>
                </a:solidFill>
              </a:rPr>
              <a:t>Actividades y campañas.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873" name="Google Shape;873;p14"/>
          <p:cNvSpPr txBox="1"/>
          <p:nvPr>
            <p:ph idx="4294967295" type="subTitle"/>
          </p:nvPr>
        </p:nvSpPr>
        <p:spPr>
          <a:xfrm>
            <a:off x="4428859" y="2705402"/>
            <a:ext cx="1220100" cy="2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Hind Vadodara Light"/>
              <a:buNone/>
            </a:pPr>
            <a:r>
              <a:rPr b="0" i="0" lang="en" sz="1200" u="none" cap="none" strike="noStrike">
                <a:solidFill>
                  <a:schemeClr val="accent1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Mediciones</a:t>
            </a:r>
            <a:endParaRPr b="0" i="0" sz="1200" u="none" cap="none" strike="noStrike">
              <a:solidFill>
                <a:schemeClr val="accent1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sp>
        <p:nvSpPr>
          <p:cNvPr id="874" name="Google Shape;874;p14"/>
          <p:cNvSpPr txBox="1"/>
          <p:nvPr>
            <p:ph idx="4294967295" type="body"/>
          </p:nvPr>
        </p:nvSpPr>
        <p:spPr>
          <a:xfrm>
            <a:off x="5656737" y="3006081"/>
            <a:ext cx="1220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6A8759"/>
                </a:solidFill>
              </a:rPr>
              <a:t>¿Cómo lo hicimos?</a:t>
            </a:r>
            <a:endParaRPr>
              <a:solidFill>
                <a:srgbClr val="6A8759"/>
              </a:solidFill>
            </a:endParaRPr>
          </a:p>
        </p:txBody>
      </p:sp>
      <p:sp>
        <p:nvSpPr>
          <p:cNvPr id="875" name="Google Shape;875;p14"/>
          <p:cNvSpPr txBox="1"/>
          <p:nvPr>
            <p:ph idx="3" type="subTitle"/>
          </p:nvPr>
        </p:nvSpPr>
        <p:spPr>
          <a:xfrm>
            <a:off x="5656743" y="2705402"/>
            <a:ext cx="1220100" cy="2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solidFill>
                  <a:srgbClr val="6A8759"/>
                </a:solidFill>
              </a:rPr>
              <a:t>Evaluación</a:t>
            </a:r>
            <a:endParaRPr>
              <a:solidFill>
                <a:srgbClr val="6A8759"/>
              </a:solidFill>
            </a:endParaRPr>
          </a:p>
        </p:txBody>
      </p:sp>
      <p:sp>
        <p:nvSpPr>
          <p:cNvPr id="876" name="Google Shape;876;p14"/>
          <p:cNvSpPr/>
          <p:nvPr/>
        </p:nvSpPr>
        <p:spPr>
          <a:xfrm>
            <a:off x="1843863" y="2223023"/>
            <a:ext cx="88887" cy="93181"/>
          </a:xfrm>
          <a:custGeom>
            <a:rect b="b" l="l" r="r" t="t"/>
            <a:pathLst>
              <a:path extrusionOk="0" h="5005" w="4276">
                <a:moveTo>
                  <a:pt x="3864" y="1"/>
                </a:moveTo>
                <a:lnTo>
                  <a:pt x="1" y="3928"/>
                </a:lnTo>
                <a:lnTo>
                  <a:pt x="4276" y="5005"/>
                </a:lnTo>
                <a:lnTo>
                  <a:pt x="4276" y="5005"/>
                </a:lnTo>
                <a:lnTo>
                  <a:pt x="3864" y="1"/>
                </a:lnTo>
                <a:close/>
              </a:path>
            </a:pathLst>
          </a:custGeom>
          <a:solidFill>
            <a:srgbClr val="F2E2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p14"/>
          <p:cNvSpPr/>
          <p:nvPr/>
        </p:nvSpPr>
        <p:spPr>
          <a:xfrm>
            <a:off x="4341665" y="1500023"/>
            <a:ext cx="132354" cy="102601"/>
          </a:xfrm>
          <a:custGeom>
            <a:rect b="b" l="l" r="r" t="t"/>
            <a:pathLst>
              <a:path extrusionOk="0" h="5511" w="6367">
                <a:moveTo>
                  <a:pt x="6366" y="0"/>
                </a:moveTo>
                <a:lnTo>
                  <a:pt x="1" y="697"/>
                </a:lnTo>
                <a:lnTo>
                  <a:pt x="3738" y="5511"/>
                </a:lnTo>
                <a:lnTo>
                  <a:pt x="6366" y="0"/>
                </a:lnTo>
                <a:close/>
              </a:path>
            </a:pathLst>
          </a:custGeom>
          <a:solidFill>
            <a:srgbClr val="F2576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14"/>
          <p:cNvSpPr/>
          <p:nvPr/>
        </p:nvSpPr>
        <p:spPr>
          <a:xfrm>
            <a:off x="6245636" y="1625164"/>
            <a:ext cx="85842" cy="76191"/>
          </a:xfrm>
          <a:custGeom>
            <a:rect b="b" l="l" r="r" t="t"/>
            <a:pathLst>
              <a:path extrusionOk="0" h="3422" w="3453">
                <a:moveTo>
                  <a:pt x="1711" y="666"/>
                </a:moveTo>
                <a:cubicBezTo>
                  <a:pt x="2281" y="666"/>
                  <a:pt x="2756" y="1141"/>
                  <a:pt x="2756" y="1711"/>
                </a:cubicBezTo>
                <a:cubicBezTo>
                  <a:pt x="2756" y="2281"/>
                  <a:pt x="2281" y="2756"/>
                  <a:pt x="1711" y="2756"/>
                </a:cubicBezTo>
                <a:cubicBezTo>
                  <a:pt x="1141" y="2756"/>
                  <a:pt x="666" y="2281"/>
                  <a:pt x="666" y="1711"/>
                </a:cubicBezTo>
                <a:cubicBezTo>
                  <a:pt x="666" y="1141"/>
                  <a:pt x="1141" y="666"/>
                  <a:pt x="1711" y="666"/>
                </a:cubicBezTo>
                <a:close/>
                <a:moveTo>
                  <a:pt x="1711" y="1"/>
                </a:moveTo>
                <a:cubicBezTo>
                  <a:pt x="761" y="1"/>
                  <a:pt x="1" y="761"/>
                  <a:pt x="1" y="1711"/>
                </a:cubicBezTo>
                <a:cubicBezTo>
                  <a:pt x="1" y="2661"/>
                  <a:pt x="761" y="3421"/>
                  <a:pt x="1711" y="3421"/>
                </a:cubicBezTo>
                <a:cubicBezTo>
                  <a:pt x="2661" y="3421"/>
                  <a:pt x="3453" y="2661"/>
                  <a:pt x="3453" y="1711"/>
                </a:cubicBezTo>
                <a:cubicBezTo>
                  <a:pt x="3453" y="761"/>
                  <a:pt x="2661" y="1"/>
                  <a:pt x="1711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p14"/>
          <p:cNvSpPr/>
          <p:nvPr/>
        </p:nvSpPr>
        <p:spPr>
          <a:xfrm>
            <a:off x="57075" y="2054264"/>
            <a:ext cx="323603" cy="250882"/>
          </a:xfrm>
          <a:custGeom>
            <a:rect b="b" l="l" r="r" t="t"/>
            <a:pathLst>
              <a:path extrusionOk="0" h="11268" w="13017">
                <a:moveTo>
                  <a:pt x="4274" y="927"/>
                </a:moveTo>
                <a:cubicBezTo>
                  <a:pt x="4392" y="927"/>
                  <a:pt x="4509" y="935"/>
                  <a:pt x="4624" y="950"/>
                </a:cubicBezTo>
                <a:cubicBezTo>
                  <a:pt x="5384" y="1077"/>
                  <a:pt x="6049" y="1520"/>
                  <a:pt x="6461" y="2217"/>
                </a:cubicBezTo>
                <a:lnTo>
                  <a:pt x="6746" y="2692"/>
                </a:lnTo>
                <a:lnTo>
                  <a:pt x="7158" y="2312"/>
                </a:lnTo>
                <a:cubicBezTo>
                  <a:pt x="7704" y="1848"/>
                  <a:pt x="8344" y="1596"/>
                  <a:pt x="8997" y="1596"/>
                </a:cubicBezTo>
                <a:cubicBezTo>
                  <a:pt x="9101" y="1596"/>
                  <a:pt x="9206" y="1602"/>
                  <a:pt x="9311" y="1615"/>
                </a:cubicBezTo>
                <a:cubicBezTo>
                  <a:pt x="9786" y="1679"/>
                  <a:pt x="10230" y="1900"/>
                  <a:pt x="10610" y="2217"/>
                </a:cubicBezTo>
                <a:cubicBezTo>
                  <a:pt x="11813" y="3262"/>
                  <a:pt x="11971" y="5257"/>
                  <a:pt x="10990" y="6619"/>
                </a:cubicBezTo>
                <a:cubicBezTo>
                  <a:pt x="10451" y="7442"/>
                  <a:pt x="8519" y="8804"/>
                  <a:pt x="5891" y="10293"/>
                </a:cubicBezTo>
                <a:cubicBezTo>
                  <a:pt x="5841" y="10330"/>
                  <a:pt x="5781" y="10348"/>
                  <a:pt x="5721" y="10348"/>
                </a:cubicBezTo>
                <a:cubicBezTo>
                  <a:pt x="5629" y="10348"/>
                  <a:pt x="5537" y="10306"/>
                  <a:pt x="5479" y="10229"/>
                </a:cubicBezTo>
                <a:cubicBezTo>
                  <a:pt x="3357" y="8076"/>
                  <a:pt x="1901" y="6207"/>
                  <a:pt x="1584" y="5289"/>
                </a:cubicBezTo>
                <a:cubicBezTo>
                  <a:pt x="1014" y="3674"/>
                  <a:pt x="1742" y="1837"/>
                  <a:pt x="3199" y="1172"/>
                </a:cubicBezTo>
                <a:cubicBezTo>
                  <a:pt x="3535" y="1004"/>
                  <a:pt x="3907" y="927"/>
                  <a:pt x="4274" y="927"/>
                </a:cubicBezTo>
                <a:close/>
                <a:moveTo>
                  <a:pt x="4310" y="1"/>
                </a:moveTo>
                <a:cubicBezTo>
                  <a:pt x="3794" y="1"/>
                  <a:pt x="3288" y="127"/>
                  <a:pt x="2819" y="349"/>
                </a:cubicBezTo>
                <a:cubicBezTo>
                  <a:pt x="950" y="1204"/>
                  <a:pt x="0" y="3547"/>
                  <a:pt x="697" y="5606"/>
                </a:cubicBezTo>
                <a:cubicBezTo>
                  <a:pt x="1204" y="7062"/>
                  <a:pt x="3484" y="9533"/>
                  <a:pt x="4814" y="10894"/>
                </a:cubicBezTo>
                <a:cubicBezTo>
                  <a:pt x="5004" y="11084"/>
                  <a:pt x="5257" y="11211"/>
                  <a:pt x="5542" y="11243"/>
                </a:cubicBezTo>
                <a:cubicBezTo>
                  <a:pt x="5619" y="11260"/>
                  <a:pt x="5695" y="11268"/>
                  <a:pt x="5770" y="11268"/>
                </a:cubicBezTo>
                <a:cubicBezTo>
                  <a:pt x="5976" y="11268"/>
                  <a:pt x="6172" y="11209"/>
                  <a:pt x="6334" y="11116"/>
                </a:cubicBezTo>
                <a:cubicBezTo>
                  <a:pt x="7981" y="10166"/>
                  <a:pt x="10863" y="8424"/>
                  <a:pt x="11750" y="7157"/>
                </a:cubicBezTo>
                <a:cubicBezTo>
                  <a:pt x="13016" y="5416"/>
                  <a:pt x="12763" y="2882"/>
                  <a:pt x="11211" y="1520"/>
                </a:cubicBezTo>
                <a:cubicBezTo>
                  <a:pt x="10705" y="1109"/>
                  <a:pt x="10071" y="824"/>
                  <a:pt x="9438" y="729"/>
                </a:cubicBezTo>
                <a:cubicBezTo>
                  <a:pt x="9278" y="705"/>
                  <a:pt x="9118" y="694"/>
                  <a:pt x="8957" y="694"/>
                </a:cubicBezTo>
                <a:cubicBezTo>
                  <a:pt x="8257" y="694"/>
                  <a:pt x="7560" y="912"/>
                  <a:pt x="6968" y="1299"/>
                </a:cubicBezTo>
                <a:cubicBezTo>
                  <a:pt x="6398" y="634"/>
                  <a:pt x="5606" y="159"/>
                  <a:pt x="4751" y="32"/>
                </a:cubicBezTo>
                <a:cubicBezTo>
                  <a:pt x="4604" y="11"/>
                  <a:pt x="4456" y="1"/>
                  <a:pt x="4310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0" name="Google Shape;880;p14"/>
          <p:cNvGrpSpPr/>
          <p:nvPr/>
        </p:nvGrpSpPr>
        <p:grpSpPr>
          <a:xfrm>
            <a:off x="2368082" y="1726931"/>
            <a:ext cx="324500" cy="307409"/>
            <a:chOff x="5319821" y="1986242"/>
            <a:chExt cx="348102" cy="348103"/>
          </a:xfrm>
        </p:grpSpPr>
        <p:sp>
          <p:nvSpPr>
            <p:cNvPr id="881" name="Google Shape;881;p14"/>
            <p:cNvSpPr/>
            <p:nvPr/>
          </p:nvSpPr>
          <p:spPr>
            <a:xfrm>
              <a:off x="5319821" y="2134506"/>
              <a:ext cx="104830" cy="115150"/>
            </a:xfrm>
            <a:custGeom>
              <a:rect b="b" l="l" r="r" t="t"/>
              <a:pathLst>
                <a:path extrusionOk="0" h="4385" w="3992">
                  <a:moveTo>
                    <a:pt x="1264" y="1"/>
                  </a:moveTo>
                  <a:cubicBezTo>
                    <a:pt x="1015" y="1"/>
                    <a:pt x="824" y="202"/>
                    <a:pt x="824" y="441"/>
                  </a:cubicBezTo>
                  <a:lnTo>
                    <a:pt x="824" y="1159"/>
                  </a:lnTo>
                  <a:lnTo>
                    <a:pt x="728" y="1140"/>
                  </a:lnTo>
                  <a:cubicBezTo>
                    <a:pt x="680" y="1129"/>
                    <a:pt x="630" y="1124"/>
                    <a:pt x="580" y="1124"/>
                  </a:cubicBezTo>
                  <a:cubicBezTo>
                    <a:pt x="453" y="1124"/>
                    <a:pt x="324" y="1160"/>
                    <a:pt x="221" y="1235"/>
                  </a:cubicBezTo>
                  <a:cubicBezTo>
                    <a:pt x="1" y="1427"/>
                    <a:pt x="1" y="1800"/>
                    <a:pt x="39" y="2346"/>
                  </a:cubicBezTo>
                  <a:cubicBezTo>
                    <a:pt x="77" y="2996"/>
                    <a:pt x="728" y="3551"/>
                    <a:pt x="881" y="3666"/>
                  </a:cubicBezTo>
                  <a:lnTo>
                    <a:pt x="881" y="4384"/>
                  </a:lnTo>
                  <a:lnTo>
                    <a:pt x="3485" y="4384"/>
                  </a:lnTo>
                  <a:lnTo>
                    <a:pt x="3485" y="3465"/>
                  </a:lnTo>
                  <a:cubicBezTo>
                    <a:pt x="3944" y="3073"/>
                    <a:pt x="3992" y="2298"/>
                    <a:pt x="3953" y="1934"/>
                  </a:cubicBezTo>
                  <a:lnTo>
                    <a:pt x="3953" y="939"/>
                  </a:lnTo>
                  <a:cubicBezTo>
                    <a:pt x="3953" y="700"/>
                    <a:pt x="3762" y="508"/>
                    <a:pt x="3523" y="508"/>
                  </a:cubicBezTo>
                  <a:lnTo>
                    <a:pt x="3494" y="508"/>
                  </a:lnTo>
                  <a:cubicBezTo>
                    <a:pt x="3408" y="602"/>
                    <a:pt x="3293" y="646"/>
                    <a:pt x="3180" y="646"/>
                  </a:cubicBezTo>
                  <a:cubicBezTo>
                    <a:pt x="3004" y="646"/>
                    <a:pt x="2831" y="541"/>
                    <a:pt x="2767" y="355"/>
                  </a:cubicBezTo>
                  <a:lnTo>
                    <a:pt x="2738" y="355"/>
                  </a:lnTo>
                  <a:cubicBezTo>
                    <a:pt x="2650" y="447"/>
                    <a:pt x="2537" y="490"/>
                    <a:pt x="2426" y="490"/>
                  </a:cubicBezTo>
                  <a:cubicBezTo>
                    <a:pt x="2259" y="490"/>
                    <a:pt x="2095" y="393"/>
                    <a:pt x="2020" y="221"/>
                  </a:cubicBezTo>
                  <a:lnTo>
                    <a:pt x="2001" y="221"/>
                  </a:lnTo>
                  <a:cubicBezTo>
                    <a:pt x="1917" y="298"/>
                    <a:pt x="1813" y="334"/>
                    <a:pt x="1710" y="334"/>
                  </a:cubicBezTo>
                  <a:cubicBezTo>
                    <a:pt x="1519" y="334"/>
                    <a:pt x="1333" y="212"/>
                    <a:pt x="1283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14"/>
            <p:cNvSpPr/>
            <p:nvPr/>
          </p:nvSpPr>
          <p:spPr>
            <a:xfrm>
              <a:off x="5320083" y="2164258"/>
              <a:ext cx="29437" cy="85634"/>
            </a:xfrm>
            <a:custGeom>
              <a:rect b="b" l="l" r="r" t="t"/>
              <a:pathLst>
                <a:path extrusionOk="0" h="3261" w="1121">
                  <a:moveTo>
                    <a:pt x="585" y="0"/>
                  </a:moveTo>
                  <a:cubicBezTo>
                    <a:pt x="457" y="0"/>
                    <a:pt x="334" y="36"/>
                    <a:pt x="230" y="112"/>
                  </a:cubicBezTo>
                  <a:cubicBezTo>
                    <a:pt x="0" y="303"/>
                    <a:pt x="10" y="677"/>
                    <a:pt x="39" y="1213"/>
                  </a:cubicBezTo>
                  <a:cubicBezTo>
                    <a:pt x="77" y="1873"/>
                    <a:pt x="737" y="2428"/>
                    <a:pt x="881" y="2543"/>
                  </a:cubicBezTo>
                  <a:lnTo>
                    <a:pt x="881" y="3261"/>
                  </a:lnTo>
                  <a:lnTo>
                    <a:pt x="1120" y="3261"/>
                  </a:lnTo>
                  <a:lnTo>
                    <a:pt x="1120" y="2447"/>
                  </a:lnTo>
                  <a:cubicBezTo>
                    <a:pt x="862" y="2246"/>
                    <a:pt x="335" y="1768"/>
                    <a:pt x="297" y="1213"/>
                  </a:cubicBezTo>
                  <a:cubicBezTo>
                    <a:pt x="268" y="658"/>
                    <a:pt x="230" y="294"/>
                    <a:pt x="460" y="112"/>
                  </a:cubicBezTo>
                  <a:cubicBezTo>
                    <a:pt x="556" y="64"/>
                    <a:pt x="651" y="35"/>
                    <a:pt x="757" y="16"/>
                  </a:cubicBezTo>
                  <a:lnTo>
                    <a:pt x="737" y="16"/>
                  </a:lnTo>
                  <a:cubicBezTo>
                    <a:pt x="686" y="6"/>
                    <a:pt x="636" y="0"/>
                    <a:pt x="585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14"/>
            <p:cNvSpPr/>
            <p:nvPr/>
          </p:nvSpPr>
          <p:spPr>
            <a:xfrm>
              <a:off x="5341695" y="2134506"/>
              <a:ext cx="13104" cy="47793"/>
            </a:xfrm>
            <a:custGeom>
              <a:rect b="b" l="l" r="r" t="t"/>
              <a:pathLst>
                <a:path extrusionOk="0" h="1820" w="499">
                  <a:moveTo>
                    <a:pt x="431" y="1"/>
                  </a:moveTo>
                  <a:cubicBezTo>
                    <a:pt x="316" y="1"/>
                    <a:pt x="202" y="58"/>
                    <a:pt x="125" y="144"/>
                  </a:cubicBezTo>
                  <a:cubicBezTo>
                    <a:pt x="48" y="221"/>
                    <a:pt x="1" y="336"/>
                    <a:pt x="1" y="451"/>
                  </a:cubicBezTo>
                  <a:lnTo>
                    <a:pt x="1" y="1465"/>
                  </a:lnTo>
                  <a:lnTo>
                    <a:pt x="1" y="1532"/>
                  </a:lnTo>
                  <a:lnTo>
                    <a:pt x="10" y="1676"/>
                  </a:lnTo>
                  <a:cubicBezTo>
                    <a:pt x="1" y="1743"/>
                    <a:pt x="48" y="1810"/>
                    <a:pt x="115" y="1819"/>
                  </a:cubicBezTo>
                  <a:cubicBezTo>
                    <a:pt x="119" y="1820"/>
                    <a:pt x="123" y="1820"/>
                    <a:pt x="127" y="1820"/>
                  </a:cubicBezTo>
                  <a:cubicBezTo>
                    <a:pt x="240" y="1820"/>
                    <a:pt x="240" y="1685"/>
                    <a:pt x="240" y="1685"/>
                  </a:cubicBezTo>
                  <a:lnTo>
                    <a:pt x="230" y="1417"/>
                  </a:lnTo>
                  <a:lnTo>
                    <a:pt x="230" y="422"/>
                  </a:lnTo>
                  <a:cubicBezTo>
                    <a:pt x="221" y="240"/>
                    <a:pt x="326" y="68"/>
                    <a:pt x="498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14"/>
            <p:cNvSpPr/>
            <p:nvPr/>
          </p:nvSpPr>
          <p:spPr>
            <a:xfrm>
              <a:off x="5363701" y="2140047"/>
              <a:ext cx="8429" cy="43276"/>
            </a:xfrm>
            <a:custGeom>
              <a:rect b="b" l="l" r="r" t="t"/>
              <a:pathLst>
                <a:path extrusionOk="0" h="1648" w="321">
                  <a:moveTo>
                    <a:pt x="254" y="1"/>
                  </a:moveTo>
                  <a:cubicBezTo>
                    <a:pt x="111" y="1"/>
                    <a:pt x="0" y="129"/>
                    <a:pt x="33" y="278"/>
                  </a:cubicBezTo>
                  <a:lnTo>
                    <a:pt x="33" y="1350"/>
                  </a:lnTo>
                  <a:lnTo>
                    <a:pt x="33" y="1503"/>
                  </a:lnTo>
                  <a:cubicBezTo>
                    <a:pt x="24" y="1570"/>
                    <a:pt x="72" y="1637"/>
                    <a:pt x="148" y="1647"/>
                  </a:cubicBezTo>
                  <a:cubicBezTo>
                    <a:pt x="152" y="1647"/>
                    <a:pt x="156" y="1647"/>
                    <a:pt x="160" y="1647"/>
                  </a:cubicBezTo>
                  <a:cubicBezTo>
                    <a:pt x="263" y="1647"/>
                    <a:pt x="263" y="1522"/>
                    <a:pt x="263" y="1522"/>
                  </a:cubicBezTo>
                  <a:lnTo>
                    <a:pt x="254" y="1245"/>
                  </a:lnTo>
                  <a:lnTo>
                    <a:pt x="254" y="249"/>
                  </a:lnTo>
                  <a:cubicBezTo>
                    <a:pt x="254" y="163"/>
                    <a:pt x="273" y="77"/>
                    <a:pt x="321" y="10"/>
                  </a:cubicBezTo>
                  <a:cubicBezTo>
                    <a:pt x="298" y="4"/>
                    <a:pt x="275" y="1"/>
                    <a:pt x="254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14"/>
            <p:cNvSpPr/>
            <p:nvPr/>
          </p:nvSpPr>
          <p:spPr>
            <a:xfrm>
              <a:off x="5382241" y="2143907"/>
              <a:ext cx="8981" cy="43171"/>
            </a:xfrm>
            <a:custGeom>
              <a:rect b="b" l="l" r="r" t="t"/>
              <a:pathLst>
                <a:path extrusionOk="0" h="1644" w="342">
                  <a:moveTo>
                    <a:pt x="288" y="1"/>
                  </a:moveTo>
                  <a:cubicBezTo>
                    <a:pt x="130" y="1"/>
                    <a:pt x="0" y="149"/>
                    <a:pt x="26" y="313"/>
                  </a:cubicBezTo>
                  <a:lnTo>
                    <a:pt x="45" y="1289"/>
                  </a:lnTo>
                  <a:lnTo>
                    <a:pt x="45" y="1356"/>
                  </a:lnTo>
                  <a:lnTo>
                    <a:pt x="55" y="1500"/>
                  </a:lnTo>
                  <a:cubicBezTo>
                    <a:pt x="45" y="1567"/>
                    <a:pt x="93" y="1634"/>
                    <a:pt x="160" y="1643"/>
                  </a:cubicBezTo>
                  <a:cubicBezTo>
                    <a:pt x="164" y="1643"/>
                    <a:pt x="168" y="1644"/>
                    <a:pt x="172" y="1644"/>
                  </a:cubicBezTo>
                  <a:cubicBezTo>
                    <a:pt x="284" y="1644"/>
                    <a:pt x="284" y="1519"/>
                    <a:pt x="284" y="1519"/>
                  </a:cubicBezTo>
                  <a:lnTo>
                    <a:pt x="275" y="1241"/>
                  </a:lnTo>
                  <a:lnTo>
                    <a:pt x="256" y="275"/>
                  </a:lnTo>
                  <a:cubicBezTo>
                    <a:pt x="246" y="179"/>
                    <a:pt x="284" y="83"/>
                    <a:pt x="342" y="7"/>
                  </a:cubicBezTo>
                  <a:cubicBezTo>
                    <a:pt x="324" y="3"/>
                    <a:pt x="306" y="1"/>
                    <a:pt x="288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14"/>
            <p:cNvSpPr/>
            <p:nvPr/>
          </p:nvSpPr>
          <p:spPr>
            <a:xfrm>
              <a:off x="5403012" y="2147846"/>
              <a:ext cx="6565" cy="39784"/>
            </a:xfrm>
            <a:custGeom>
              <a:rect b="b" l="l" r="r" t="t"/>
              <a:pathLst>
                <a:path extrusionOk="0" h="1515" w="250">
                  <a:moveTo>
                    <a:pt x="250" y="0"/>
                  </a:moveTo>
                  <a:lnTo>
                    <a:pt x="221" y="10"/>
                  </a:lnTo>
                  <a:cubicBezTo>
                    <a:pt x="135" y="29"/>
                    <a:pt x="68" y="77"/>
                    <a:pt x="10" y="134"/>
                  </a:cubicBezTo>
                  <a:lnTo>
                    <a:pt x="10" y="153"/>
                  </a:lnTo>
                  <a:lnTo>
                    <a:pt x="10" y="1225"/>
                  </a:lnTo>
                  <a:lnTo>
                    <a:pt x="10" y="1378"/>
                  </a:lnTo>
                  <a:cubicBezTo>
                    <a:pt x="1" y="1445"/>
                    <a:pt x="49" y="1503"/>
                    <a:pt x="125" y="1512"/>
                  </a:cubicBezTo>
                  <a:cubicBezTo>
                    <a:pt x="133" y="1513"/>
                    <a:pt x="141" y="1514"/>
                    <a:pt x="148" y="1514"/>
                  </a:cubicBezTo>
                  <a:cubicBezTo>
                    <a:pt x="248" y="1514"/>
                    <a:pt x="240" y="1397"/>
                    <a:pt x="240" y="1397"/>
                  </a:cubicBezTo>
                  <a:lnTo>
                    <a:pt x="230" y="1120"/>
                  </a:lnTo>
                  <a:lnTo>
                    <a:pt x="230" y="125"/>
                  </a:lnTo>
                  <a:cubicBezTo>
                    <a:pt x="230" y="77"/>
                    <a:pt x="240" y="38"/>
                    <a:pt x="250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14"/>
            <p:cNvSpPr/>
            <p:nvPr/>
          </p:nvSpPr>
          <p:spPr>
            <a:xfrm>
              <a:off x="5396736" y="1986242"/>
              <a:ext cx="43749" cy="30173"/>
            </a:xfrm>
            <a:custGeom>
              <a:rect b="b" l="l" r="r" t="t"/>
              <a:pathLst>
                <a:path extrusionOk="0" h="1149" w="1666">
                  <a:moveTo>
                    <a:pt x="173" y="0"/>
                  </a:moveTo>
                  <a:cubicBezTo>
                    <a:pt x="96" y="0"/>
                    <a:pt x="0" y="29"/>
                    <a:pt x="144" y="163"/>
                  </a:cubicBezTo>
                  <a:lnTo>
                    <a:pt x="1120" y="1120"/>
                  </a:lnTo>
                  <a:lnTo>
                    <a:pt x="1178" y="1149"/>
                  </a:lnTo>
                  <a:lnTo>
                    <a:pt x="1666" y="125"/>
                  </a:lnTo>
                  <a:lnTo>
                    <a:pt x="1589" y="87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14"/>
            <p:cNvSpPr/>
            <p:nvPr/>
          </p:nvSpPr>
          <p:spPr>
            <a:xfrm>
              <a:off x="5398233" y="1987003"/>
              <a:ext cx="35976" cy="29411"/>
            </a:xfrm>
            <a:custGeom>
              <a:rect b="b" l="l" r="r" t="t"/>
              <a:pathLst>
                <a:path extrusionOk="0" h="1120" w="1370">
                  <a:moveTo>
                    <a:pt x="10" y="0"/>
                  </a:moveTo>
                  <a:cubicBezTo>
                    <a:pt x="1" y="29"/>
                    <a:pt x="10" y="67"/>
                    <a:pt x="77" y="134"/>
                  </a:cubicBezTo>
                  <a:lnTo>
                    <a:pt x="1054" y="1091"/>
                  </a:lnTo>
                  <a:lnTo>
                    <a:pt x="1121" y="1120"/>
                  </a:lnTo>
                  <a:lnTo>
                    <a:pt x="1369" y="58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14"/>
            <p:cNvSpPr/>
            <p:nvPr/>
          </p:nvSpPr>
          <p:spPr>
            <a:xfrm>
              <a:off x="5425648" y="1988500"/>
              <a:ext cx="61081" cy="49290"/>
            </a:xfrm>
            <a:custGeom>
              <a:rect b="b" l="l" r="r" t="t"/>
              <a:pathLst>
                <a:path extrusionOk="0" h="1877" w="2326">
                  <a:moveTo>
                    <a:pt x="479" y="1"/>
                  </a:moveTo>
                  <a:lnTo>
                    <a:pt x="0" y="1025"/>
                  </a:lnTo>
                  <a:lnTo>
                    <a:pt x="2029" y="1876"/>
                  </a:lnTo>
                  <a:lnTo>
                    <a:pt x="2326" y="776"/>
                  </a:lnTo>
                  <a:lnTo>
                    <a:pt x="479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14"/>
            <p:cNvSpPr/>
            <p:nvPr/>
          </p:nvSpPr>
          <p:spPr>
            <a:xfrm>
              <a:off x="5548782" y="2038000"/>
              <a:ext cx="32956" cy="37998"/>
            </a:xfrm>
            <a:custGeom>
              <a:rect b="b" l="l" r="r" t="t"/>
              <a:pathLst>
                <a:path extrusionOk="0" h="1447" w="1255">
                  <a:moveTo>
                    <a:pt x="278" y="1"/>
                  </a:moveTo>
                  <a:lnTo>
                    <a:pt x="39" y="853"/>
                  </a:lnTo>
                  <a:lnTo>
                    <a:pt x="39" y="862"/>
                  </a:lnTo>
                  <a:lnTo>
                    <a:pt x="39" y="891"/>
                  </a:lnTo>
                  <a:lnTo>
                    <a:pt x="0" y="1121"/>
                  </a:lnTo>
                  <a:lnTo>
                    <a:pt x="776" y="1446"/>
                  </a:lnTo>
                  <a:lnTo>
                    <a:pt x="1254" y="412"/>
                  </a:lnTo>
                  <a:lnTo>
                    <a:pt x="278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14"/>
            <p:cNvSpPr/>
            <p:nvPr/>
          </p:nvSpPr>
          <p:spPr>
            <a:xfrm>
              <a:off x="5552038" y="2038000"/>
              <a:ext cx="29700" cy="24159"/>
            </a:xfrm>
            <a:custGeom>
              <a:rect b="b" l="l" r="r" t="t"/>
              <a:pathLst>
                <a:path extrusionOk="0" h="920" w="1131">
                  <a:moveTo>
                    <a:pt x="154" y="1"/>
                  </a:moveTo>
                  <a:lnTo>
                    <a:pt x="1" y="546"/>
                  </a:lnTo>
                  <a:lnTo>
                    <a:pt x="891" y="920"/>
                  </a:lnTo>
                  <a:lnTo>
                    <a:pt x="1111" y="460"/>
                  </a:lnTo>
                  <a:lnTo>
                    <a:pt x="1130" y="412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14"/>
            <p:cNvSpPr/>
            <p:nvPr/>
          </p:nvSpPr>
          <p:spPr>
            <a:xfrm>
              <a:off x="5432161" y="1988500"/>
              <a:ext cx="54568" cy="34453"/>
            </a:xfrm>
            <a:custGeom>
              <a:rect b="b" l="l" r="r" t="t"/>
              <a:pathLst>
                <a:path extrusionOk="0" h="1312" w="2078">
                  <a:moveTo>
                    <a:pt x="231" y="1"/>
                  </a:moveTo>
                  <a:lnTo>
                    <a:pt x="1" y="489"/>
                  </a:lnTo>
                  <a:lnTo>
                    <a:pt x="1934" y="1312"/>
                  </a:lnTo>
                  <a:lnTo>
                    <a:pt x="2078" y="776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14"/>
            <p:cNvSpPr/>
            <p:nvPr/>
          </p:nvSpPr>
          <p:spPr>
            <a:xfrm>
              <a:off x="5563093" y="2104097"/>
              <a:ext cx="104830" cy="115150"/>
            </a:xfrm>
            <a:custGeom>
              <a:rect b="b" l="l" r="r" t="t"/>
              <a:pathLst>
                <a:path extrusionOk="0" h="4385" w="3992">
                  <a:moveTo>
                    <a:pt x="1264" y="1"/>
                  </a:moveTo>
                  <a:cubicBezTo>
                    <a:pt x="1025" y="1"/>
                    <a:pt x="834" y="202"/>
                    <a:pt x="834" y="441"/>
                  </a:cubicBezTo>
                  <a:lnTo>
                    <a:pt x="834" y="1159"/>
                  </a:lnTo>
                  <a:lnTo>
                    <a:pt x="738" y="1140"/>
                  </a:lnTo>
                  <a:cubicBezTo>
                    <a:pt x="690" y="1129"/>
                    <a:pt x="640" y="1124"/>
                    <a:pt x="590" y="1124"/>
                  </a:cubicBezTo>
                  <a:cubicBezTo>
                    <a:pt x="462" y="1124"/>
                    <a:pt x="334" y="1160"/>
                    <a:pt x="231" y="1235"/>
                  </a:cubicBezTo>
                  <a:cubicBezTo>
                    <a:pt x="1" y="1427"/>
                    <a:pt x="11" y="1800"/>
                    <a:pt x="39" y="2336"/>
                  </a:cubicBezTo>
                  <a:cubicBezTo>
                    <a:pt x="87" y="2996"/>
                    <a:pt x="738" y="3551"/>
                    <a:pt x="891" y="3666"/>
                  </a:cubicBezTo>
                  <a:lnTo>
                    <a:pt x="891" y="4384"/>
                  </a:lnTo>
                  <a:lnTo>
                    <a:pt x="3494" y="4384"/>
                  </a:lnTo>
                  <a:lnTo>
                    <a:pt x="3494" y="3456"/>
                  </a:lnTo>
                  <a:cubicBezTo>
                    <a:pt x="3944" y="3063"/>
                    <a:pt x="3992" y="2298"/>
                    <a:pt x="3963" y="1934"/>
                  </a:cubicBezTo>
                  <a:lnTo>
                    <a:pt x="3963" y="939"/>
                  </a:lnTo>
                  <a:cubicBezTo>
                    <a:pt x="3963" y="700"/>
                    <a:pt x="3772" y="499"/>
                    <a:pt x="3523" y="499"/>
                  </a:cubicBezTo>
                  <a:lnTo>
                    <a:pt x="3504" y="499"/>
                  </a:lnTo>
                  <a:cubicBezTo>
                    <a:pt x="3416" y="594"/>
                    <a:pt x="3298" y="640"/>
                    <a:pt x="3182" y="640"/>
                  </a:cubicBezTo>
                  <a:cubicBezTo>
                    <a:pt x="3009" y="640"/>
                    <a:pt x="2839" y="539"/>
                    <a:pt x="2776" y="355"/>
                  </a:cubicBezTo>
                  <a:lnTo>
                    <a:pt x="2748" y="355"/>
                  </a:lnTo>
                  <a:cubicBezTo>
                    <a:pt x="2660" y="446"/>
                    <a:pt x="2549" y="489"/>
                    <a:pt x="2438" y="489"/>
                  </a:cubicBezTo>
                  <a:cubicBezTo>
                    <a:pt x="2270" y="489"/>
                    <a:pt x="2105" y="390"/>
                    <a:pt x="2030" y="211"/>
                  </a:cubicBezTo>
                  <a:lnTo>
                    <a:pt x="2011" y="211"/>
                  </a:lnTo>
                  <a:cubicBezTo>
                    <a:pt x="1925" y="294"/>
                    <a:pt x="1818" y="332"/>
                    <a:pt x="1713" y="332"/>
                  </a:cubicBezTo>
                  <a:cubicBezTo>
                    <a:pt x="1525" y="332"/>
                    <a:pt x="1342" y="210"/>
                    <a:pt x="1293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14"/>
            <p:cNvSpPr/>
            <p:nvPr/>
          </p:nvSpPr>
          <p:spPr>
            <a:xfrm>
              <a:off x="5563618" y="2133849"/>
              <a:ext cx="29175" cy="85634"/>
            </a:xfrm>
            <a:custGeom>
              <a:rect b="b" l="l" r="r" t="t"/>
              <a:pathLst>
                <a:path extrusionOk="0" h="3261" w="1111">
                  <a:moveTo>
                    <a:pt x="580" y="0"/>
                  </a:moveTo>
                  <a:cubicBezTo>
                    <a:pt x="452" y="0"/>
                    <a:pt x="324" y="36"/>
                    <a:pt x="220" y="112"/>
                  </a:cubicBezTo>
                  <a:cubicBezTo>
                    <a:pt x="0" y="303"/>
                    <a:pt x="0" y="677"/>
                    <a:pt x="38" y="1213"/>
                  </a:cubicBezTo>
                  <a:cubicBezTo>
                    <a:pt x="77" y="1873"/>
                    <a:pt x="727" y="2428"/>
                    <a:pt x="881" y="2543"/>
                  </a:cubicBezTo>
                  <a:lnTo>
                    <a:pt x="881" y="3261"/>
                  </a:lnTo>
                  <a:lnTo>
                    <a:pt x="1110" y="3261"/>
                  </a:lnTo>
                  <a:lnTo>
                    <a:pt x="1110" y="2447"/>
                  </a:lnTo>
                  <a:cubicBezTo>
                    <a:pt x="852" y="2246"/>
                    <a:pt x="326" y="1768"/>
                    <a:pt x="287" y="1213"/>
                  </a:cubicBezTo>
                  <a:cubicBezTo>
                    <a:pt x="259" y="658"/>
                    <a:pt x="230" y="294"/>
                    <a:pt x="450" y="112"/>
                  </a:cubicBezTo>
                  <a:cubicBezTo>
                    <a:pt x="546" y="64"/>
                    <a:pt x="651" y="35"/>
                    <a:pt x="756" y="16"/>
                  </a:cubicBezTo>
                  <a:lnTo>
                    <a:pt x="727" y="16"/>
                  </a:lnTo>
                  <a:cubicBezTo>
                    <a:pt x="679" y="6"/>
                    <a:pt x="629" y="0"/>
                    <a:pt x="580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14"/>
            <p:cNvSpPr/>
            <p:nvPr/>
          </p:nvSpPr>
          <p:spPr>
            <a:xfrm>
              <a:off x="5448258" y="1994934"/>
              <a:ext cx="115124" cy="129803"/>
            </a:xfrm>
            <a:custGeom>
              <a:rect b="b" l="l" r="r" t="t"/>
              <a:pathLst>
                <a:path extrusionOk="0" h="4943" w="4384">
                  <a:moveTo>
                    <a:pt x="1827" y="1"/>
                  </a:moveTo>
                  <a:cubicBezTo>
                    <a:pt x="1749" y="1"/>
                    <a:pt x="1671" y="22"/>
                    <a:pt x="1599" y="62"/>
                  </a:cubicBezTo>
                  <a:cubicBezTo>
                    <a:pt x="1503" y="119"/>
                    <a:pt x="1436" y="215"/>
                    <a:pt x="1407" y="330"/>
                  </a:cubicBezTo>
                  <a:lnTo>
                    <a:pt x="1063" y="1593"/>
                  </a:lnTo>
                  <a:lnTo>
                    <a:pt x="335" y="1287"/>
                  </a:lnTo>
                  <a:lnTo>
                    <a:pt x="240" y="1583"/>
                  </a:lnTo>
                  <a:cubicBezTo>
                    <a:pt x="192" y="1775"/>
                    <a:pt x="144" y="1976"/>
                    <a:pt x="115" y="2167"/>
                  </a:cubicBezTo>
                  <a:cubicBezTo>
                    <a:pt x="0" y="2828"/>
                    <a:pt x="536" y="3536"/>
                    <a:pt x="642" y="3670"/>
                  </a:cubicBezTo>
                  <a:lnTo>
                    <a:pt x="642" y="4943"/>
                  </a:lnTo>
                  <a:lnTo>
                    <a:pt x="3216" y="4943"/>
                  </a:lnTo>
                  <a:lnTo>
                    <a:pt x="3216" y="4053"/>
                  </a:lnTo>
                  <a:cubicBezTo>
                    <a:pt x="3838" y="3708"/>
                    <a:pt x="3991" y="2808"/>
                    <a:pt x="4001" y="2675"/>
                  </a:cubicBezTo>
                  <a:lnTo>
                    <a:pt x="4317" y="1545"/>
                  </a:lnTo>
                  <a:lnTo>
                    <a:pt x="4317" y="1526"/>
                  </a:lnTo>
                  <a:cubicBezTo>
                    <a:pt x="4384" y="1296"/>
                    <a:pt x="4240" y="1057"/>
                    <a:pt x="4001" y="1000"/>
                  </a:cubicBezTo>
                  <a:lnTo>
                    <a:pt x="3982" y="1000"/>
                  </a:lnTo>
                  <a:cubicBezTo>
                    <a:pt x="3947" y="991"/>
                    <a:pt x="3912" y="987"/>
                    <a:pt x="3876" y="987"/>
                  </a:cubicBezTo>
                  <a:cubicBezTo>
                    <a:pt x="3794" y="987"/>
                    <a:pt x="3711" y="1010"/>
                    <a:pt x="3637" y="1057"/>
                  </a:cubicBezTo>
                  <a:cubicBezTo>
                    <a:pt x="3618" y="875"/>
                    <a:pt x="3484" y="732"/>
                    <a:pt x="3302" y="684"/>
                  </a:cubicBezTo>
                  <a:lnTo>
                    <a:pt x="3283" y="684"/>
                  </a:lnTo>
                  <a:cubicBezTo>
                    <a:pt x="3249" y="675"/>
                    <a:pt x="3214" y="671"/>
                    <a:pt x="3180" y="671"/>
                  </a:cubicBezTo>
                  <a:cubicBezTo>
                    <a:pt x="3100" y="671"/>
                    <a:pt x="3022" y="694"/>
                    <a:pt x="2948" y="741"/>
                  </a:cubicBezTo>
                  <a:cubicBezTo>
                    <a:pt x="2919" y="569"/>
                    <a:pt x="2795" y="425"/>
                    <a:pt x="2623" y="378"/>
                  </a:cubicBezTo>
                  <a:lnTo>
                    <a:pt x="2594" y="378"/>
                  </a:lnTo>
                  <a:cubicBezTo>
                    <a:pt x="2565" y="372"/>
                    <a:pt x="2534" y="369"/>
                    <a:pt x="2503" y="369"/>
                  </a:cubicBezTo>
                  <a:cubicBezTo>
                    <a:pt x="2430" y="369"/>
                    <a:pt x="2354" y="385"/>
                    <a:pt x="2288" y="425"/>
                  </a:cubicBezTo>
                  <a:cubicBezTo>
                    <a:pt x="2288" y="225"/>
                    <a:pt x="2144" y="52"/>
                    <a:pt x="1953" y="14"/>
                  </a:cubicBezTo>
                  <a:lnTo>
                    <a:pt x="1934" y="14"/>
                  </a:lnTo>
                  <a:cubicBezTo>
                    <a:pt x="1898" y="5"/>
                    <a:pt x="1862" y="1"/>
                    <a:pt x="1827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14"/>
            <p:cNvSpPr/>
            <p:nvPr/>
          </p:nvSpPr>
          <p:spPr>
            <a:xfrm>
              <a:off x="5448258" y="2028205"/>
              <a:ext cx="25157" cy="96033"/>
            </a:xfrm>
            <a:custGeom>
              <a:rect b="b" l="l" r="r" t="t"/>
              <a:pathLst>
                <a:path extrusionOk="0" h="3657" w="958">
                  <a:moveTo>
                    <a:pt x="345" y="1"/>
                  </a:moveTo>
                  <a:lnTo>
                    <a:pt x="249" y="297"/>
                  </a:lnTo>
                  <a:cubicBezTo>
                    <a:pt x="192" y="489"/>
                    <a:pt x="144" y="690"/>
                    <a:pt x="115" y="891"/>
                  </a:cubicBezTo>
                  <a:cubicBezTo>
                    <a:pt x="0" y="1541"/>
                    <a:pt x="536" y="2250"/>
                    <a:pt x="642" y="2384"/>
                  </a:cubicBezTo>
                  <a:lnTo>
                    <a:pt x="642" y="3657"/>
                  </a:lnTo>
                  <a:lnTo>
                    <a:pt x="957" y="3657"/>
                  </a:lnTo>
                  <a:lnTo>
                    <a:pt x="957" y="2384"/>
                  </a:lnTo>
                  <a:cubicBezTo>
                    <a:pt x="852" y="2259"/>
                    <a:pt x="316" y="1551"/>
                    <a:pt x="431" y="891"/>
                  </a:cubicBezTo>
                  <a:cubicBezTo>
                    <a:pt x="460" y="690"/>
                    <a:pt x="508" y="498"/>
                    <a:pt x="565" y="307"/>
                  </a:cubicBezTo>
                  <a:lnTo>
                    <a:pt x="622" y="125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14"/>
            <p:cNvSpPr/>
            <p:nvPr/>
          </p:nvSpPr>
          <p:spPr>
            <a:xfrm>
              <a:off x="5567636" y="2048058"/>
              <a:ext cx="32195" cy="33902"/>
            </a:xfrm>
            <a:custGeom>
              <a:rect b="b" l="l" r="r" t="t"/>
              <a:pathLst>
                <a:path extrusionOk="0" h="1291" w="1226">
                  <a:moveTo>
                    <a:pt x="479" y="1"/>
                  </a:moveTo>
                  <a:lnTo>
                    <a:pt x="0" y="1034"/>
                  </a:lnTo>
                  <a:lnTo>
                    <a:pt x="517" y="1254"/>
                  </a:lnTo>
                  <a:cubicBezTo>
                    <a:pt x="570" y="1279"/>
                    <a:pt x="626" y="1290"/>
                    <a:pt x="681" y="1290"/>
                  </a:cubicBezTo>
                  <a:cubicBezTo>
                    <a:pt x="843" y="1290"/>
                    <a:pt x="998" y="1192"/>
                    <a:pt x="1063" y="1034"/>
                  </a:cubicBezTo>
                  <a:lnTo>
                    <a:pt x="1187" y="757"/>
                  </a:lnTo>
                  <a:cubicBezTo>
                    <a:pt x="1225" y="652"/>
                    <a:pt x="1225" y="537"/>
                    <a:pt x="1187" y="431"/>
                  </a:cubicBezTo>
                  <a:cubicBezTo>
                    <a:pt x="1149" y="326"/>
                    <a:pt x="1063" y="250"/>
                    <a:pt x="967" y="202"/>
                  </a:cubicBezTo>
                  <a:lnTo>
                    <a:pt x="479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14"/>
            <p:cNvSpPr/>
            <p:nvPr/>
          </p:nvSpPr>
          <p:spPr>
            <a:xfrm>
              <a:off x="5454561" y="2149842"/>
              <a:ext cx="86212" cy="184266"/>
            </a:xfrm>
            <a:custGeom>
              <a:rect b="b" l="l" r="r" t="t"/>
              <a:pathLst>
                <a:path extrusionOk="0" h="7017" w="3283">
                  <a:moveTo>
                    <a:pt x="9" y="1"/>
                  </a:moveTo>
                  <a:lnTo>
                    <a:pt x="9" y="6776"/>
                  </a:lnTo>
                  <a:cubicBezTo>
                    <a:pt x="9" y="6776"/>
                    <a:pt x="9" y="6786"/>
                    <a:pt x="9" y="6796"/>
                  </a:cubicBezTo>
                  <a:cubicBezTo>
                    <a:pt x="0" y="6915"/>
                    <a:pt x="87" y="7016"/>
                    <a:pt x="204" y="7016"/>
                  </a:cubicBezTo>
                  <a:cubicBezTo>
                    <a:pt x="209" y="7016"/>
                    <a:pt x="214" y="7016"/>
                    <a:pt x="220" y="7016"/>
                  </a:cubicBezTo>
                  <a:lnTo>
                    <a:pt x="3081" y="7016"/>
                  </a:lnTo>
                  <a:cubicBezTo>
                    <a:pt x="3087" y="7016"/>
                    <a:pt x="3093" y="7016"/>
                    <a:pt x="3099" y="7016"/>
                  </a:cubicBezTo>
                  <a:cubicBezTo>
                    <a:pt x="3196" y="7016"/>
                    <a:pt x="3273" y="6943"/>
                    <a:pt x="3282" y="6843"/>
                  </a:cubicBezTo>
                  <a:lnTo>
                    <a:pt x="3282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14"/>
            <p:cNvSpPr/>
            <p:nvPr/>
          </p:nvSpPr>
          <p:spPr>
            <a:xfrm>
              <a:off x="5578193" y="2244089"/>
              <a:ext cx="85975" cy="90019"/>
            </a:xfrm>
            <a:custGeom>
              <a:rect b="b" l="l" r="r" t="t"/>
              <a:pathLst>
                <a:path extrusionOk="0" h="3428" w="3274">
                  <a:moveTo>
                    <a:pt x="0" y="1"/>
                  </a:moveTo>
                  <a:lnTo>
                    <a:pt x="0" y="3235"/>
                  </a:lnTo>
                  <a:cubicBezTo>
                    <a:pt x="0" y="3336"/>
                    <a:pt x="87" y="3427"/>
                    <a:pt x="195" y="3427"/>
                  </a:cubicBezTo>
                  <a:cubicBezTo>
                    <a:pt x="200" y="3427"/>
                    <a:pt x="205" y="3427"/>
                    <a:pt x="211" y="3427"/>
                  </a:cubicBezTo>
                  <a:lnTo>
                    <a:pt x="3072" y="3427"/>
                  </a:lnTo>
                  <a:cubicBezTo>
                    <a:pt x="3078" y="3427"/>
                    <a:pt x="3083" y="3427"/>
                    <a:pt x="3088" y="3427"/>
                  </a:cubicBezTo>
                  <a:cubicBezTo>
                    <a:pt x="3195" y="3427"/>
                    <a:pt x="3273" y="3336"/>
                    <a:pt x="3273" y="3235"/>
                  </a:cubicBezTo>
                  <a:lnTo>
                    <a:pt x="3273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14"/>
            <p:cNvSpPr/>
            <p:nvPr/>
          </p:nvSpPr>
          <p:spPr>
            <a:xfrm>
              <a:off x="5473389" y="2149842"/>
              <a:ext cx="67383" cy="184266"/>
            </a:xfrm>
            <a:custGeom>
              <a:rect b="b" l="l" r="r" t="t"/>
              <a:pathLst>
                <a:path extrusionOk="0" h="7017" w="2566">
                  <a:moveTo>
                    <a:pt x="0" y="1"/>
                  </a:moveTo>
                  <a:lnTo>
                    <a:pt x="0" y="7016"/>
                  </a:lnTo>
                  <a:lnTo>
                    <a:pt x="2364" y="7016"/>
                  </a:lnTo>
                  <a:cubicBezTo>
                    <a:pt x="2370" y="7016"/>
                    <a:pt x="2375" y="7016"/>
                    <a:pt x="2380" y="7016"/>
                  </a:cubicBezTo>
                  <a:cubicBezTo>
                    <a:pt x="2478" y="7016"/>
                    <a:pt x="2556" y="6934"/>
                    <a:pt x="2565" y="6843"/>
                  </a:cubicBezTo>
                  <a:lnTo>
                    <a:pt x="2565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14"/>
            <p:cNvSpPr/>
            <p:nvPr/>
          </p:nvSpPr>
          <p:spPr>
            <a:xfrm>
              <a:off x="5595262" y="2244089"/>
              <a:ext cx="69143" cy="90019"/>
            </a:xfrm>
            <a:custGeom>
              <a:rect b="b" l="l" r="r" t="t"/>
              <a:pathLst>
                <a:path extrusionOk="0" h="3428" w="2633">
                  <a:moveTo>
                    <a:pt x="1" y="1"/>
                  </a:moveTo>
                  <a:lnTo>
                    <a:pt x="1" y="3427"/>
                  </a:lnTo>
                  <a:lnTo>
                    <a:pt x="2422" y="3427"/>
                  </a:lnTo>
                  <a:cubicBezTo>
                    <a:pt x="2428" y="3427"/>
                    <a:pt x="2433" y="3427"/>
                    <a:pt x="2438" y="3427"/>
                  </a:cubicBezTo>
                  <a:cubicBezTo>
                    <a:pt x="2545" y="3427"/>
                    <a:pt x="2624" y="3336"/>
                    <a:pt x="2633" y="3235"/>
                  </a:cubicBezTo>
                  <a:lnTo>
                    <a:pt x="2633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14"/>
            <p:cNvSpPr/>
            <p:nvPr/>
          </p:nvSpPr>
          <p:spPr>
            <a:xfrm>
              <a:off x="5334421" y="2274997"/>
              <a:ext cx="86973" cy="59348"/>
            </a:xfrm>
            <a:custGeom>
              <a:rect b="b" l="l" r="r" t="t"/>
              <a:pathLst>
                <a:path extrusionOk="0" h="2260" w="3312">
                  <a:moveTo>
                    <a:pt x="19" y="1"/>
                  </a:moveTo>
                  <a:lnTo>
                    <a:pt x="19" y="2039"/>
                  </a:lnTo>
                  <a:cubicBezTo>
                    <a:pt x="0" y="2154"/>
                    <a:pt x="86" y="2250"/>
                    <a:pt x="201" y="2259"/>
                  </a:cubicBezTo>
                  <a:lnTo>
                    <a:pt x="3110" y="2259"/>
                  </a:lnTo>
                  <a:cubicBezTo>
                    <a:pt x="3225" y="2250"/>
                    <a:pt x="3311" y="2154"/>
                    <a:pt x="3292" y="2039"/>
                  </a:cubicBezTo>
                  <a:lnTo>
                    <a:pt x="3292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14"/>
            <p:cNvSpPr/>
            <p:nvPr/>
          </p:nvSpPr>
          <p:spPr>
            <a:xfrm>
              <a:off x="5353512" y="2274997"/>
              <a:ext cx="67619" cy="59085"/>
            </a:xfrm>
            <a:custGeom>
              <a:rect b="b" l="l" r="r" t="t"/>
              <a:pathLst>
                <a:path extrusionOk="0" h="2250" w="2575">
                  <a:moveTo>
                    <a:pt x="0" y="1"/>
                  </a:moveTo>
                  <a:lnTo>
                    <a:pt x="0" y="2250"/>
                  </a:lnTo>
                  <a:lnTo>
                    <a:pt x="2383" y="2250"/>
                  </a:lnTo>
                  <a:cubicBezTo>
                    <a:pt x="2498" y="2250"/>
                    <a:pt x="2575" y="2144"/>
                    <a:pt x="2565" y="2039"/>
                  </a:cubicBezTo>
                  <a:lnTo>
                    <a:pt x="2565" y="1"/>
                  </a:ln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14"/>
            <p:cNvSpPr/>
            <p:nvPr/>
          </p:nvSpPr>
          <p:spPr>
            <a:xfrm>
              <a:off x="5454298" y="2121192"/>
              <a:ext cx="86973" cy="32457"/>
            </a:xfrm>
            <a:custGeom>
              <a:rect b="b" l="l" r="r" t="t"/>
              <a:pathLst>
                <a:path extrusionOk="0" h="1236" w="3312">
                  <a:moveTo>
                    <a:pt x="201" y="1"/>
                  </a:moveTo>
                  <a:cubicBezTo>
                    <a:pt x="86" y="1"/>
                    <a:pt x="0" y="106"/>
                    <a:pt x="19" y="221"/>
                  </a:cubicBezTo>
                  <a:lnTo>
                    <a:pt x="19" y="1235"/>
                  </a:lnTo>
                  <a:lnTo>
                    <a:pt x="3292" y="1235"/>
                  </a:lnTo>
                  <a:lnTo>
                    <a:pt x="3292" y="249"/>
                  </a:lnTo>
                  <a:cubicBezTo>
                    <a:pt x="3292" y="240"/>
                    <a:pt x="3292" y="230"/>
                    <a:pt x="3292" y="221"/>
                  </a:cubicBezTo>
                  <a:cubicBezTo>
                    <a:pt x="3311" y="106"/>
                    <a:pt x="3225" y="1"/>
                    <a:pt x="3110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14"/>
            <p:cNvSpPr/>
            <p:nvPr/>
          </p:nvSpPr>
          <p:spPr>
            <a:xfrm>
              <a:off x="5473389" y="2121192"/>
              <a:ext cx="67882" cy="32457"/>
            </a:xfrm>
            <a:custGeom>
              <a:rect b="b" l="l" r="r" t="t"/>
              <a:pathLst>
                <a:path extrusionOk="0" h="1236" w="2585">
                  <a:moveTo>
                    <a:pt x="0" y="1"/>
                  </a:moveTo>
                  <a:lnTo>
                    <a:pt x="0" y="1235"/>
                  </a:lnTo>
                  <a:lnTo>
                    <a:pt x="2565" y="1235"/>
                  </a:lnTo>
                  <a:lnTo>
                    <a:pt x="2565" y="249"/>
                  </a:lnTo>
                  <a:cubicBezTo>
                    <a:pt x="2565" y="240"/>
                    <a:pt x="2565" y="230"/>
                    <a:pt x="2565" y="221"/>
                  </a:cubicBezTo>
                  <a:cubicBezTo>
                    <a:pt x="2584" y="106"/>
                    <a:pt x="2498" y="1"/>
                    <a:pt x="2383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14"/>
            <p:cNvSpPr/>
            <p:nvPr/>
          </p:nvSpPr>
          <p:spPr>
            <a:xfrm>
              <a:off x="5476146" y="1994435"/>
              <a:ext cx="24658" cy="44537"/>
            </a:xfrm>
            <a:custGeom>
              <a:rect b="b" l="l" r="r" t="t"/>
              <a:pathLst>
                <a:path extrusionOk="0" h="1696" w="939">
                  <a:moveTo>
                    <a:pt x="769" y="1"/>
                  </a:moveTo>
                  <a:cubicBezTo>
                    <a:pt x="690" y="1"/>
                    <a:pt x="613" y="24"/>
                    <a:pt x="546" y="71"/>
                  </a:cubicBezTo>
                  <a:cubicBezTo>
                    <a:pt x="441" y="129"/>
                    <a:pt x="374" y="224"/>
                    <a:pt x="345" y="339"/>
                  </a:cubicBezTo>
                  <a:lnTo>
                    <a:pt x="77" y="1315"/>
                  </a:lnTo>
                  <a:lnTo>
                    <a:pt x="58" y="1382"/>
                  </a:lnTo>
                  <a:lnTo>
                    <a:pt x="29" y="1516"/>
                  </a:lnTo>
                  <a:cubicBezTo>
                    <a:pt x="1" y="1583"/>
                    <a:pt x="29" y="1660"/>
                    <a:pt x="96" y="1689"/>
                  </a:cubicBezTo>
                  <a:cubicBezTo>
                    <a:pt x="111" y="1693"/>
                    <a:pt x="124" y="1696"/>
                    <a:pt x="135" y="1696"/>
                  </a:cubicBezTo>
                  <a:cubicBezTo>
                    <a:pt x="218" y="1696"/>
                    <a:pt x="240" y="1593"/>
                    <a:pt x="240" y="1593"/>
                  </a:cubicBezTo>
                  <a:lnTo>
                    <a:pt x="307" y="1335"/>
                  </a:lnTo>
                  <a:lnTo>
                    <a:pt x="575" y="368"/>
                  </a:lnTo>
                  <a:cubicBezTo>
                    <a:pt x="613" y="186"/>
                    <a:pt x="766" y="62"/>
                    <a:pt x="939" y="43"/>
                  </a:cubicBezTo>
                  <a:cubicBezTo>
                    <a:pt x="929" y="33"/>
                    <a:pt x="910" y="23"/>
                    <a:pt x="891" y="14"/>
                  </a:cubicBezTo>
                  <a:lnTo>
                    <a:pt x="872" y="14"/>
                  </a:lnTo>
                  <a:cubicBezTo>
                    <a:pt x="837" y="5"/>
                    <a:pt x="803" y="1"/>
                    <a:pt x="769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14"/>
            <p:cNvSpPr/>
            <p:nvPr/>
          </p:nvSpPr>
          <p:spPr>
            <a:xfrm>
              <a:off x="5497758" y="2003731"/>
              <a:ext cx="18382" cy="41281"/>
            </a:xfrm>
            <a:custGeom>
              <a:rect b="b" l="l" r="r" t="t"/>
              <a:pathLst>
                <a:path extrusionOk="0" h="1572" w="700">
                  <a:moveTo>
                    <a:pt x="580" y="1"/>
                  </a:moveTo>
                  <a:cubicBezTo>
                    <a:pt x="464" y="1"/>
                    <a:pt x="362" y="87"/>
                    <a:pt x="355" y="215"/>
                  </a:cubicBezTo>
                  <a:lnTo>
                    <a:pt x="87" y="1191"/>
                  </a:lnTo>
                  <a:lnTo>
                    <a:pt x="68" y="1258"/>
                  </a:lnTo>
                  <a:lnTo>
                    <a:pt x="29" y="1402"/>
                  </a:lnTo>
                  <a:cubicBezTo>
                    <a:pt x="1" y="1459"/>
                    <a:pt x="39" y="1536"/>
                    <a:pt x="106" y="1564"/>
                  </a:cubicBezTo>
                  <a:cubicBezTo>
                    <a:pt x="120" y="1569"/>
                    <a:pt x="133" y="1571"/>
                    <a:pt x="145" y="1571"/>
                  </a:cubicBezTo>
                  <a:cubicBezTo>
                    <a:pt x="228" y="1571"/>
                    <a:pt x="250" y="1469"/>
                    <a:pt x="250" y="1469"/>
                  </a:cubicBezTo>
                  <a:lnTo>
                    <a:pt x="317" y="1210"/>
                  </a:lnTo>
                  <a:lnTo>
                    <a:pt x="584" y="244"/>
                  </a:lnTo>
                  <a:cubicBezTo>
                    <a:pt x="594" y="167"/>
                    <a:pt x="642" y="90"/>
                    <a:pt x="699" y="33"/>
                  </a:cubicBezTo>
                  <a:cubicBezTo>
                    <a:pt x="660" y="11"/>
                    <a:pt x="619" y="1"/>
                    <a:pt x="580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14"/>
            <p:cNvSpPr/>
            <p:nvPr/>
          </p:nvSpPr>
          <p:spPr>
            <a:xfrm>
              <a:off x="5515615" y="2011872"/>
              <a:ext cx="18618" cy="41176"/>
            </a:xfrm>
            <a:custGeom>
              <a:rect b="b" l="l" r="r" t="t"/>
              <a:pathLst>
                <a:path extrusionOk="0" h="1568" w="709">
                  <a:moveTo>
                    <a:pt x="586" y="0"/>
                  </a:moveTo>
                  <a:cubicBezTo>
                    <a:pt x="453" y="0"/>
                    <a:pt x="331" y="100"/>
                    <a:pt x="316" y="240"/>
                  </a:cubicBezTo>
                  <a:lnTo>
                    <a:pt x="77" y="1187"/>
                  </a:lnTo>
                  <a:lnTo>
                    <a:pt x="67" y="1254"/>
                  </a:lnTo>
                  <a:lnTo>
                    <a:pt x="29" y="1398"/>
                  </a:lnTo>
                  <a:cubicBezTo>
                    <a:pt x="0" y="1455"/>
                    <a:pt x="29" y="1532"/>
                    <a:pt x="96" y="1561"/>
                  </a:cubicBezTo>
                  <a:cubicBezTo>
                    <a:pt x="111" y="1565"/>
                    <a:pt x="125" y="1567"/>
                    <a:pt x="138" y="1567"/>
                  </a:cubicBezTo>
                  <a:cubicBezTo>
                    <a:pt x="227" y="1567"/>
                    <a:pt x="249" y="1465"/>
                    <a:pt x="249" y="1465"/>
                  </a:cubicBezTo>
                  <a:lnTo>
                    <a:pt x="306" y="1206"/>
                  </a:lnTo>
                  <a:lnTo>
                    <a:pt x="546" y="269"/>
                  </a:lnTo>
                  <a:cubicBezTo>
                    <a:pt x="574" y="173"/>
                    <a:pt x="622" y="87"/>
                    <a:pt x="708" y="29"/>
                  </a:cubicBezTo>
                  <a:cubicBezTo>
                    <a:pt x="668" y="9"/>
                    <a:pt x="627" y="0"/>
                    <a:pt x="586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14"/>
            <p:cNvSpPr/>
            <p:nvPr/>
          </p:nvSpPr>
          <p:spPr>
            <a:xfrm>
              <a:off x="5534706" y="2020669"/>
              <a:ext cx="16360" cy="37657"/>
            </a:xfrm>
            <a:custGeom>
              <a:rect b="b" l="l" r="r" t="t"/>
              <a:pathLst>
                <a:path extrusionOk="0" h="1434" w="623">
                  <a:moveTo>
                    <a:pt x="594" y="1"/>
                  </a:moveTo>
                  <a:cubicBezTo>
                    <a:pt x="508" y="1"/>
                    <a:pt x="422" y="20"/>
                    <a:pt x="355" y="68"/>
                  </a:cubicBezTo>
                  <a:lnTo>
                    <a:pt x="355" y="87"/>
                  </a:lnTo>
                  <a:lnTo>
                    <a:pt x="87" y="1063"/>
                  </a:lnTo>
                  <a:lnTo>
                    <a:pt x="68" y="1120"/>
                  </a:lnTo>
                  <a:lnTo>
                    <a:pt x="29" y="1264"/>
                  </a:lnTo>
                  <a:cubicBezTo>
                    <a:pt x="1" y="1331"/>
                    <a:pt x="29" y="1407"/>
                    <a:pt x="96" y="1427"/>
                  </a:cubicBezTo>
                  <a:cubicBezTo>
                    <a:pt x="113" y="1432"/>
                    <a:pt x="128" y="1434"/>
                    <a:pt x="141" y="1434"/>
                  </a:cubicBezTo>
                  <a:cubicBezTo>
                    <a:pt x="228" y="1434"/>
                    <a:pt x="249" y="1340"/>
                    <a:pt x="249" y="1340"/>
                  </a:cubicBezTo>
                  <a:lnTo>
                    <a:pt x="316" y="1072"/>
                  </a:lnTo>
                  <a:lnTo>
                    <a:pt x="575" y="106"/>
                  </a:lnTo>
                  <a:cubicBezTo>
                    <a:pt x="584" y="68"/>
                    <a:pt x="603" y="39"/>
                    <a:pt x="623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14"/>
            <p:cNvSpPr/>
            <p:nvPr/>
          </p:nvSpPr>
          <p:spPr>
            <a:xfrm>
              <a:off x="5585230" y="2104097"/>
              <a:ext cx="13077" cy="47793"/>
            </a:xfrm>
            <a:custGeom>
              <a:rect b="b" l="l" r="r" t="t"/>
              <a:pathLst>
                <a:path extrusionOk="0" h="1820" w="498">
                  <a:moveTo>
                    <a:pt x="431" y="1"/>
                  </a:moveTo>
                  <a:cubicBezTo>
                    <a:pt x="306" y="10"/>
                    <a:pt x="201" y="58"/>
                    <a:pt x="125" y="144"/>
                  </a:cubicBezTo>
                  <a:cubicBezTo>
                    <a:pt x="38" y="221"/>
                    <a:pt x="0" y="336"/>
                    <a:pt x="0" y="451"/>
                  </a:cubicBezTo>
                  <a:lnTo>
                    <a:pt x="0" y="1465"/>
                  </a:lnTo>
                  <a:lnTo>
                    <a:pt x="0" y="1532"/>
                  </a:lnTo>
                  <a:lnTo>
                    <a:pt x="10" y="1676"/>
                  </a:lnTo>
                  <a:cubicBezTo>
                    <a:pt x="0" y="1743"/>
                    <a:pt x="48" y="1810"/>
                    <a:pt x="115" y="1819"/>
                  </a:cubicBezTo>
                  <a:cubicBezTo>
                    <a:pt x="119" y="1820"/>
                    <a:pt x="123" y="1820"/>
                    <a:pt x="127" y="1820"/>
                  </a:cubicBezTo>
                  <a:cubicBezTo>
                    <a:pt x="239" y="1820"/>
                    <a:pt x="239" y="1685"/>
                    <a:pt x="239" y="1685"/>
                  </a:cubicBezTo>
                  <a:lnTo>
                    <a:pt x="230" y="1417"/>
                  </a:lnTo>
                  <a:lnTo>
                    <a:pt x="230" y="422"/>
                  </a:lnTo>
                  <a:cubicBezTo>
                    <a:pt x="220" y="240"/>
                    <a:pt x="326" y="68"/>
                    <a:pt x="498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14"/>
            <p:cNvSpPr/>
            <p:nvPr/>
          </p:nvSpPr>
          <p:spPr>
            <a:xfrm>
              <a:off x="5606947" y="2109480"/>
              <a:ext cx="8456" cy="43171"/>
            </a:xfrm>
            <a:custGeom>
              <a:rect b="b" l="l" r="r" t="t"/>
              <a:pathLst>
                <a:path extrusionOk="0" h="1644" w="322">
                  <a:moveTo>
                    <a:pt x="268" y="0"/>
                  </a:moveTo>
                  <a:cubicBezTo>
                    <a:pt x="125" y="0"/>
                    <a:pt x="0" y="131"/>
                    <a:pt x="34" y="284"/>
                  </a:cubicBezTo>
                  <a:lnTo>
                    <a:pt x="34" y="1356"/>
                  </a:lnTo>
                  <a:lnTo>
                    <a:pt x="34" y="1499"/>
                  </a:lnTo>
                  <a:cubicBezTo>
                    <a:pt x="25" y="1576"/>
                    <a:pt x="73" y="1643"/>
                    <a:pt x="149" y="1643"/>
                  </a:cubicBezTo>
                  <a:cubicBezTo>
                    <a:pt x="153" y="1643"/>
                    <a:pt x="157" y="1643"/>
                    <a:pt x="161" y="1643"/>
                  </a:cubicBezTo>
                  <a:cubicBezTo>
                    <a:pt x="264" y="1643"/>
                    <a:pt x="264" y="1519"/>
                    <a:pt x="264" y="1519"/>
                  </a:cubicBezTo>
                  <a:lnTo>
                    <a:pt x="264" y="1251"/>
                  </a:lnTo>
                  <a:lnTo>
                    <a:pt x="264" y="246"/>
                  </a:lnTo>
                  <a:cubicBezTo>
                    <a:pt x="255" y="169"/>
                    <a:pt x="283" y="83"/>
                    <a:pt x="322" y="6"/>
                  </a:cubicBezTo>
                  <a:cubicBezTo>
                    <a:pt x="304" y="2"/>
                    <a:pt x="286" y="0"/>
                    <a:pt x="268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14"/>
            <p:cNvSpPr/>
            <p:nvPr/>
          </p:nvSpPr>
          <p:spPr>
            <a:xfrm>
              <a:off x="5625513" y="2113314"/>
              <a:ext cx="8981" cy="43093"/>
            </a:xfrm>
            <a:custGeom>
              <a:rect b="b" l="l" r="r" t="t"/>
              <a:pathLst>
                <a:path extrusionOk="0" h="1641" w="342">
                  <a:moveTo>
                    <a:pt x="298" y="1"/>
                  </a:moveTo>
                  <a:cubicBezTo>
                    <a:pt x="135" y="1"/>
                    <a:pt x="1" y="143"/>
                    <a:pt x="36" y="310"/>
                  </a:cubicBezTo>
                  <a:lnTo>
                    <a:pt x="55" y="1296"/>
                  </a:lnTo>
                  <a:lnTo>
                    <a:pt x="55" y="1353"/>
                  </a:lnTo>
                  <a:lnTo>
                    <a:pt x="55" y="1507"/>
                  </a:lnTo>
                  <a:cubicBezTo>
                    <a:pt x="45" y="1574"/>
                    <a:pt x="93" y="1631"/>
                    <a:pt x="170" y="1641"/>
                  </a:cubicBezTo>
                  <a:cubicBezTo>
                    <a:pt x="174" y="1641"/>
                    <a:pt x="177" y="1641"/>
                    <a:pt x="181" y="1641"/>
                  </a:cubicBezTo>
                  <a:cubicBezTo>
                    <a:pt x="285" y="1641"/>
                    <a:pt x="285" y="1516"/>
                    <a:pt x="285" y="1516"/>
                  </a:cubicBezTo>
                  <a:lnTo>
                    <a:pt x="275" y="1248"/>
                  </a:lnTo>
                  <a:lnTo>
                    <a:pt x="256" y="282"/>
                  </a:lnTo>
                  <a:cubicBezTo>
                    <a:pt x="256" y="176"/>
                    <a:pt x="285" y="81"/>
                    <a:pt x="342" y="4"/>
                  </a:cubicBezTo>
                  <a:cubicBezTo>
                    <a:pt x="327" y="2"/>
                    <a:pt x="312" y="1"/>
                    <a:pt x="298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14"/>
            <p:cNvSpPr/>
            <p:nvPr/>
          </p:nvSpPr>
          <p:spPr>
            <a:xfrm>
              <a:off x="5646285" y="2117437"/>
              <a:ext cx="6801" cy="39731"/>
            </a:xfrm>
            <a:custGeom>
              <a:rect b="b" l="l" r="r" t="t"/>
              <a:pathLst>
                <a:path extrusionOk="0" h="1513" w="259">
                  <a:moveTo>
                    <a:pt x="221" y="0"/>
                  </a:moveTo>
                  <a:cubicBezTo>
                    <a:pt x="144" y="29"/>
                    <a:pt x="68" y="67"/>
                    <a:pt x="10" y="134"/>
                  </a:cubicBezTo>
                  <a:lnTo>
                    <a:pt x="10" y="144"/>
                  </a:lnTo>
                  <a:lnTo>
                    <a:pt x="10" y="1225"/>
                  </a:lnTo>
                  <a:lnTo>
                    <a:pt x="20" y="1369"/>
                  </a:lnTo>
                  <a:cubicBezTo>
                    <a:pt x="1" y="1436"/>
                    <a:pt x="58" y="1503"/>
                    <a:pt x="125" y="1512"/>
                  </a:cubicBezTo>
                  <a:cubicBezTo>
                    <a:pt x="130" y="1513"/>
                    <a:pt x="134" y="1513"/>
                    <a:pt x="139" y="1513"/>
                  </a:cubicBezTo>
                  <a:cubicBezTo>
                    <a:pt x="258" y="1513"/>
                    <a:pt x="250" y="1388"/>
                    <a:pt x="250" y="1388"/>
                  </a:cubicBezTo>
                  <a:lnTo>
                    <a:pt x="240" y="1120"/>
                  </a:lnTo>
                  <a:lnTo>
                    <a:pt x="240" y="115"/>
                  </a:lnTo>
                  <a:cubicBezTo>
                    <a:pt x="240" y="77"/>
                    <a:pt x="240" y="38"/>
                    <a:pt x="250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14"/>
            <p:cNvSpPr/>
            <p:nvPr/>
          </p:nvSpPr>
          <p:spPr>
            <a:xfrm>
              <a:off x="5577694" y="2215439"/>
              <a:ext cx="86973" cy="32694"/>
            </a:xfrm>
            <a:custGeom>
              <a:rect b="b" l="l" r="r" t="t"/>
              <a:pathLst>
                <a:path extrusionOk="0" h="1245" w="3312">
                  <a:moveTo>
                    <a:pt x="201" y="1"/>
                  </a:moveTo>
                  <a:cubicBezTo>
                    <a:pt x="86" y="10"/>
                    <a:pt x="0" y="115"/>
                    <a:pt x="19" y="221"/>
                  </a:cubicBezTo>
                  <a:lnTo>
                    <a:pt x="19" y="1245"/>
                  </a:lnTo>
                  <a:lnTo>
                    <a:pt x="3302" y="1245"/>
                  </a:lnTo>
                  <a:lnTo>
                    <a:pt x="3302" y="249"/>
                  </a:lnTo>
                  <a:cubicBezTo>
                    <a:pt x="3292" y="240"/>
                    <a:pt x="3292" y="230"/>
                    <a:pt x="3292" y="221"/>
                  </a:cubicBezTo>
                  <a:cubicBezTo>
                    <a:pt x="3311" y="115"/>
                    <a:pt x="3225" y="10"/>
                    <a:pt x="3110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14"/>
            <p:cNvSpPr/>
            <p:nvPr/>
          </p:nvSpPr>
          <p:spPr>
            <a:xfrm>
              <a:off x="5595262" y="2215439"/>
              <a:ext cx="69405" cy="32694"/>
            </a:xfrm>
            <a:custGeom>
              <a:rect b="b" l="l" r="r" t="t"/>
              <a:pathLst>
                <a:path extrusionOk="0" h="1245" w="2643">
                  <a:moveTo>
                    <a:pt x="1" y="1"/>
                  </a:moveTo>
                  <a:lnTo>
                    <a:pt x="1" y="1245"/>
                  </a:lnTo>
                  <a:lnTo>
                    <a:pt x="2633" y="1245"/>
                  </a:lnTo>
                  <a:lnTo>
                    <a:pt x="2633" y="249"/>
                  </a:lnTo>
                  <a:cubicBezTo>
                    <a:pt x="2623" y="240"/>
                    <a:pt x="2623" y="230"/>
                    <a:pt x="2623" y="221"/>
                  </a:cubicBezTo>
                  <a:cubicBezTo>
                    <a:pt x="2642" y="115"/>
                    <a:pt x="2556" y="10"/>
                    <a:pt x="2441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14"/>
            <p:cNvSpPr/>
            <p:nvPr/>
          </p:nvSpPr>
          <p:spPr>
            <a:xfrm>
              <a:off x="5334421" y="2246111"/>
              <a:ext cx="86973" cy="32431"/>
            </a:xfrm>
            <a:custGeom>
              <a:rect b="b" l="l" r="r" t="t"/>
              <a:pathLst>
                <a:path extrusionOk="0" h="1235" w="3312">
                  <a:moveTo>
                    <a:pt x="201" y="0"/>
                  </a:moveTo>
                  <a:cubicBezTo>
                    <a:pt x="86" y="10"/>
                    <a:pt x="0" y="105"/>
                    <a:pt x="19" y="220"/>
                  </a:cubicBezTo>
                  <a:lnTo>
                    <a:pt x="19" y="1235"/>
                  </a:lnTo>
                  <a:lnTo>
                    <a:pt x="3292" y="1235"/>
                  </a:lnTo>
                  <a:lnTo>
                    <a:pt x="3292" y="249"/>
                  </a:lnTo>
                  <a:cubicBezTo>
                    <a:pt x="3292" y="239"/>
                    <a:pt x="3292" y="230"/>
                    <a:pt x="3292" y="220"/>
                  </a:cubicBezTo>
                  <a:cubicBezTo>
                    <a:pt x="3311" y="105"/>
                    <a:pt x="3225" y="10"/>
                    <a:pt x="3110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14"/>
            <p:cNvSpPr/>
            <p:nvPr/>
          </p:nvSpPr>
          <p:spPr>
            <a:xfrm>
              <a:off x="5353512" y="2246111"/>
              <a:ext cx="67882" cy="32431"/>
            </a:xfrm>
            <a:custGeom>
              <a:rect b="b" l="l" r="r" t="t"/>
              <a:pathLst>
                <a:path extrusionOk="0" h="1235" w="2585">
                  <a:moveTo>
                    <a:pt x="0" y="0"/>
                  </a:moveTo>
                  <a:lnTo>
                    <a:pt x="0" y="1235"/>
                  </a:lnTo>
                  <a:lnTo>
                    <a:pt x="2565" y="1235"/>
                  </a:lnTo>
                  <a:lnTo>
                    <a:pt x="2565" y="249"/>
                  </a:lnTo>
                  <a:cubicBezTo>
                    <a:pt x="2565" y="239"/>
                    <a:pt x="2565" y="230"/>
                    <a:pt x="2565" y="220"/>
                  </a:cubicBezTo>
                  <a:cubicBezTo>
                    <a:pt x="2584" y="105"/>
                    <a:pt x="2498" y="10"/>
                    <a:pt x="2383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8" name="Google Shape;918;p14"/>
          <p:cNvSpPr/>
          <p:nvPr/>
        </p:nvSpPr>
        <p:spPr>
          <a:xfrm>
            <a:off x="4858010" y="1722587"/>
            <a:ext cx="356506" cy="318598"/>
          </a:xfrm>
          <a:custGeom>
            <a:rect b="b" l="l" r="r" t="t"/>
            <a:pathLst>
              <a:path extrusionOk="0" h="14791" w="14822">
                <a:moveTo>
                  <a:pt x="13935" y="4371"/>
                </a:moveTo>
                <a:lnTo>
                  <a:pt x="13935" y="6335"/>
                </a:lnTo>
                <a:lnTo>
                  <a:pt x="13238" y="5670"/>
                </a:lnTo>
                <a:lnTo>
                  <a:pt x="10071" y="8836"/>
                </a:lnTo>
                <a:lnTo>
                  <a:pt x="6525" y="6208"/>
                </a:lnTo>
                <a:lnTo>
                  <a:pt x="887" y="10230"/>
                </a:lnTo>
                <a:lnTo>
                  <a:pt x="887" y="9153"/>
                </a:lnTo>
                <a:lnTo>
                  <a:pt x="6556" y="5131"/>
                </a:lnTo>
                <a:lnTo>
                  <a:pt x="10008" y="7696"/>
                </a:lnTo>
                <a:lnTo>
                  <a:pt x="12637" y="5036"/>
                </a:lnTo>
                <a:lnTo>
                  <a:pt x="11940" y="4371"/>
                </a:lnTo>
                <a:close/>
                <a:moveTo>
                  <a:pt x="2629" y="10040"/>
                </a:moveTo>
                <a:lnTo>
                  <a:pt x="2629" y="13935"/>
                </a:lnTo>
                <a:lnTo>
                  <a:pt x="887" y="13935"/>
                </a:lnTo>
                <a:lnTo>
                  <a:pt x="887" y="11275"/>
                </a:lnTo>
                <a:lnTo>
                  <a:pt x="2629" y="10040"/>
                </a:lnTo>
                <a:close/>
                <a:moveTo>
                  <a:pt x="6113" y="7570"/>
                </a:moveTo>
                <a:lnTo>
                  <a:pt x="6113" y="13935"/>
                </a:lnTo>
                <a:lnTo>
                  <a:pt x="3516" y="13935"/>
                </a:lnTo>
                <a:lnTo>
                  <a:pt x="3516" y="9406"/>
                </a:lnTo>
                <a:lnTo>
                  <a:pt x="6113" y="7570"/>
                </a:lnTo>
                <a:close/>
                <a:moveTo>
                  <a:pt x="6968" y="7601"/>
                </a:moveTo>
                <a:lnTo>
                  <a:pt x="9596" y="9565"/>
                </a:lnTo>
                <a:lnTo>
                  <a:pt x="9596" y="13935"/>
                </a:lnTo>
                <a:lnTo>
                  <a:pt x="6968" y="13935"/>
                </a:lnTo>
                <a:lnTo>
                  <a:pt x="6968" y="7601"/>
                </a:lnTo>
                <a:close/>
                <a:moveTo>
                  <a:pt x="13080" y="7063"/>
                </a:moveTo>
                <a:lnTo>
                  <a:pt x="13080" y="13935"/>
                </a:lnTo>
                <a:lnTo>
                  <a:pt x="10483" y="13935"/>
                </a:lnTo>
                <a:lnTo>
                  <a:pt x="10483" y="9660"/>
                </a:lnTo>
                <a:lnTo>
                  <a:pt x="13080" y="7063"/>
                </a:lnTo>
                <a:close/>
                <a:moveTo>
                  <a:pt x="1" y="1"/>
                </a:moveTo>
                <a:lnTo>
                  <a:pt x="1" y="14790"/>
                </a:lnTo>
                <a:lnTo>
                  <a:pt x="14822" y="14790"/>
                </a:lnTo>
                <a:lnTo>
                  <a:pt x="14822" y="13935"/>
                </a:lnTo>
                <a:lnTo>
                  <a:pt x="13935" y="13935"/>
                </a:lnTo>
                <a:lnTo>
                  <a:pt x="13935" y="7570"/>
                </a:lnTo>
                <a:lnTo>
                  <a:pt x="14822" y="8425"/>
                </a:lnTo>
                <a:lnTo>
                  <a:pt x="14822" y="3484"/>
                </a:lnTo>
                <a:lnTo>
                  <a:pt x="9850" y="3484"/>
                </a:lnTo>
                <a:lnTo>
                  <a:pt x="11433" y="5036"/>
                </a:lnTo>
                <a:lnTo>
                  <a:pt x="9913" y="6556"/>
                </a:lnTo>
                <a:lnTo>
                  <a:pt x="6556" y="4054"/>
                </a:lnTo>
                <a:lnTo>
                  <a:pt x="887" y="8076"/>
                </a:lnTo>
                <a:lnTo>
                  <a:pt x="88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9" name="Google Shape;919;p14"/>
          <p:cNvGrpSpPr/>
          <p:nvPr/>
        </p:nvGrpSpPr>
        <p:grpSpPr>
          <a:xfrm>
            <a:off x="3617089" y="1756545"/>
            <a:ext cx="323227" cy="266888"/>
            <a:chOff x="7385600" y="4177035"/>
            <a:chExt cx="388728" cy="358383"/>
          </a:xfrm>
        </p:grpSpPr>
        <p:sp>
          <p:nvSpPr>
            <p:cNvPr id="920" name="Google Shape;920;p14"/>
            <p:cNvSpPr/>
            <p:nvPr/>
          </p:nvSpPr>
          <p:spPr>
            <a:xfrm>
              <a:off x="7385600" y="4314808"/>
              <a:ext cx="230541" cy="220610"/>
            </a:xfrm>
            <a:custGeom>
              <a:rect b="b" l="l" r="r" t="t"/>
              <a:pathLst>
                <a:path extrusionOk="0" h="8397" w="8775">
                  <a:moveTo>
                    <a:pt x="6790" y="0"/>
                  </a:moveTo>
                  <a:cubicBezTo>
                    <a:pt x="6786" y="0"/>
                    <a:pt x="6781" y="0"/>
                    <a:pt x="6777" y="0"/>
                  </a:cubicBezTo>
                  <a:lnTo>
                    <a:pt x="1942" y="35"/>
                  </a:lnTo>
                  <a:cubicBezTo>
                    <a:pt x="867" y="49"/>
                    <a:pt x="0" y="923"/>
                    <a:pt x="7" y="1998"/>
                  </a:cubicBezTo>
                  <a:lnTo>
                    <a:pt x="35" y="4939"/>
                  </a:lnTo>
                  <a:cubicBezTo>
                    <a:pt x="42" y="6017"/>
                    <a:pt x="916" y="6874"/>
                    <a:pt x="1985" y="6874"/>
                  </a:cubicBezTo>
                  <a:cubicBezTo>
                    <a:pt x="1989" y="6874"/>
                    <a:pt x="1994" y="6874"/>
                    <a:pt x="1998" y="6874"/>
                  </a:cubicBezTo>
                  <a:lnTo>
                    <a:pt x="4474" y="6860"/>
                  </a:lnTo>
                  <a:cubicBezTo>
                    <a:pt x="4478" y="6860"/>
                    <a:pt x="4481" y="6859"/>
                    <a:pt x="4485" y="6859"/>
                  </a:cubicBezTo>
                  <a:cubicBezTo>
                    <a:pt x="4522" y="6859"/>
                    <a:pt x="4551" y="6892"/>
                    <a:pt x="4557" y="6930"/>
                  </a:cubicBezTo>
                  <a:cubicBezTo>
                    <a:pt x="4613" y="7172"/>
                    <a:pt x="4738" y="8005"/>
                    <a:pt x="3982" y="8248"/>
                  </a:cubicBezTo>
                  <a:cubicBezTo>
                    <a:pt x="3919" y="8261"/>
                    <a:pt x="3919" y="8352"/>
                    <a:pt x="3989" y="8359"/>
                  </a:cubicBezTo>
                  <a:cubicBezTo>
                    <a:pt x="4102" y="8379"/>
                    <a:pt x="4244" y="8397"/>
                    <a:pt x="4399" y="8397"/>
                  </a:cubicBezTo>
                  <a:cubicBezTo>
                    <a:pt x="4974" y="8397"/>
                    <a:pt x="5715" y="8155"/>
                    <a:pt x="5737" y="6937"/>
                  </a:cubicBezTo>
                  <a:cubicBezTo>
                    <a:pt x="5737" y="6888"/>
                    <a:pt x="5771" y="6846"/>
                    <a:pt x="5820" y="6846"/>
                  </a:cubicBezTo>
                  <a:lnTo>
                    <a:pt x="6832" y="6839"/>
                  </a:lnTo>
                  <a:cubicBezTo>
                    <a:pt x="7908" y="6826"/>
                    <a:pt x="8775" y="5952"/>
                    <a:pt x="8768" y="4877"/>
                  </a:cubicBezTo>
                  <a:lnTo>
                    <a:pt x="8747" y="1936"/>
                  </a:lnTo>
                  <a:cubicBezTo>
                    <a:pt x="8733" y="858"/>
                    <a:pt x="7859" y="0"/>
                    <a:pt x="67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14"/>
            <p:cNvSpPr/>
            <p:nvPr/>
          </p:nvSpPr>
          <p:spPr>
            <a:xfrm>
              <a:off x="7541212" y="4315176"/>
              <a:ext cx="74561" cy="179704"/>
            </a:xfrm>
            <a:custGeom>
              <a:rect b="b" l="l" r="r" t="t"/>
              <a:pathLst>
                <a:path extrusionOk="0" h="6840" w="2838">
                  <a:moveTo>
                    <a:pt x="1" y="0"/>
                  </a:moveTo>
                  <a:cubicBezTo>
                    <a:pt x="1076" y="7"/>
                    <a:pt x="1943" y="881"/>
                    <a:pt x="1950" y="1956"/>
                  </a:cubicBezTo>
                  <a:lnTo>
                    <a:pt x="1950" y="4890"/>
                  </a:lnTo>
                  <a:cubicBezTo>
                    <a:pt x="1943" y="5965"/>
                    <a:pt x="1076" y="6839"/>
                    <a:pt x="1" y="6839"/>
                  </a:cubicBezTo>
                  <a:lnTo>
                    <a:pt x="889" y="6839"/>
                  </a:lnTo>
                  <a:cubicBezTo>
                    <a:pt x="1964" y="6839"/>
                    <a:pt x="2838" y="5965"/>
                    <a:pt x="2838" y="4890"/>
                  </a:cubicBezTo>
                  <a:lnTo>
                    <a:pt x="2838" y="1956"/>
                  </a:lnTo>
                  <a:cubicBezTo>
                    <a:pt x="2838" y="881"/>
                    <a:pt x="1964" y="7"/>
                    <a:pt x="88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14"/>
            <p:cNvSpPr/>
            <p:nvPr/>
          </p:nvSpPr>
          <p:spPr>
            <a:xfrm>
              <a:off x="7435334" y="4177035"/>
              <a:ext cx="338994" cy="281011"/>
            </a:xfrm>
            <a:custGeom>
              <a:rect b="b" l="l" r="r" t="t"/>
              <a:pathLst>
                <a:path extrusionOk="0" h="10696" w="12903">
                  <a:moveTo>
                    <a:pt x="1908" y="1"/>
                  </a:moveTo>
                  <a:cubicBezTo>
                    <a:pt x="854" y="1"/>
                    <a:pt x="1" y="854"/>
                    <a:pt x="1" y="1908"/>
                  </a:cubicBezTo>
                  <a:lnTo>
                    <a:pt x="1" y="6285"/>
                  </a:lnTo>
                  <a:cubicBezTo>
                    <a:pt x="1" y="7339"/>
                    <a:pt x="854" y="8192"/>
                    <a:pt x="1908" y="8192"/>
                  </a:cubicBezTo>
                  <a:lnTo>
                    <a:pt x="7797" y="8192"/>
                  </a:lnTo>
                  <a:cubicBezTo>
                    <a:pt x="7922" y="8192"/>
                    <a:pt x="8019" y="8303"/>
                    <a:pt x="8005" y="8428"/>
                  </a:cubicBezTo>
                  <a:cubicBezTo>
                    <a:pt x="7926" y="9062"/>
                    <a:pt x="7891" y="10695"/>
                    <a:pt x="9647" y="10695"/>
                  </a:cubicBezTo>
                  <a:cubicBezTo>
                    <a:pt x="9735" y="10695"/>
                    <a:pt x="9829" y="10691"/>
                    <a:pt x="9927" y="10682"/>
                  </a:cubicBezTo>
                  <a:cubicBezTo>
                    <a:pt x="9996" y="10675"/>
                    <a:pt x="10017" y="10585"/>
                    <a:pt x="9961" y="10551"/>
                  </a:cubicBezTo>
                  <a:cubicBezTo>
                    <a:pt x="9559" y="10322"/>
                    <a:pt x="8796" y="9684"/>
                    <a:pt x="9344" y="8331"/>
                  </a:cubicBezTo>
                  <a:cubicBezTo>
                    <a:pt x="9379" y="8255"/>
                    <a:pt x="9455" y="8206"/>
                    <a:pt x="9538" y="8206"/>
                  </a:cubicBezTo>
                  <a:lnTo>
                    <a:pt x="10995" y="8206"/>
                  </a:lnTo>
                  <a:cubicBezTo>
                    <a:pt x="12049" y="8206"/>
                    <a:pt x="12902" y="7353"/>
                    <a:pt x="12902" y="6299"/>
                  </a:cubicBezTo>
                  <a:lnTo>
                    <a:pt x="12902" y="1908"/>
                  </a:lnTo>
                  <a:cubicBezTo>
                    <a:pt x="12902" y="854"/>
                    <a:pt x="12049" y="1"/>
                    <a:pt x="1099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14"/>
            <p:cNvSpPr/>
            <p:nvPr/>
          </p:nvSpPr>
          <p:spPr>
            <a:xfrm>
              <a:off x="7700843" y="4177035"/>
              <a:ext cx="73484" cy="215618"/>
            </a:xfrm>
            <a:custGeom>
              <a:rect b="b" l="l" r="r" t="t"/>
              <a:pathLst>
                <a:path extrusionOk="0" h="8207" w="2797">
                  <a:moveTo>
                    <a:pt x="889" y="1"/>
                  </a:moveTo>
                  <a:lnTo>
                    <a:pt x="889" y="8"/>
                  </a:lnTo>
                  <a:lnTo>
                    <a:pt x="1" y="8"/>
                  </a:lnTo>
                  <a:cubicBezTo>
                    <a:pt x="1048" y="8"/>
                    <a:pt x="1908" y="861"/>
                    <a:pt x="1908" y="1915"/>
                  </a:cubicBezTo>
                  <a:lnTo>
                    <a:pt x="1908" y="6299"/>
                  </a:lnTo>
                  <a:cubicBezTo>
                    <a:pt x="1908" y="7353"/>
                    <a:pt x="1048" y="8206"/>
                    <a:pt x="1" y="8206"/>
                  </a:cubicBezTo>
                  <a:lnTo>
                    <a:pt x="889" y="8206"/>
                  </a:lnTo>
                  <a:cubicBezTo>
                    <a:pt x="1943" y="8206"/>
                    <a:pt x="2796" y="7353"/>
                    <a:pt x="2796" y="6299"/>
                  </a:cubicBezTo>
                  <a:lnTo>
                    <a:pt x="2796" y="1908"/>
                  </a:lnTo>
                  <a:cubicBezTo>
                    <a:pt x="2796" y="854"/>
                    <a:pt x="1943" y="1"/>
                    <a:pt x="8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14"/>
            <p:cNvSpPr/>
            <p:nvPr/>
          </p:nvSpPr>
          <p:spPr>
            <a:xfrm>
              <a:off x="7516069" y="4261764"/>
              <a:ext cx="28085" cy="28112"/>
            </a:xfrm>
            <a:custGeom>
              <a:rect b="b" l="l" r="r" t="t"/>
              <a:pathLst>
                <a:path extrusionOk="0" h="1070" w="1069">
                  <a:moveTo>
                    <a:pt x="535" y="1"/>
                  </a:moveTo>
                  <a:cubicBezTo>
                    <a:pt x="236" y="1"/>
                    <a:pt x="1" y="244"/>
                    <a:pt x="1" y="535"/>
                  </a:cubicBezTo>
                  <a:cubicBezTo>
                    <a:pt x="1" y="833"/>
                    <a:pt x="236" y="1069"/>
                    <a:pt x="535" y="1069"/>
                  </a:cubicBezTo>
                  <a:cubicBezTo>
                    <a:pt x="826" y="1069"/>
                    <a:pt x="1069" y="833"/>
                    <a:pt x="1069" y="535"/>
                  </a:cubicBezTo>
                  <a:cubicBezTo>
                    <a:pt x="1069" y="244"/>
                    <a:pt x="826" y="1"/>
                    <a:pt x="5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14"/>
            <p:cNvSpPr/>
            <p:nvPr/>
          </p:nvSpPr>
          <p:spPr>
            <a:xfrm>
              <a:off x="7586059" y="4261764"/>
              <a:ext cx="28085" cy="28112"/>
            </a:xfrm>
            <a:custGeom>
              <a:rect b="b" l="l" r="r" t="t"/>
              <a:pathLst>
                <a:path extrusionOk="0" h="1070" w="1069">
                  <a:moveTo>
                    <a:pt x="534" y="1"/>
                  </a:moveTo>
                  <a:cubicBezTo>
                    <a:pt x="236" y="1"/>
                    <a:pt x="0" y="244"/>
                    <a:pt x="0" y="535"/>
                  </a:cubicBezTo>
                  <a:cubicBezTo>
                    <a:pt x="0" y="833"/>
                    <a:pt x="236" y="1069"/>
                    <a:pt x="534" y="1069"/>
                  </a:cubicBezTo>
                  <a:cubicBezTo>
                    <a:pt x="826" y="1069"/>
                    <a:pt x="1068" y="833"/>
                    <a:pt x="1068" y="535"/>
                  </a:cubicBezTo>
                  <a:cubicBezTo>
                    <a:pt x="1068" y="244"/>
                    <a:pt x="826" y="1"/>
                    <a:pt x="53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14"/>
            <p:cNvSpPr/>
            <p:nvPr/>
          </p:nvSpPr>
          <p:spPr>
            <a:xfrm>
              <a:off x="7655839" y="4261764"/>
              <a:ext cx="28269" cy="28112"/>
            </a:xfrm>
            <a:custGeom>
              <a:rect b="b" l="l" r="r" t="t"/>
              <a:pathLst>
                <a:path extrusionOk="0" h="1070" w="1076">
                  <a:moveTo>
                    <a:pt x="535" y="1"/>
                  </a:moveTo>
                  <a:cubicBezTo>
                    <a:pt x="243" y="1"/>
                    <a:pt x="1" y="244"/>
                    <a:pt x="1" y="535"/>
                  </a:cubicBezTo>
                  <a:cubicBezTo>
                    <a:pt x="1" y="833"/>
                    <a:pt x="243" y="1069"/>
                    <a:pt x="535" y="1069"/>
                  </a:cubicBezTo>
                  <a:cubicBezTo>
                    <a:pt x="833" y="1069"/>
                    <a:pt x="1076" y="833"/>
                    <a:pt x="1076" y="535"/>
                  </a:cubicBezTo>
                  <a:cubicBezTo>
                    <a:pt x="1076" y="244"/>
                    <a:pt x="833" y="1"/>
                    <a:pt x="5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27" name="Google Shape;927;p14"/>
          <p:cNvGrpSpPr/>
          <p:nvPr/>
        </p:nvGrpSpPr>
        <p:grpSpPr>
          <a:xfrm>
            <a:off x="6116312" y="1757597"/>
            <a:ext cx="325499" cy="275634"/>
            <a:chOff x="6863329" y="2297710"/>
            <a:chExt cx="391460" cy="370127"/>
          </a:xfrm>
        </p:grpSpPr>
        <p:sp>
          <p:nvSpPr>
            <p:cNvPr id="928" name="Google Shape;928;p14"/>
            <p:cNvSpPr/>
            <p:nvPr/>
          </p:nvSpPr>
          <p:spPr>
            <a:xfrm>
              <a:off x="6979033" y="2297710"/>
              <a:ext cx="272603" cy="342961"/>
            </a:xfrm>
            <a:custGeom>
              <a:rect b="b" l="l" r="r" t="t"/>
              <a:pathLst>
                <a:path extrusionOk="0" h="13054" w="10376">
                  <a:moveTo>
                    <a:pt x="3589" y="0"/>
                  </a:moveTo>
                  <a:cubicBezTo>
                    <a:pt x="3379" y="0"/>
                    <a:pt x="3193" y="25"/>
                    <a:pt x="3060" y="48"/>
                  </a:cubicBezTo>
                  <a:cubicBezTo>
                    <a:pt x="2942" y="69"/>
                    <a:pt x="2851" y="180"/>
                    <a:pt x="2851" y="305"/>
                  </a:cubicBezTo>
                  <a:lnTo>
                    <a:pt x="2851" y="3468"/>
                  </a:lnTo>
                  <a:lnTo>
                    <a:pt x="1" y="7089"/>
                  </a:lnTo>
                  <a:lnTo>
                    <a:pt x="1" y="12270"/>
                  </a:lnTo>
                  <a:lnTo>
                    <a:pt x="1554" y="13054"/>
                  </a:lnTo>
                  <a:lnTo>
                    <a:pt x="8525" y="13054"/>
                  </a:lnTo>
                  <a:cubicBezTo>
                    <a:pt x="9101" y="13054"/>
                    <a:pt x="9573" y="12596"/>
                    <a:pt x="9587" y="12027"/>
                  </a:cubicBezTo>
                  <a:cubicBezTo>
                    <a:pt x="9587" y="11521"/>
                    <a:pt x="9233" y="11091"/>
                    <a:pt x="8740" y="11001"/>
                  </a:cubicBezTo>
                  <a:lnTo>
                    <a:pt x="8740" y="10980"/>
                  </a:lnTo>
                  <a:lnTo>
                    <a:pt x="8803" y="10980"/>
                  </a:lnTo>
                  <a:cubicBezTo>
                    <a:pt x="9351" y="10973"/>
                    <a:pt x="9802" y="10550"/>
                    <a:pt x="9836" y="10009"/>
                  </a:cubicBezTo>
                  <a:cubicBezTo>
                    <a:pt x="9864" y="9461"/>
                    <a:pt x="9476" y="8982"/>
                    <a:pt x="8935" y="8913"/>
                  </a:cubicBezTo>
                  <a:lnTo>
                    <a:pt x="8935" y="8899"/>
                  </a:lnTo>
                  <a:cubicBezTo>
                    <a:pt x="8976" y="8899"/>
                    <a:pt x="9025" y="8906"/>
                    <a:pt x="9066" y="8906"/>
                  </a:cubicBezTo>
                  <a:cubicBezTo>
                    <a:pt x="9621" y="8899"/>
                    <a:pt x="10079" y="8455"/>
                    <a:pt x="10093" y="7900"/>
                  </a:cubicBezTo>
                  <a:cubicBezTo>
                    <a:pt x="10114" y="7345"/>
                    <a:pt x="9684" y="6874"/>
                    <a:pt x="9129" y="6832"/>
                  </a:cubicBezTo>
                  <a:lnTo>
                    <a:pt x="9129" y="6811"/>
                  </a:lnTo>
                  <a:cubicBezTo>
                    <a:pt x="9196" y="6824"/>
                    <a:pt x="9262" y="6830"/>
                    <a:pt x="9328" y="6830"/>
                  </a:cubicBezTo>
                  <a:cubicBezTo>
                    <a:pt x="9897" y="6830"/>
                    <a:pt x="10375" y="6361"/>
                    <a:pt x="10356" y="5764"/>
                  </a:cubicBezTo>
                  <a:cubicBezTo>
                    <a:pt x="10336" y="5202"/>
                    <a:pt x="9871" y="4758"/>
                    <a:pt x="9302" y="4758"/>
                  </a:cubicBezTo>
                  <a:lnTo>
                    <a:pt x="5439" y="4758"/>
                  </a:lnTo>
                  <a:lnTo>
                    <a:pt x="5439" y="2171"/>
                  </a:lnTo>
                  <a:cubicBezTo>
                    <a:pt x="5439" y="324"/>
                    <a:pt x="4356" y="0"/>
                    <a:pt x="3589" y="0"/>
                  </a:cubicBezTo>
                  <a:close/>
                </a:path>
              </a:pathLst>
            </a:custGeom>
            <a:solidFill>
              <a:srgbClr val="6A8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14"/>
            <p:cNvSpPr/>
            <p:nvPr/>
          </p:nvSpPr>
          <p:spPr>
            <a:xfrm>
              <a:off x="6979033" y="2606386"/>
              <a:ext cx="255342" cy="34286"/>
            </a:xfrm>
            <a:custGeom>
              <a:rect b="b" l="l" r="r" t="t"/>
              <a:pathLst>
                <a:path extrusionOk="0" h="1305" w="9719">
                  <a:moveTo>
                    <a:pt x="1" y="1"/>
                  </a:moveTo>
                  <a:lnTo>
                    <a:pt x="1" y="521"/>
                  </a:lnTo>
                  <a:lnTo>
                    <a:pt x="1554" y="1305"/>
                  </a:lnTo>
                  <a:lnTo>
                    <a:pt x="8546" y="1305"/>
                  </a:lnTo>
                  <a:cubicBezTo>
                    <a:pt x="9226" y="1298"/>
                    <a:pt x="9718" y="660"/>
                    <a:pt x="9552" y="8"/>
                  </a:cubicBezTo>
                  <a:lnTo>
                    <a:pt x="9552" y="8"/>
                  </a:lnTo>
                  <a:cubicBezTo>
                    <a:pt x="9434" y="465"/>
                    <a:pt x="9018" y="778"/>
                    <a:pt x="8546" y="785"/>
                  </a:cubicBezTo>
                  <a:lnTo>
                    <a:pt x="1554" y="78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6A8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14"/>
            <p:cNvSpPr/>
            <p:nvPr/>
          </p:nvSpPr>
          <p:spPr>
            <a:xfrm>
              <a:off x="7176392" y="2552081"/>
              <a:ext cx="64709" cy="34102"/>
            </a:xfrm>
            <a:custGeom>
              <a:rect b="b" l="l" r="r" t="t"/>
              <a:pathLst>
                <a:path extrusionOk="0" h="1298" w="2463">
                  <a:moveTo>
                    <a:pt x="2296" y="1"/>
                  </a:moveTo>
                  <a:cubicBezTo>
                    <a:pt x="2179" y="459"/>
                    <a:pt x="1769" y="778"/>
                    <a:pt x="1298" y="778"/>
                  </a:cubicBezTo>
                  <a:lnTo>
                    <a:pt x="1" y="778"/>
                  </a:lnTo>
                  <a:lnTo>
                    <a:pt x="1" y="1298"/>
                  </a:lnTo>
                  <a:lnTo>
                    <a:pt x="1298" y="1298"/>
                  </a:lnTo>
                  <a:cubicBezTo>
                    <a:pt x="1970" y="1291"/>
                    <a:pt x="2463" y="653"/>
                    <a:pt x="2296" y="1"/>
                  </a:cubicBezTo>
                  <a:close/>
                </a:path>
              </a:pathLst>
            </a:custGeom>
            <a:solidFill>
              <a:srgbClr val="6A8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14"/>
            <p:cNvSpPr/>
            <p:nvPr/>
          </p:nvSpPr>
          <p:spPr>
            <a:xfrm>
              <a:off x="7176392" y="2497591"/>
              <a:ext cx="71461" cy="34102"/>
            </a:xfrm>
            <a:custGeom>
              <a:rect b="b" l="l" r="r" t="t"/>
              <a:pathLst>
                <a:path extrusionOk="0" h="1298" w="2720">
                  <a:moveTo>
                    <a:pt x="2560" y="1"/>
                  </a:moveTo>
                  <a:lnTo>
                    <a:pt x="2560" y="1"/>
                  </a:lnTo>
                  <a:cubicBezTo>
                    <a:pt x="2435" y="459"/>
                    <a:pt x="2026" y="778"/>
                    <a:pt x="1554" y="778"/>
                  </a:cubicBezTo>
                  <a:lnTo>
                    <a:pt x="1" y="778"/>
                  </a:lnTo>
                  <a:lnTo>
                    <a:pt x="1" y="1298"/>
                  </a:lnTo>
                  <a:lnTo>
                    <a:pt x="1554" y="1298"/>
                  </a:lnTo>
                  <a:cubicBezTo>
                    <a:pt x="2227" y="1291"/>
                    <a:pt x="2720" y="660"/>
                    <a:pt x="2560" y="1"/>
                  </a:cubicBezTo>
                  <a:close/>
                </a:path>
              </a:pathLst>
            </a:custGeom>
            <a:solidFill>
              <a:srgbClr val="6A8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14"/>
            <p:cNvSpPr/>
            <p:nvPr/>
          </p:nvSpPr>
          <p:spPr>
            <a:xfrm>
              <a:off x="7176392" y="2443286"/>
              <a:ext cx="78397" cy="33944"/>
            </a:xfrm>
            <a:custGeom>
              <a:rect b="b" l="l" r="r" t="t"/>
              <a:pathLst>
                <a:path extrusionOk="0" h="1292" w="2984">
                  <a:moveTo>
                    <a:pt x="2817" y="1"/>
                  </a:moveTo>
                  <a:lnTo>
                    <a:pt x="2817" y="1"/>
                  </a:lnTo>
                  <a:cubicBezTo>
                    <a:pt x="2699" y="452"/>
                    <a:pt x="2283" y="771"/>
                    <a:pt x="1811" y="771"/>
                  </a:cubicBezTo>
                  <a:lnTo>
                    <a:pt x="1" y="771"/>
                  </a:lnTo>
                  <a:lnTo>
                    <a:pt x="1" y="1291"/>
                  </a:lnTo>
                  <a:lnTo>
                    <a:pt x="1811" y="1291"/>
                  </a:lnTo>
                  <a:cubicBezTo>
                    <a:pt x="2491" y="1291"/>
                    <a:pt x="2983" y="653"/>
                    <a:pt x="2817" y="1"/>
                  </a:cubicBezTo>
                  <a:close/>
                </a:path>
              </a:pathLst>
            </a:custGeom>
            <a:solidFill>
              <a:srgbClr val="6A8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14"/>
            <p:cNvSpPr/>
            <p:nvPr/>
          </p:nvSpPr>
          <p:spPr>
            <a:xfrm>
              <a:off x="6863329" y="2450038"/>
              <a:ext cx="122666" cy="217799"/>
            </a:xfrm>
            <a:custGeom>
              <a:rect b="b" l="l" r="r" t="t"/>
              <a:pathLst>
                <a:path extrusionOk="0" h="8290" w="4669">
                  <a:moveTo>
                    <a:pt x="3897" y="0"/>
                  </a:moveTo>
                  <a:cubicBezTo>
                    <a:pt x="3893" y="0"/>
                    <a:pt x="3889" y="0"/>
                    <a:pt x="3884" y="1"/>
                  </a:cubicBezTo>
                  <a:lnTo>
                    <a:pt x="777" y="1"/>
                  </a:lnTo>
                  <a:cubicBezTo>
                    <a:pt x="347" y="1"/>
                    <a:pt x="0" y="347"/>
                    <a:pt x="0" y="777"/>
                  </a:cubicBezTo>
                  <a:lnTo>
                    <a:pt x="0" y="7512"/>
                  </a:lnTo>
                  <a:cubicBezTo>
                    <a:pt x="0" y="7942"/>
                    <a:pt x="347" y="8289"/>
                    <a:pt x="777" y="8289"/>
                  </a:cubicBezTo>
                  <a:lnTo>
                    <a:pt x="3884" y="8289"/>
                  </a:lnTo>
                  <a:cubicBezTo>
                    <a:pt x="4321" y="8289"/>
                    <a:pt x="4668" y="7942"/>
                    <a:pt x="4668" y="7512"/>
                  </a:cubicBezTo>
                  <a:lnTo>
                    <a:pt x="4668" y="777"/>
                  </a:lnTo>
                  <a:cubicBezTo>
                    <a:pt x="4668" y="351"/>
                    <a:pt x="4321" y="0"/>
                    <a:pt x="3897" y="0"/>
                  </a:cubicBezTo>
                  <a:close/>
                </a:path>
              </a:pathLst>
            </a:custGeom>
            <a:solidFill>
              <a:srgbClr val="6A8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14"/>
            <p:cNvSpPr/>
            <p:nvPr/>
          </p:nvSpPr>
          <p:spPr>
            <a:xfrm>
              <a:off x="6863329" y="2449854"/>
              <a:ext cx="41011" cy="217983"/>
            </a:xfrm>
            <a:custGeom>
              <a:rect b="b" l="l" r="r" t="t"/>
              <a:pathLst>
                <a:path extrusionOk="0" h="8297" w="1561">
                  <a:moveTo>
                    <a:pt x="777" y="1"/>
                  </a:moveTo>
                  <a:cubicBezTo>
                    <a:pt x="347" y="1"/>
                    <a:pt x="0" y="347"/>
                    <a:pt x="0" y="784"/>
                  </a:cubicBezTo>
                  <a:lnTo>
                    <a:pt x="0" y="7519"/>
                  </a:lnTo>
                  <a:cubicBezTo>
                    <a:pt x="0" y="7949"/>
                    <a:pt x="347" y="8296"/>
                    <a:pt x="777" y="8296"/>
                  </a:cubicBezTo>
                  <a:lnTo>
                    <a:pt x="1561" y="8296"/>
                  </a:lnTo>
                  <a:cubicBezTo>
                    <a:pt x="1131" y="8296"/>
                    <a:pt x="777" y="7949"/>
                    <a:pt x="777" y="7519"/>
                  </a:cubicBezTo>
                  <a:lnTo>
                    <a:pt x="777" y="784"/>
                  </a:lnTo>
                  <a:cubicBezTo>
                    <a:pt x="777" y="347"/>
                    <a:pt x="1131" y="1"/>
                    <a:pt x="1561" y="1"/>
                  </a:cubicBezTo>
                  <a:close/>
                </a:path>
              </a:pathLst>
            </a:custGeom>
            <a:solidFill>
              <a:srgbClr val="6A8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14"/>
            <p:cNvSpPr/>
            <p:nvPr/>
          </p:nvSpPr>
          <p:spPr>
            <a:xfrm>
              <a:off x="6917818" y="2599660"/>
              <a:ext cx="40827" cy="40827"/>
            </a:xfrm>
            <a:custGeom>
              <a:rect b="b" l="l" r="r" t="t"/>
              <a:pathLst>
                <a:path extrusionOk="0" h="1554" w="1554">
                  <a:moveTo>
                    <a:pt x="777" y="0"/>
                  </a:moveTo>
                  <a:cubicBezTo>
                    <a:pt x="347" y="0"/>
                    <a:pt x="0" y="347"/>
                    <a:pt x="0" y="777"/>
                  </a:cubicBezTo>
                  <a:cubicBezTo>
                    <a:pt x="0" y="1207"/>
                    <a:pt x="347" y="1554"/>
                    <a:pt x="777" y="1554"/>
                  </a:cubicBezTo>
                  <a:cubicBezTo>
                    <a:pt x="1207" y="1554"/>
                    <a:pt x="1554" y="1207"/>
                    <a:pt x="1554" y="777"/>
                  </a:cubicBezTo>
                  <a:cubicBezTo>
                    <a:pt x="1554" y="347"/>
                    <a:pt x="1207" y="0"/>
                    <a:pt x="777" y="0"/>
                  </a:cubicBezTo>
                  <a:close/>
                </a:path>
              </a:pathLst>
            </a:custGeom>
            <a:solidFill>
              <a:srgbClr val="6A8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14"/>
            <p:cNvSpPr/>
            <p:nvPr/>
          </p:nvSpPr>
          <p:spPr>
            <a:xfrm>
              <a:off x="6924544" y="2606386"/>
              <a:ext cx="27376" cy="27376"/>
            </a:xfrm>
            <a:custGeom>
              <a:rect b="b" l="l" r="r" t="t"/>
              <a:pathLst>
                <a:path extrusionOk="0" h="1042" w="1042">
                  <a:moveTo>
                    <a:pt x="521" y="1"/>
                  </a:moveTo>
                  <a:cubicBezTo>
                    <a:pt x="237" y="1"/>
                    <a:pt x="1" y="237"/>
                    <a:pt x="1" y="521"/>
                  </a:cubicBezTo>
                  <a:cubicBezTo>
                    <a:pt x="1" y="805"/>
                    <a:pt x="237" y="1041"/>
                    <a:pt x="521" y="1041"/>
                  </a:cubicBezTo>
                  <a:cubicBezTo>
                    <a:pt x="805" y="1041"/>
                    <a:pt x="1041" y="805"/>
                    <a:pt x="1041" y="521"/>
                  </a:cubicBezTo>
                  <a:cubicBezTo>
                    <a:pt x="1041" y="237"/>
                    <a:pt x="805" y="1"/>
                    <a:pt x="521" y="1"/>
                  </a:cubicBezTo>
                  <a:close/>
                </a:path>
              </a:pathLst>
            </a:custGeom>
            <a:solidFill>
              <a:srgbClr val="6A8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1" name="Google Shape;94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08" y="0"/>
            <a:ext cx="9144000" cy="5143489"/>
          </a:xfrm>
          <a:prstGeom prst="rect">
            <a:avLst/>
          </a:prstGeom>
          <a:noFill/>
          <a:ln>
            <a:noFill/>
          </a:ln>
        </p:spPr>
      </p:pic>
      <p:sp>
        <p:nvSpPr>
          <p:cNvPr id="942" name="Google Shape;942;p15"/>
          <p:cNvSpPr txBox="1"/>
          <p:nvPr>
            <p:ph idx="2" type="title"/>
          </p:nvPr>
        </p:nvSpPr>
        <p:spPr>
          <a:xfrm>
            <a:off x="4009550" y="2695838"/>
            <a:ext cx="11232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>
                <a:solidFill>
                  <a:schemeClr val="accent3"/>
                </a:solidFill>
              </a:rPr>
              <a:t>02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943" name="Google Shape;943;p15"/>
          <p:cNvSpPr txBox="1"/>
          <p:nvPr>
            <p:ph type="ctrTitle"/>
          </p:nvPr>
        </p:nvSpPr>
        <p:spPr>
          <a:xfrm>
            <a:off x="3341575" y="3446125"/>
            <a:ext cx="24591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>
                <a:solidFill>
                  <a:schemeClr val="accent3"/>
                </a:solidFill>
              </a:rPr>
              <a:t>Uso de redes sociales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944" name="Google Shape;944;p15"/>
          <p:cNvSpPr txBox="1"/>
          <p:nvPr>
            <p:ph idx="1" type="subTitle"/>
          </p:nvPr>
        </p:nvSpPr>
        <p:spPr>
          <a:xfrm>
            <a:off x="3435650" y="3909500"/>
            <a:ext cx="22710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200"/>
              <a:buNone/>
            </a:pPr>
            <a:r>
              <a:rPr lang="en">
                <a:solidFill>
                  <a:schemeClr val="accent3"/>
                </a:solidFill>
              </a:rPr>
              <a:t>Descripción de uso y percepción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945" name="Google Shape;94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16"/>
          <p:cNvSpPr txBox="1"/>
          <p:nvPr>
            <p:ph idx="1" type="subTitle"/>
          </p:nvPr>
        </p:nvSpPr>
        <p:spPr>
          <a:xfrm>
            <a:off x="687150" y="1532875"/>
            <a:ext cx="4112100" cy="2240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">
                <a:latin typeface="Hind Vadodara"/>
                <a:ea typeface="Hind Vadodara"/>
                <a:cs typeface="Hind Vadodara"/>
                <a:sym typeface="Hind Vadodara"/>
              </a:rPr>
              <a:t>¿Qué debería cumplir una Red Social?</a:t>
            </a:r>
            <a:endParaRPr b="1">
              <a:latin typeface="Hind Vadodara"/>
              <a:ea typeface="Hind Vadodara"/>
              <a:cs typeface="Hind Vadodara"/>
              <a:sym typeface="Hind Vadodara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Ser una Red de contactos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Tener un perfil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Permitir interactuar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Ofrecer funcionalidades sociales para interactuar con contenidos (crear, compartir y/o participar)</a:t>
            </a:r>
            <a:endParaRPr/>
          </a:p>
        </p:txBody>
      </p:sp>
      <p:sp>
        <p:nvSpPr>
          <p:cNvPr id="951" name="Google Shape;951;p16"/>
          <p:cNvSpPr txBox="1"/>
          <p:nvPr>
            <p:ph type="ctrTitle"/>
          </p:nvPr>
        </p:nvSpPr>
        <p:spPr>
          <a:xfrm>
            <a:off x="1370200" y="3742925"/>
            <a:ext cx="3260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(Fuente: Comisión Redes Sociales IAB Spain)</a:t>
            </a:r>
            <a:endParaRPr/>
          </a:p>
        </p:txBody>
      </p:sp>
      <p:grpSp>
        <p:nvGrpSpPr>
          <p:cNvPr id="952" name="Google Shape;952;p16"/>
          <p:cNvGrpSpPr/>
          <p:nvPr/>
        </p:nvGrpSpPr>
        <p:grpSpPr>
          <a:xfrm>
            <a:off x="4700674" y="822771"/>
            <a:ext cx="4252227" cy="3497957"/>
            <a:chOff x="442524" y="822771"/>
            <a:chExt cx="4252227" cy="3497957"/>
          </a:xfrm>
        </p:grpSpPr>
        <p:sp>
          <p:nvSpPr>
            <p:cNvPr id="953" name="Google Shape;953;p16"/>
            <p:cNvSpPr/>
            <p:nvPr/>
          </p:nvSpPr>
          <p:spPr>
            <a:xfrm>
              <a:off x="442524" y="4073069"/>
              <a:ext cx="4252227" cy="247659"/>
            </a:xfrm>
            <a:custGeom>
              <a:rect b="b" l="l" r="r" t="t"/>
              <a:pathLst>
                <a:path extrusionOk="0" h="8267" w="141942">
                  <a:moveTo>
                    <a:pt x="70971" y="1"/>
                  </a:moveTo>
                  <a:cubicBezTo>
                    <a:pt x="31764" y="1"/>
                    <a:pt x="0" y="1838"/>
                    <a:pt x="0" y="4149"/>
                  </a:cubicBezTo>
                  <a:cubicBezTo>
                    <a:pt x="0" y="6430"/>
                    <a:pt x="31764" y="8266"/>
                    <a:pt x="70971" y="8266"/>
                  </a:cubicBezTo>
                  <a:cubicBezTo>
                    <a:pt x="110177" y="8266"/>
                    <a:pt x="141941" y="6430"/>
                    <a:pt x="141941" y="4149"/>
                  </a:cubicBezTo>
                  <a:cubicBezTo>
                    <a:pt x="141941" y="1838"/>
                    <a:pt x="110177" y="1"/>
                    <a:pt x="70971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16"/>
            <p:cNvSpPr/>
            <p:nvPr/>
          </p:nvSpPr>
          <p:spPr>
            <a:xfrm>
              <a:off x="742308" y="822771"/>
              <a:ext cx="3492296" cy="3374623"/>
            </a:xfrm>
            <a:custGeom>
              <a:rect b="b" l="l" r="r" t="t"/>
              <a:pathLst>
                <a:path extrusionOk="0" h="112647" w="116575">
                  <a:moveTo>
                    <a:pt x="76228" y="40283"/>
                  </a:moveTo>
                  <a:cubicBezTo>
                    <a:pt x="77748" y="40283"/>
                    <a:pt x="79015" y="41391"/>
                    <a:pt x="79205" y="42912"/>
                  </a:cubicBezTo>
                  <a:lnTo>
                    <a:pt x="82562" y="68975"/>
                  </a:lnTo>
                  <a:cubicBezTo>
                    <a:pt x="82815" y="70780"/>
                    <a:pt x="81422" y="72364"/>
                    <a:pt x="79585" y="72364"/>
                  </a:cubicBezTo>
                  <a:lnTo>
                    <a:pt x="40347" y="72364"/>
                  </a:lnTo>
                  <a:cubicBezTo>
                    <a:pt x="38827" y="72364"/>
                    <a:pt x="37560" y="71255"/>
                    <a:pt x="37370" y="69767"/>
                  </a:cubicBezTo>
                  <a:lnTo>
                    <a:pt x="34013" y="43672"/>
                  </a:lnTo>
                  <a:cubicBezTo>
                    <a:pt x="33760" y="41866"/>
                    <a:pt x="35185" y="40283"/>
                    <a:pt x="36990" y="40283"/>
                  </a:cubicBezTo>
                  <a:close/>
                  <a:moveTo>
                    <a:pt x="20902" y="0"/>
                  </a:moveTo>
                  <a:cubicBezTo>
                    <a:pt x="19097" y="0"/>
                    <a:pt x="17704" y="1584"/>
                    <a:pt x="17925" y="3389"/>
                  </a:cubicBezTo>
                  <a:lnTo>
                    <a:pt x="20839" y="26000"/>
                  </a:lnTo>
                  <a:cubicBezTo>
                    <a:pt x="21092" y="27805"/>
                    <a:pt x="19699" y="29389"/>
                    <a:pt x="17862" y="29389"/>
                  </a:cubicBezTo>
                  <a:lnTo>
                    <a:pt x="3199" y="29389"/>
                  </a:lnTo>
                  <a:cubicBezTo>
                    <a:pt x="1394" y="29389"/>
                    <a:pt x="1" y="31004"/>
                    <a:pt x="222" y="32777"/>
                  </a:cubicBezTo>
                  <a:lnTo>
                    <a:pt x="856" y="37654"/>
                  </a:lnTo>
                  <a:cubicBezTo>
                    <a:pt x="1046" y="39143"/>
                    <a:pt x="2313" y="40283"/>
                    <a:pt x="3833" y="40283"/>
                  </a:cubicBezTo>
                  <a:lnTo>
                    <a:pt x="20047" y="40283"/>
                  </a:lnTo>
                  <a:cubicBezTo>
                    <a:pt x="21567" y="40283"/>
                    <a:pt x="22834" y="41391"/>
                    <a:pt x="23024" y="42912"/>
                  </a:cubicBezTo>
                  <a:lnTo>
                    <a:pt x="26381" y="68975"/>
                  </a:lnTo>
                  <a:cubicBezTo>
                    <a:pt x="26634" y="70780"/>
                    <a:pt x="25209" y="72364"/>
                    <a:pt x="23404" y="72364"/>
                  </a:cubicBezTo>
                  <a:lnTo>
                    <a:pt x="8741" y="72364"/>
                  </a:lnTo>
                  <a:cubicBezTo>
                    <a:pt x="6936" y="72364"/>
                    <a:pt x="5543" y="73979"/>
                    <a:pt x="5765" y="75752"/>
                  </a:cubicBezTo>
                  <a:lnTo>
                    <a:pt x="6398" y="80629"/>
                  </a:lnTo>
                  <a:cubicBezTo>
                    <a:pt x="6588" y="82118"/>
                    <a:pt x="7886" y="83258"/>
                    <a:pt x="9375" y="83258"/>
                  </a:cubicBezTo>
                  <a:lnTo>
                    <a:pt x="25589" y="83258"/>
                  </a:lnTo>
                  <a:cubicBezTo>
                    <a:pt x="27109" y="83258"/>
                    <a:pt x="28376" y="84366"/>
                    <a:pt x="28566" y="85855"/>
                  </a:cubicBezTo>
                  <a:lnTo>
                    <a:pt x="31701" y="110018"/>
                  </a:lnTo>
                  <a:cubicBezTo>
                    <a:pt x="31891" y="111506"/>
                    <a:pt x="33158" y="112646"/>
                    <a:pt x="34678" y="112646"/>
                  </a:cubicBezTo>
                  <a:lnTo>
                    <a:pt x="39492" y="112646"/>
                  </a:lnTo>
                  <a:cubicBezTo>
                    <a:pt x="41297" y="112646"/>
                    <a:pt x="42691" y="111063"/>
                    <a:pt x="42469" y="109258"/>
                  </a:cubicBezTo>
                  <a:lnTo>
                    <a:pt x="39524" y="86646"/>
                  </a:lnTo>
                  <a:cubicBezTo>
                    <a:pt x="39302" y="84841"/>
                    <a:pt x="40695" y="83258"/>
                    <a:pt x="42532" y="83258"/>
                  </a:cubicBezTo>
                  <a:lnTo>
                    <a:pt x="81770" y="83258"/>
                  </a:lnTo>
                  <a:cubicBezTo>
                    <a:pt x="83290" y="83258"/>
                    <a:pt x="84557" y="84366"/>
                    <a:pt x="84747" y="85855"/>
                  </a:cubicBezTo>
                  <a:lnTo>
                    <a:pt x="87851" y="110018"/>
                  </a:lnTo>
                  <a:cubicBezTo>
                    <a:pt x="88072" y="111506"/>
                    <a:pt x="89339" y="112646"/>
                    <a:pt x="90828" y="112646"/>
                  </a:cubicBezTo>
                  <a:lnTo>
                    <a:pt x="95673" y="112646"/>
                  </a:lnTo>
                  <a:cubicBezTo>
                    <a:pt x="97478" y="112646"/>
                    <a:pt x="98872" y="111063"/>
                    <a:pt x="98650" y="109258"/>
                  </a:cubicBezTo>
                  <a:lnTo>
                    <a:pt x="95705" y="86646"/>
                  </a:lnTo>
                  <a:cubicBezTo>
                    <a:pt x="95483" y="84841"/>
                    <a:pt x="96876" y="83258"/>
                    <a:pt x="98682" y="83258"/>
                  </a:cubicBezTo>
                  <a:lnTo>
                    <a:pt x="113344" y="83258"/>
                  </a:lnTo>
                  <a:cubicBezTo>
                    <a:pt x="115181" y="83258"/>
                    <a:pt x="116575" y="81643"/>
                    <a:pt x="116353" y="79869"/>
                  </a:cubicBezTo>
                  <a:lnTo>
                    <a:pt x="115720" y="74992"/>
                  </a:lnTo>
                  <a:cubicBezTo>
                    <a:pt x="115530" y="73504"/>
                    <a:pt x="114263" y="72364"/>
                    <a:pt x="112743" y="72364"/>
                  </a:cubicBezTo>
                  <a:lnTo>
                    <a:pt x="96528" y="72364"/>
                  </a:lnTo>
                  <a:cubicBezTo>
                    <a:pt x="95008" y="72364"/>
                    <a:pt x="93741" y="71255"/>
                    <a:pt x="93551" y="69767"/>
                  </a:cubicBezTo>
                  <a:lnTo>
                    <a:pt x="90194" y="43672"/>
                  </a:lnTo>
                  <a:cubicBezTo>
                    <a:pt x="89941" y="41866"/>
                    <a:pt x="91366" y="40283"/>
                    <a:pt x="93171" y="40283"/>
                  </a:cubicBezTo>
                  <a:lnTo>
                    <a:pt x="107834" y="40283"/>
                  </a:lnTo>
                  <a:cubicBezTo>
                    <a:pt x="109639" y="40283"/>
                    <a:pt x="111032" y="38668"/>
                    <a:pt x="110811" y="36894"/>
                  </a:cubicBezTo>
                  <a:lnTo>
                    <a:pt x="110177" y="32017"/>
                  </a:lnTo>
                  <a:cubicBezTo>
                    <a:pt x="109987" y="30529"/>
                    <a:pt x="108721" y="29389"/>
                    <a:pt x="107201" y="29389"/>
                  </a:cubicBezTo>
                  <a:lnTo>
                    <a:pt x="90986" y="29389"/>
                  </a:lnTo>
                  <a:cubicBezTo>
                    <a:pt x="89466" y="29389"/>
                    <a:pt x="88199" y="28280"/>
                    <a:pt x="88009" y="26792"/>
                  </a:cubicBezTo>
                  <a:lnTo>
                    <a:pt x="84906" y="2629"/>
                  </a:lnTo>
                  <a:cubicBezTo>
                    <a:pt x="84715" y="1140"/>
                    <a:pt x="83417" y="0"/>
                    <a:pt x="81929" y="0"/>
                  </a:cubicBezTo>
                  <a:lnTo>
                    <a:pt x="77115" y="0"/>
                  </a:lnTo>
                  <a:cubicBezTo>
                    <a:pt x="75278" y="0"/>
                    <a:pt x="73885" y="1584"/>
                    <a:pt x="74138" y="3389"/>
                  </a:cubicBezTo>
                  <a:lnTo>
                    <a:pt x="77052" y="26000"/>
                  </a:lnTo>
                  <a:cubicBezTo>
                    <a:pt x="77273" y="27805"/>
                    <a:pt x="75880" y="29389"/>
                    <a:pt x="74075" y="29389"/>
                  </a:cubicBezTo>
                  <a:lnTo>
                    <a:pt x="34805" y="29389"/>
                  </a:lnTo>
                  <a:cubicBezTo>
                    <a:pt x="33285" y="29389"/>
                    <a:pt x="32018" y="28280"/>
                    <a:pt x="31828" y="26792"/>
                  </a:cubicBezTo>
                  <a:lnTo>
                    <a:pt x="28693" y="2629"/>
                  </a:lnTo>
                  <a:cubicBezTo>
                    <a:pt x="28503" y="1140"/>
                    <a:pt x="27236" y="0"/>
                    <a:pt x="25716" y="0"/>
                  </a:cubicBezTo>
                  <a:close/>
                </a:path>
              </a:pathLst>
            </a:custGeom>
            <a:solidFill>
              <a:srgbClr val="E27D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16"/>
            <p:cNvSpPr/>
            <p:nvPr/>
          </p:nvSpPr>
          <p:spPr>
            <a:xfrm>
              <a:off x="742308" y="822771"/>
              <a:ext cx="3492296" cy="3374623"/>
            </a:xfrm>
            <a:custGeom>
              <a:rect b="b" l="l" r="r" t="t"/>
              <a:pathLst>
                <a:path extrusionOk="0" h="112647" w="116575">
                  <a:moveTo>
                    <a:pt x="76228" y="40283"/>
                  </a:moveTo>
                  <a:cubicBezTo>
                    <a:pt x="77748" y="40283"/>
                    <a:pt x="79015" y="41391"/>
                    <a:pt x="79205" y="42912"/>
                  </a:cubicBezTo>
                  <a:lnTo>
                    <a:pt x="82562" y="68975"/>
                  </a:lnTo>
                  <a:cubicBezTo>
                    <a:pt x="82815" y="70780"/>
                    <a:pt x="81422" y="72364"/>
                    <a:pt x="79585" y="72364"/>
                  </a:cubicBezTo>
                  <a:lnTo>
                    <a:pt x="40347" y="72364"/>
                  </a:lnTo>
                  <a:cubicBezTo>
                    <a:pt x="38827" y="72364"/>
                    <a:pt x="37560" y="71255"/>
                    <a:pt x="37370" y="69767"/>
                  </a:cubicBezTo>
                  <a:lnTo>
                    <a:pt x="34013" y="43672"/>
                  </a:lnTo>
                  <a:cubicBezTo>
                    <a:pt x="33760" y="41866"/>
                    <a:pt x="35185" y="40283"/>
                    <a:pt x="36990" y="40283"/>
                  </a:cubicBezTo>
                  <a:close/>
                  <a:moveTo>
                    <a:pt x="20902" y="0"/>
                  </a:moveTo>
                  <a:cubicBezTo>
                    <a:pt x="19097" y="0"/>
                    <a:pt x="17704" y="1584"/>
                    <a:pt x="17925" y="3389"/>
                  </a:cubicBezTo>
                  <a:lnTo>
                    <a:pt x="20839" y="26000"/>
                  </a:lnTo>
                  <a:cubicBezTo>
                    <a:pt x="21092" y="27805"/>
                    <a:pt x="19699" y="29389"/>
                    <a:pt x="17862" y="29389"/>
                  </a:cubicBezTo>
                  <a:lnTo>
                    <a:pt x="3199" y="29389"/>
                  </a:lnTo>
                  <a:cubicBezTo>
                    <a:pt x="1394" y="29389"/>
                    <a:pt x="1" y="31004"/>
                    <a:pt x="222" y="32777"/>
                  </a:cubicBezTo>
                  <a:lnTo>
                    <a:pt x="856" y="37654"/>
                  </a:lnTo>
                  <a:cubicBezTo>
                    <a:pt x="1046" y="39143"/>
                    <a:pt x="2313" y="40283"/>
                    <a:pt x="3833" y="40283"/>
                  </a:cubicBezTo>
                  <a:lnTo>
                    <a:pt x="20047" y="40283"/>
                  </a:lnTo>
                  <a:cubicBezTo>
                    <a:pt x="21567" y="40283"/>
                    <a:pt x="22834" y="41391"/>
                    <a:pt x="23024" y="42912"/>
                  </a:cubicBezTo>
                  <a:lnTo>
                    <a:pt x="26381" y="68975"/>
                  </a:lnTo>
                  <a:cubicBezTo>
                    <a:pt x="26634" y="70780"/>
                    <a:pt x="25209" y="72364"/>
                    <a:pt x="23404" y="72364"/>
                  </a:cubicBezTo>
                  <a:lnTo>
                    <a:pt x="8741" y="72364"/>
                  </a:lnTo>
                  <a:cubicBezTo>
                    <a:pt x="6936" y="72364"/>
                    <a:pt x="5543" y="73979"/>
                    <a:pt x="5765" y="75752"/>
                  </a:cubicBezTo>
                  <a:lnTo>
                    <a:pt x="6398" y="80629"/>
                  </a:lnTo>
                  <a:cubicBezTo>
                    <a:pt x="6588" y="82118"/>
                    <a:pt x="7886" y="83258"/>
                    <a:pt x="9375" y="83258"/>
                  </a:cubicBezTo>
                  <a:lnTo>
                    <a:pt x="25589" y="83258"/>
                  </a:lnTo>
                  <a:cubicBezTo>
                    <a:pt x="27109" y="83258"/>
                    <a:pt x="28376" y="84366"/>
                    <a:pt x="28566" y="85855"/>
                  </a:cubicBezTo>
                  <a:lnTo>
                    <a:pt x="31701" y="110018"/>
                  </a:lnTo>
                  <a:cubicBezTo>
                    <a:pt x="31891" y="111506"/>
                    <a:pt x="33158" y="112646"/>
                    <a:pt x="34678" y="112646"/>
                  </a:cubicBezTo>
                  <a:lnTo>
                    <a:pt x="39492" y="112646"/>
                  </a:lnTo>
                  <a:cubicBezTo>
                    <a:pt x="41297" y="112646"/>
                    <a:pt x="42691" y="111063"/>
                    <a:pt x="42469" y="109258"/>
                  </a:cubicBezTo>
                  <a:lnTo>
                    <a:pt x="39524" y="86646"/>
                  </a:lnTo>
                  <a:cubicBezTo>
                    <a:pt x="39302" y="84841"/>
                    <a:pt x="40695" y="83258"/>
                    <a:pt x="42532" y="83258"/>
                  </a:cubicBezTo>
                  <a:lnTo>
                    <a:pt x="81770" y="83258"/>
                  </a:lnTo>
                  <a:cubicBezTo>
                    <a:pt x="83290" y="83258"/>
                    <a:pt x="84557" y="84366"/>
                    <a:pt x="84747" y="85855"/>
                  </a:cubicBezTo>
                  <a:lnTo>
                    <a:pt x="87851" y="110018"/>
                  </a:lnTo>
                  <a:cubicBezTo>
                    <a:pt x="88072" y="111506"/>
                    <a:pt x="89339" y="112646"/>
                    <a:pt x="90828" y="112646"/>
                  </a:cubicBezTo>
                  <a:lnTo>
                    <a:pt x="95673" y="112646"/>
                  </a:lnTo>
                  <a:cubicBezTo>
                    <a:pt x="97478" y="112646"/>
                    <a:pt x="98872" y="111063"/>
                    <a:pt x="98650" y="109258"/>
                  </a:cubicBezTo>
                  <a:lnTo>
                    <a:pt x="95705" y="86646"/>
                  </a:lnTo>
                  <a:cubicBezTo>
                    <a:pt x="95483" y="84841"/>
                    <a:pt x="96876" y="83258"/>
                    <a:pt x="98682" y="83258"/>
                  </a:cubicBezTo>
                  <a:lnTo>
                    <a:pt x="113344" y="83258"/>
                  </a:lnTo>
                  <a:cubicBezTo>
                    <a:pt x="115181" y="83258"/>
                    <a:pt x="116575" y="81643"/>
                    <a:pt x="116353" y="79869"/>
                  </a:cubicBezTo>
                  <a:lnTo>
                    <a:pt x="115720" y="74992"/>
                  </a:lnTo>
                  <a:cubicBezTo>
                    <a:pt x="115530" y="73504"/>
                    <a:pt x="114263" y="72364"/>
                    <a:pt x="112743" y="72364"/>
                  </a:cubicBezTo>
                  <a:lnTo>
                    <a:pt x="96528" y="72364"/>
                  </a:lnTo>
                  <a:cubicBezTo>
                    <a:pt x="95008" y="72364"/>
                    <a:pt x="93741" y="71255"/>
                    <a:pt x="93551" y="69767"/>
                  </a:cubicBezTo>
                  <a:lnTo>
                    <a:pt x="90194" y="43672"/>
                  </a:lnTo>
                  <a:cubicBezTo>
                    <a:pt x="89941" y="41866"/>
                    <a:pt x="91366" y="40283"/>
                    <a:pt x="93171" y="40283"/>
                  </a:cubicBezTo>
                  <a:lnTo>
                    <a:pt x="107834" y="40283"/>
                  </a:lnTo>
                  <a:cubicBezTo>
                    <a:pt x="109639" y="40283"/>
                    <a:pt x="111032" y="38668"/>
                    <a:pt x="110811" y="36894"/>
                  </a:cubicBezTo>
                  <a:lnTo>
                    <a:pt x="110177" y="32017"/>
                  </a:lnTo>
                  <a:cubicBezTo>
                    <a:pt x="109987" y="30529"/>
                    <a:pt x="108721" y="29389"/>
                    <a:pt x="107201" y="29389"/>
                  </a:cubicBezTo>
                  <a:lnTo>
                    <a:pt x="90986" y="29389"/>
                  </a:lnTo>
                  <a:cubicBezTo>
                    <a:pt x="89466" y="29389"/>
                    <a:pt x="88199" y="28280"/>
                    <a:pt x="88009" y="26792"/>
                  </a:cubicBezTo>
                  <a:lnTo>
                    <a:pt x="84906" y="2629"/>
                  </a:lnTo>
                  <a:cubicBezTo>
                    <a:pt x="84715" y="1140"/>
                    <a:pt x="83417" y="0"/>
                    <a:pt x="81929" y="0"/>
                  </a:cubicBezTo>
                  <a:lnTo>
                    <a:pt x="77115" y="0"/>
                  </a:lnTo>
                  <a:cubicBezTo>
                    <a:pt x="75278" y="0"/>
                    <a:pt x="73885" y="1584"/>
                    <a:pt x="74138" y="3389"/>
                  </a:cubicBezTo>
                  <a:lnTo>
                    <a:pt x="77052" y="26000"/>
                  </a:lnTo>
                  <a:cubicBezTo>
                    <a:pt x="77273" y="27805"/>
                    <a:pt x="75880" y="29389"/>
                    <a:pt x="74075" y="29389"/>
                  </a:cubicBezTo>
                  <a:lnTo>
                    <a:pt x="34805" y="29389"/>
                  </a:lnTo>
                  <a:cubicBezTo>
                    <a:pt x="33285" y="29389"/>
                    <a:pt x="32018" y="28280"/>
                    <a:pt x="31828" y="26792"/>
                  </a:cubicBezTo>
                  <a:lnTo>
                    <a:pt x="28693" y="2629"/>
                  </a:lnTo>
                  <a:cubicBezTo>
                    <a:pt x="28503" y="1140"/>
                    <a:pt x="27236" y="0"/>
                    <a:pt x="25716" y="0"/>
                  </a:cubicBezTo>
                  <a:close/>
                </a:path>
              </a:pathLst>
            </a:custGeom>
            <a:solidFill>
              <a:srgbClr val="E27D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16"/>
            <p:cNvSpPr/>
            <p:nvPr/>
          </p:nvSpPr>
          <p:spPr>
            <a:xfrm>
              <a:off x="902641" y="822771"/>
              <a:ext cx="3493254" cy="3374623"/>
            </a:xfrm>
            <a:custGeom>
              <a:rect b="b" l="l" r="r" t="t"/>
              <a:pathLst>
                <a:path extrusionOk="0" h="112647" w="116607">
                  <a:moveTo>
                    <a:pt x="76260" y="40283"/>
                  </a:moveTo>
                  <a:cubicBezTo>
                    <a:pt x="77748" y="40283"/>
                    <a:pt x="79047" y="41391"/>
                    <a:pt x="79237" y="42912"/>
                  </a:cubicBezTo>
                  <a:lnTo>
                    <a:pt x="82594" y="68975"/>
                  </a:lnTo>
                  <a:cubicBezTo>
                    <a:pt x="82815" y="70780"/>
                    <a:pt x="81422" y="72364"/>
                    <a:pt x="79617" y="72364"/>
                  </a:cubicBezTo>
                  <a:lnTo>
                    <a:pt x="40347" y="72364"/>
                  </a:lnTo>
                  <a:cubicBezTo>
                    <a:pt x="38859" y="72364"/>
                    <a:pt x="37560" y="71255"/>
                    <a:pt x="37370" y="69767"/>
                  </a:cubicBezTo>
                  <a:lnTo>
                    <a:pt x="34013" y="43672"/>
                  </a:lnTo>
                  <a:cubicBezTo>
                    <a:pt x="33792" y="41866"/>
                    <a:pt x="35185" y="40283"/>
                    <a:pt x="36990" y="40283"/>
                  </a:cubicBezTo>
                  <a:close/>
                  <a:moveTo>
                    <a:pt x="20934" y="0"/>
                  </a:moveTo>
                  <a:cubicBezTo>
                    <a:pt x="19129" y="0"/>
                    <a:pt x="17735" y="1584"/>
                    <a:pt x="17957" y="3389"/>
                  </a:cubicBezTo>
                  <a:lnTo>
                    <a:pt x="20871" y="26000"/>
                  </a:lnTo>
                  <a:cubicBezTo>
                    <a:pt x="21124" y="27805"/>
                    <a:pt x="19699" y="29389"/>
                    <a:pt x="17894" y="29389"/>
                  </a:cubicBezTo>
                  <a:lnTo>
                    <a:pt x="3231" y="29389"/>
                  </a:lnTo>
                  <a:cubicBezTo>
                    <a:pt x="1394" y="29389"/>
                    <a:pt x="1" y="31004"/>
                    <a:pt x="254" y="32777"/>
                  </a:cubicBezTo>
                  <a:lnTo>
                    <a:pt x="856" y="37654"/>
                  </a:lnTo>
                  <a:cubicBezTo>
                    <a:pt x="1078" y="39143"/>
                    <a:pt x="2344" y="40283"/>
                    <a:pt x="3833" y="40283"/>
                  </a:cubicBezTo>
                  <a:lnTo>
                    <a:pt x="20047" y="40283"/>
                  </a:lnTo>
                  <a:cubicBezTo>
                    <a:pt x="21567" y="40283"/>
                    <a:pt x="22834" y="41391"/>
                    <a:pt x="23024" y="42912"/>
                  </a:cubicBezTo>
                  <a:lnTo>
                    <a:pt x="26413" y="68975"/>
                  </a:lnTo>
                  <a:cubicBezTo>
                    <a:pt x="26634" y="70780"/>
                    <a:pt x="25241" y="72364"/>
                    <a:pt x="23436" y="72364"/>
                  </a:cubicBezTo>
                  <a:lnTo>
                    <a:pt x="8773" y="72364"/>
                  </a:lnTo>
                  <a:cubicBezTo>
                    <a:pt x="6936" y="72364"/>
                    <a:pt x="5543" y="73979"/>
                    <a:pt x="5796" y="75752"/>
                  </a:cubicBezTo>
                  <a:lnTo>
                    <a:pt x="6430" y="80629"/>
                  </a:lnTo>
                  <a:cubicBezTo>
                    <a:pt x="6620" y="82118"/>
                    <a:pt x="7886" y="83258"/>
                    <a:pt x="9407" y="83258"/>
                  </a:cubicBezTo>
                  <a:lnTo>
                    <a:pt x="25621" y="83258"/>
                  </a:lnTo>
                  <a:cubicBezTo>
                    <a:pt x="27110" y="83258"/>
                    <a:pt x="28408" y="84366"/>
                    <a:pt x="28598" y="85855"/>
                  </a:cubicBezTo>
                  <a:lnTo>
                    <a:pt x="31702" y="110018"/>
                  </a:lnTo>
                  <a:cubicBezTo>
                    <a:pt x="31892" y="111506"/>
                    <a:pt x="33158" y="112646"/>
                    <a:pt x="34678" y="112646"/>
                  </a:cubicBezTo>
                  <a:lnTo>
                    <a:pt x="39492" y="112646"/>
                  </a:lnTo>
                  <a:cubicBezTo>
                    <a:pt x="41297" y="112646"/>
                    <a:pt x="42691" y="111063"/>
                    <a:pt x="42469" y="109258"/>
                  </a:cubicBezTo>
                  <a:lnTo>
                    <a:pt x="39555" y="86646"/>
                  </a:lnTo>
                  <a:cubicBezTo>
                    <a:pt x="39334" y="84841"/>
                    <a:pt x="40727" y="83258"/>
                    <a:pt x="42532" y="83258"/>
                  </a:cubicBezTo>
                  <a:lnTo>
                    <a:pt x="81770" y="83258"/>
                  </a:lnTo>
                  <a:cubicBezTo>
                    <a:pt x="83290" y="83258"/>
                    <a:pt x="84557" y="84366"/>
                    <a:pt x="84747" y="85855"/>
                  </a:cubicBezTo>
                  <a:lnTo>
                    <a:pt x="87882" y="110018"/>
                  </a:lnTo>
                  <a:cubicBezTo>
                    <a:pt x="88072" y="111506"/>
                    <a:pt x="89339" y="112646"/>
                    <a:pt x="90859" y="112646"/>
                  </a:cubicBezTo>
                  <a:lnTo>
                    <a:pt x="95673" y="112646"/>
                  </a:lnTo>
                  <a:cubicBezTo>
                    <a:pt x="97478" y="112646"/>
                    <a:pt x="98872" y="111063"/>
                    <a:pt x="98650" y="109258"/>
                  </a:cubicBezTo>
                  <a:lnTo>
                    <a:pt x="95736" y="86646"/>
                  </a:lnTo>
                  <a:cubicBezTo>
                    <a:pt x="95483" y="84841"/>
                    <a:pt x="96908" y="83258"/>
                    <a:pt x="98713" y="83258"/>
                  </a:cubicBezTo>
                  <a:lnTo>
                    <a:pt x="113376" y="83258"/>
                  </a:lnTo>
                  <a:cubicBezTo>
                    <a:pt x="115181" y="83258"/>
                    <a:pt x="116606" y="81643"/>
                    <a:pt x="116353" y="79869"/>
                  </a:cubicBezTo>
                  <a:lnTo>
                    <a:pt x="115720" y="74992"/>
                  </a:lnTo>
                  <a:cubicBezTo>
                    <a:pt x="115530" y="73504"/>
                    <a:pt x="114263" y="72364"/>
                    <a:pt x="112743" y="72364"/>
                  </a:cubicBezTo>
                  <a:lnTo>
                    <a:pt x="96528" y="72364"/>
                  </a:lnTo>
                  <a:cubicBezTo>
                    <a:pt x="95040" y="72364"/>
                    <a:pt x="93741" y="71255"/>
                    <a:pt x="93551" y="69767"/>
                  </a:cubicBezTo>
                  <a:lnTo>
                    <a:pt x="90194" y="43672"/>
                  </a:lnTo>
                  <a:cubicBezTo>
                    <a:pt x="89973" y="41866"/>
                    <a:pt x="91366" y="40283"/>
                    <a:pt x="93171" y="40283"/>
                  </a:cubicBezTo>
                  <a:lnTo>
                    <a:pt x="107834" y="40283"/>
                  </a:lnTo>
                  <a:cubicBezTo>
                    <a:pt x="109671" y="40283"/>
                    <a:pt x="111064" y="38668"/>
                    <a:pt x="110811" y="36894"/>
                  </a:cubicBezTo>
                  <a:lnTo>
                    <a:pt x="110178" y="32017"/>
                  </a:lnTo>
                  <a:cubicBezTo>
                    <a:pt x="109987" y="30529"/>
                    <a:pt x="108721" y="29389"/>
                    <a:pt x="107201" y="29389"/>
                  </a:cubicBezTo>
                  <a:lnTo>
                    <a:pt x="90986" y="29389"/>
                  </a:lnTo>
                  <a:cubicBezTo>
                    <a:pt x="89498" y="29389"/>
                    <a:pt x="88199" y="28280"/>
                    <a:pt x="88009" y="26792"/>
                  </a:cubicBezTo>
                  <a:lnTo>
                    <a:pt x="84906" y="2629"/>
                  </a:lnTo>
                  <a:cubicBezTo>
                    <a:pt x="84716" y="1140"/>
                    <a:pt x="83449" y="0"/>
                    <a:pt x="81929" y="0"/>
                  </a:cubicBezTo>
                  <a:lnTo>
                    <a:pt x="77115" y="0"/>
                  </a:lnTo>
                  <a:cubicBezTo>
                    <a:pt x="75310" y="0"/>
                    <a:pt x="73916" y="1584"/>
                    <a:pt x="74138" y="3389"/>
                  </a:cubicBezTo>
                  <a:lnTo>
                    <a:pt x="77052" y="26000"/>
                  </a:lnTo>
                  <a:cubicBezTo>
                    <a:pt x="77273" y="27805"/>
                    <a:pt x="75880" y="29389"/>
                    <a:pt x="74075" y="29389"/>
                  </a:cubicBezTo>
                  <a:lnTo>
                    <a:pt x="34837" y="29389"/>
                  </a:lnTo>
                  <a:cubicBezTo>
                    <a:pt x="33317" y="29389"/>
                    <a:pt x="32050" y="28280"/>
                    <a:pt x="31860" y="26792"/>
                  </a:cubicBezTo>
                  <a:lnTo>
                    <a:pt x="28725" y="2629"/>
                  </a:lnTo>
                  <a:cubicBezTo>
                    <a:pt x="28535" y="1140"/>
                    <a:pt x="27268" y="0"/>
                    <a:pt x="25748" y="0"/>
                  </a:cubicBezTo>
                  <a:close/>
                </a:path>
              </a:pathLst>
            </a:custGeom>
            <a:solidFill>
              <a:srgbClr val="F28D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16"/>
            <p:cNvSpPr/>
            <p:nvPr/>
          </p:nvSpPr>
          <p:spPr>
            <a:xfrm>
              <a:off x="902641" y="822771"/>
              <a:ext cx="3493254" cy="3374623"/>
            </a:xfrm>
            <a:custGeom>
              <a:rect b="b" l="l" r="r" t="t"/>
              <a:pathLst>
                <a:path extrusionOk="0" h="112647" w="116607">
                  <a:moveTo>
                    <a:pt x="76260" y="40283"/>
                  </a:moveTo>
                  <a:cubicBezTo>
                    <a:pt x="77748" y="40283"/>
                    <a:pt x="79047" y="41391"/>
                    <a:pt x="79237" y="42912"/>
                  </a:cubicBezTo>
                  <a:lnTo>
                    <a:pt x="82594" y="68975"/>
                  </a:lnTo>
                  <a:cubicBezTo>
                    <a:pt x="82815" y="70780"/>
                    <a:pt x="81422" y="72364"/>
                    <a:pt x="79617" y="72364"/>
                  </a:cubicBezTo>
                  <a:lnTo>
                    <a:pt x="40347" y="72364"/>
                  </a:lnTo>
                  <a:cubicBezTo>
                    <a:pt x="38859" y="72364"/>
                    <a:pt x="37560" y="71255"/>
                    <a:pt x="37370" y="69767"/>
                  </a:cubicBezTo>
                  <a:lnTo>
                    <a:pt x="34013" y="43672"/>
                  </a:lnTo>
                  <a:cubicBezTo>
                    <a:pt x="33792" y="41866"/>
                    <a:pt x="35185" y="40283"/>
                    <a:pt x="36990" y="40283"/>
                  </a:cubicBezTo>
                  <a:close/>
                  <a:moveTo>
                    <a:pt x="20934" y="0"/>
                  </a:moveTo>
                  <a:cubicBezTo>
                    <a:pt x="19129" y="0"/>
                    <a:pt x="17735" y="1584"/>
                    <a:pt x="17957" y="3389"/>
                  </a:cubicBezTo>
                  <a:lnTo>
                    <a:pt x="20871" y="26000"/>
                  </a:lnTo>
                  <a:cubicBezTo>
                    <a:pt x="21124" y="27805"/>
                    <a:pt x="19699" y="29389"/>
                    <a:pt x="17894" y="29389"/>
                  </a:cubicBezTo>
                  <a:lnTo>
                    <a:pt x="3231" y="29389"/>
                  </a:lnTo>
                  <a:cubicBezTo>
                    <a:pt x="1394" y="29389"/>
                    <a:pt x="1" y="31004"/>
                    <a:pt x="254" y="32777"/>
                  </a:cubicBezTo>
                  <a:lnTo>
                    <a:pt x="856" y="37654"/>
                  </a:lnTo>
                  <a:cubicBezTo>
                    <a:pt x="1078" y="39143"/>
                    <a:pt x="2344" y="40283"/>
                    <a:pt x="3833" y="40283"/>
                  </a:cubicBezTo>
                  <a:lnTo>
                    <a:pt x="20047" y="40283"/>
                  </a:lnTo>
                  <a:cubicBezTo>
                    <a:pt x="21567" y="40283"/>
                    <a:pt x="22834" y="41391"/>
                    <a:pt x="23024" y="42912"/>
                  </a:cubicBezTo>
                  <a:lnTo>
                    <a:pt x="26413" y="68975"/>
                  </a:lnTo>
                  <a:cubicBezTo>
                    <a:pt x="26634" y="70780"/>
                    <a:pt x="25241" y="72364"/>
                    <a:pt x="23436" y="72364"/>
                  </a:cubicBezTo>
                  <a:lnTo>
                    <a:pt x="8773" y="72364"/>
                  </a:lnTo>
                  <a:cubicBezTo>
                    <a:pt x="6936" y="72364"/>
                    <a:pt x="5543" y="73979"/>
                    <a:pt x="5796" y="75752"/>
                  </a:cubicBezTo>
                  <a:lnTo>
                    <a:pt x="6430" y="80629"/>
                  </a:lnTo>
                  <a:cubicBezTo>
                    <a:pt x="6620" y="82118"/>
                    <a:pt x="7886" y="83258"/>
                    <a:pt x="9407" y="83258"/>
                  </a:cubicBezTo>
                  <a:lnTo>
                    <a:pt x="25621" y="83258"/>
                  </a:lnTo>
                  <a:cubicBezTo>
                    <a:pt x="27110" y="83258"/>
                    <a:pt x="28408" y="84366"/>
                    <a:pt x="28598" y="85855"/>
                  </a:cubicBezTo>
                  <a:lnTo>
                    <a:pt x="31702" y="110018"/>
                  </a:lnTo>
                  <a:cubicBezTo>
                    <a:pt x="31892" y="111506"/>
                    <a:pt x="33158" y="112646"/>
                    <a:pt x="34678" y="112646"/>
                  </a:cubicBezTo>
                  <a:lnTo>
                    <a:pt x="39492" y="112646"/>
                  </a:lnTo>
                  <a:cubicBezTo>
                    <a:pt x="41297" y="112646"/>
                    <a:pt x="42691" y="111063"/>
                    <a:pt x="42469" y="109258"/>
                  </a:cubicBezTo>
                  <a:lnTo>
                    <a:pt x="39555" y="86646"/>
                  </a:lnTo>
                  <a:cubicBezTo>
                    <a:pt x="39334" y="84841"/>
                    <a:pt x="40727" y="83258"/>
                    <a:pt x="42532" y="83258"/>
                  </a:cubicBezTo>
                  <a:lnTo>
                    <a:pt x="81770" y="83258"/>
                  </a:lnTo>
                  <a:cubicBezTo>
                    <a:pt x="83290" y="83258"/>
                    <a:pt x="84557" y="84366"/>
                    <a:pt x="84747" y="85855"/>
                  </a:cubicBezTo>
                  <a:lnTo>
                    <a:pt x="87882" y="110018"/>
                  </a:lnTo>
                  <a:cubicBezTo>
                    <a:pt x="88072" y="111506"/>
                    <a:pt x="89339" y="112646"/>
                    <a:pt x="90859" y="112646"/>
                  </a:cubicBezTo>
                  <a:lnTo>
                    <a:pt x="95673" y="112646"/>
                  </a:lnTo>
                  <a:cubicBezTo>
                    <a:pt x="97478" y="112646"/>
                    <a:pt x="98872" y="111063"/>
                    <a:pt x="98650" y="109258"/>
                  </a:cubicBezTo>
                  <a:lnTo>
                    <a:pt x="95736" y="86646"/>
                  </a:lnTo>
                  <a:cubicBezTo>
                    <a:pt x="95483" y="84841"/>
                    <a:pt x="96908" y="83258"/>
                    <a:pt x="98713" y="83258"/>
                  </a:cubicBezTo>
                  <a:lnTo>
                    <a:pt x="113376" y="83258"/>
                  </a:lnTo>
                  <a:cubicBezTo>
                    <a:pt x="115181" y="83258"/>
                    <a:pt x="116606" y="81643"/>
                    <a:pt x="116353" y="79869"/>
                  </a:cubicBezTo>
                  <a:lnTo>
                    <a:pt x="115720" y="74992"/>
                  </a:lnTo>
                  <a:cubicBezTo>
                    <a:pt x="115530" y="73504"/>
                    <a:pt x="114263" y="72364"/>
                    <a:pt x="112743" y="72364"/>
                  </a:cubicBezTo>
                  <a:lnTo>
                    <a:pt x="96528" y="72364"/>
                  </a:lnTo>
                  <a:cubicBezTo>
                    <a:pt x="95040" y="72364"/>
                    <a:pt x="93741" y="71255"/>
                    <a:pt x="93551" y="69767"/>
                  </a:cubicBezTo>
                  <a:lnTo>
                    <a:pt x="90194" y="43672"/>
                  </a:lnTo>
                  <a:cubicBezTo>
                    <a:pt x="89973" y="41866"/>
                    <a:pt x="91366" y="40283"/>
                    <a:pt x="93171" y="40283"/>
                  </a:cubicBezTo>
                  <a:lnTo>
                    <a:pt x="107834" y="40283"/>
                  </a:lnTo>
                  <a:cubicBezTo>
                    <a:pt x="109671" y="40283"/>
                    <a:pt x="111064" y="38668"/>
                    <a:pt x="110811" y="36894"/>
                  </a:cubicBezTo>
                  <a:lnTo>
                    <a:pt x="110178" y="32017"/>
                  </a:lnTo>
                  <a:cubicBezTo>
                    <a:pt x="109987" y="30529"/>
                    <a:pt x="108721" y="29389"/>
                    <a:pt x="107201" y="29389"/>
                  </a:cubicBezTo>
                  <a:lnTo>
                    <a:pt x="90986" y="29389"/>
                  </a:lnTo>
                  <a:cubicBezTo>
                    <a:pt x="89498" y="29389"/>
                    <a:pt x="88199" y="28280"/>
                    <a:pt x="88009" y="26792"/>
                  </a:cubicBezTo>
                  <a:lnTo>
                    <a:pt x="84906" y="2629"/>
                  </a:lnTo>
                  <a:cubicBezTo>
                    <a:pt x="84716" y="1140"/>
                    <a:pt x="83449" y="0"/>
                    <a:pt x="81929" y="0"/>
                  </a:cubicBezTo>
                  <a:lnTo>
                    <a:pt x="77115" y="0"/>
                  </a:lnTo>
                  <a:cubicBezTo>
                    <a:pt x="75310" y="0"/>
                    <a:pt x="73916" y="1584"/>
                    <a:pt x="74138" y="3389"/>
                  </a:cubicBezTo>
                  <a:lnTo>
                    <a:pt x="77052" y="26000"/>
                  </a:lnTo>
                  <a:cubicBezTo>
                    <a:pt x="77273" y="27805"/>
                    <a:pt x="75880" y="29389"/>
                    <a:pt x="74075" y="29389"/>
                  </a:cubicBezTo>
                  <a:lnTo>
                    <a:pt x="34837" y="29389"/>
                  </a:lnTo>
                  <a:cubicBezTo>
                    <a:pt x="33317" y="29389"/>
                    <a:pt x="32050" y="28280"/>
                    <a:pt x="31860" y="26792"/>
                  </a:cubicBezTo>
                  <a:lnTo>
                    <a:pt x="28725" y="2629"/>
                  </a:lnTo>
                  <a:cubicBezTo>
                    <a:pt x="28535" y="1140"/>
                    <a:pt x="27268" y="0"/>
                    <a:pt x="25748" y="0"/>
                  </a:cubicBezTo>
                  <a:close/>
                </a:path>
              </a:pathLst>
            </a:custGeom>
            <a:solidFill>
              <a:srgbClr val="F28D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16"/>
            <p:cNvSpPr/>
            <p:nvPr/>
          </p:nvSpPr>
          <p:spPr>
            <a:xfrm>
              <a:off x="938710" y="854076"/>
              <a:ext cx="3421117" cy="3311053"/>
            </a:xfrm>
            <a:custGeom>
              <a:rect b="b" l="l" r="r" t="t"/>
              <a:pathLst>
                <a:path extrusionOk="0" h="110525" w="114199">
                  <a:moveTo>
                    <a:pt x="75056" y="38193"/>
                  </a:moveTo>
                  <a:cubicBezTo>
                    <a:pt x="77083" y="38193"/>
                    <a:pt x="78793" y="39713"/>
                    <a:pt x="79078" y="41708"/>
                  </a:cubicBezTo>
                  <a:lnTo>
                    <a:pt x="82435" y="67803"/>
                  </a:lnTo>
                  <a:cubicBezTo>
                    <a:pt x="82561" y="68975"/>
                    <a:pt x="82213" y="70115"/>
                    <a:pt x="81453" y="71002"/>
                  </a:cubicBezTo>
                  <a:cubicBezTo>
                    <a:pt x="80693" y="71889"/>
                    <a:pt x="79585" y="72364"/>
                    <a:pt x="78413" y="72364"/>
                  </a:cubicBezTo>
                  <a:lnTo>
                    <a:pt x="39143" y="72364"/>
                  </a:lnTo>
                  <a:cubicBezTo>
                    <a:pt x="37116" y="72364"/>
                    <a:pt x="35406" y="70875"/>
                    <a:pt x="35121" y="68848"/>
                  </a:cubicBezTo>
                  <a:lnTo>
                    <a:pt x="31764" y="42753"/>
                  </a:lnTo>
                  <a:cubicBezTo>
                    <a:pt x="31606" y="41582"/>
                    <a:pt x="31986" y="40441"/>
                    <a:pt x="32746" y="39555"/>
                  </a:cubicBezTo>
                  <a:cubicBezTo>
                    <a:pt x="33506" y="38668"/>
                    <a:pt x="34615" y="38193"/>
                    <a:pt x="35786" y="38193"/>
                  </a:cubicBezTo>
                  <a:close/>
                  <a:moveTo>
                    <a:pt x="35786" y="38098"/>
                  </a:moveTo>
                  <a:cubicBezTo>
                    <a:pt x="34583" y="38098"/>
                    <a:pt x="33474" y="38605"/>
                    <a:pt x="32683" y="39491"/>
                  </a:cubicBezTo>
                  <a:cubicBezTo>
                    <a:pt x="31891" y="40378"/>
                    <a:pt x="31511" y="41582"/>
                    <a:pt x="31669" y="42753"/>
                  </a:cubicBezTo>
                  <a:lnTo>
                    <a:pt x="35026" y="68848"/>
                  </a:lnTo>
                  <a:cubicBezTo>
                    <a:pt x="35311" y="70907"/>
                    <a:pt x="37085" y="72459"/>
                    <a:pt x="39143" y="72459"/>
                  </a:cubicBezTo>
                  <a:lnTo>
                    <a:pt x="78413" y="72459"/>
                  </a:lnTo>
                  <a:cubicBezTo>
                    <a:pt x="79585" y="72459"/>
                    <a:pt x="80725" y="71952"/>
                    <a:pt x="81516" y="71065"/>
                  </a:cubicBezTo>
                  <a:cubicBezTo>
                    <a:pt x="82308" y="70179"/>
                    <a:pt x="82688" y="68975"/>
                    <a:pt x="82530" y="67803"/>
                  </a:cubicBezTo>
                  <a:lnTo>
                    <a:pt x="79141" y="41708"/>
                  </a:lnTo>
                  <a:cubicBezTo>
                    <a:pt x="78888" y="39650"/>
                    <a:pt x="77114" y="38098"/>
                    <a:pt x="75056" y="38098"/>
                  </a:cubicBezTo>
                  <a:close/>
                  <a:moveTo>
                    <a:pt x="80725" y="95"/>
                  </a:moveTo>
                  <a:cubicBezTo>
                    <a:pt x="81643" y="95"/>
                    <a:pt x="82435" y="824"/>
                    <a:pt x="82561" y="1742"/>
                  </a:cubicBezTo>
                  <a:lnTo>
                    <a:pt x="85697" y="25874"/>
                  </a:lnTo>
                  <a:cubicBezTo>
                    <a:pt x="85950" y="27932"/>
                    <a:pt x="87724" y="29484"/>
                    <a:pt x="89782" y="29484"/>
                  </a:cubicBezTo>
                  <a:lnTo>
                    <a:pt x="105997" y="29484"/>
                  </a:lnTo>
                  <a:cubicBezTo>
                    <a:pt x="106947" y="29484"/>
                    <a:pt x="107738" y="30212"/>
                    <a:pt x="107865" y="31131"/>
                  </a:cubicBezTo>
                  <a:lnTo>
                    <a:pt x="108498" y="35976"/>
                  </a:lnTo>
                  <a:cubicBezTo>
                    <a:pt x="108562" y="36514"/>
                    <a:pt x="108403" y="37053"/>
                    <a:pt x="108023" y="37465"/>
                  </a:cubicBezTo>
                  <a:cubicBezTo>
                    <a:pt x="107675" y="37845"/>
                    <a:pt x="107168" y="38098"/>
                    <a:pt x="106630" y="38098"/>
                  </a:cubicBezTo>
                  <a:lnTo>
                    <a:pt x="91967" y="38098"/>
                  </a:lnTo>
                  <a:cubicBezTo>
                    <a:pt x="90795" y="38098"/>
                    <a:pt x="89655" y="38605"/>
                    <a:pt x="88864" y="39491"/>
                  </a:cubicBezTo>
                  <a:cubicBezTo>
                    <a:pt x="88072" y="40378"/>
                    <a:pt x="87692" y="41582"/>
                    <a:pt x="87850" y="42753"/>
                  </a:cubicBezTo>
                  <a:lnTo>
                    <a:pt x="91239" y="68848"/>
                  </a:lnTo>
                  <a:cubicBezTo>
                    <a:pt x="91492" y="70907"/>
                    <a:pt x="93266" y="72459"/>
                    <a:pt x="95324" y="72459"/>
                  </a:cubicBezTo>
                  <a:lnTo>
                    <a:pt x="111539" y="72459"/>
                  </a:lnTo>
                  <a:cubicBezTo>
                    <a:pt x="112489" y="72459"/>
                    <a:pt x="113280" y="73155"/>
                    <a:pt x="113407" y="74105"/>
                  </a:cubicBezTo>
                  <a:lnTo>
                    <a:pt x="114041" y="78951"/>
                  </a:lnTo>
                  <a:cubicBezTo>
                    <a:pt x="114104" y="79489"/>
                    <a:pt x="113946" y="80028"/>
                    <a:pt x="113566" y="80408"/>
                  </a:cubicBezTo>
                  <a:cubicBezTo>
                    <a:pt x="113217" y="80819"/>
                    <a:pt x="112710" y="81073"/>
                    <a:pt x="112172" y="81073"/>
                  </a:cubicBezTo>
                  <a:lnTo>
                    <a:pt x="97509" y="81073"/>
                  </a:lnTo>
                  <a:cubicBezTo>
                    <a:pt x="96338" y="81073"/>
                    <a:pt x="95197" y="81579"/>
                    <a:pt x="94406" y="82466"/>
                  </a:cubicBezTo>
                  <a:cubicBezTo>
                    <a:pt x="93614" y="83353"/>
                    <a:pt x="93234" y="84556"/>
                    <a:pt x="93392" y="85728"/>
                  </a:cubicBezTo>
                  <a:lnTo>
                    <a:pt x="96306" y="108340"/>
                  </a:lnTo>
                  <a:cubicBezTo>
                    <a:pt x="96401" y="108878"/>
                    <a:pt x="96243" y="109416"/>
                    <a:pt x="95863" y="109828"/>
                  </a:cubicBezTo>
                  <a:cubicBezTo>
                    <a:pt x="95514" y="110240"/>
                    <a:pt x="95007" y="110461"/>
                    <a:pt x="94469" y="110461"/>
                  </a:cubicBezTo>
                  <a:lnTo>
                    <a:pt x="89655" y="110461"/>
                  </a:lnTo>
                  <a:cubicBezTo>
                    <a:pt x="88737" y="110461"/>
                    <a:pt x="87945" y="109765"/>
                    <a:pt x="87819" y="108815"/>
                  </a:cubicBezTo>
                  <a:lnTo>
                    <a:pt x="84683" y="84683"/>
                  </a:lnTo>
                  <a:cubicBezTo>
                    <a:pt x="84430" y="82624"/>
                    <a:pt x="82657" y="81073"/>
                    <a:pt x="80598" y="81073"/>
                  </a:cubicBezTo>
                  <a:lnTo>
                    <a:pt x="41328" y="81073"/>
                  </a:lnTo>
                  <a:cubicBezTo>
                    <a:pt x="40125" y="81073"/>
                    <a:pt x="39017" y="81579"/>
                    <a:pt x="38225" y="82466"/>
                  </a:cubicBezTo>
                  <a:cubicBezTo>
                    <a:pt x="37433" y="83353"/>
                    <a:pt x="37053" y="84556"/>
                    <a:pt x="37211" y="85728"/>
                  </a:cubicBezTo>
                  <a:lnTo>
                    <a:pt x="40125" y="108371"/>
                  </a:lnTo>
                  <a:cubicBezTo>
                    <a:pt x="40220" y="108910"/>
                    <a:pt x="40062" y="109416"/>
                    <a:pt x="39682" y="109828"/>
                  </a:cubicBezTo>
                  <a:cubicBezTo>
                    <a:pt x="39333" y="110240"/>
                    <a:pt x="38827" y="110461"/>
                    <a:pt x="38288" y="110461"/>
                  </a:cubicBezTo>
                  <a:lnTo>
                    <a:pt x="33474" y="110461"/>
                  </a:lnTo>
                  <a:cubicBezTo>
                    <a:pt x="32556" y="110461"/>
                    <a:pt x="31764" y="109765"/>
                    <a:pt x="31638" y="108846"/>
                  </a:cubicBezTo>
                  <a:lnTo>
                    <a:pt x="28502" y="84683"/>
                  </a:lnTo>
                  <a:cubicBezTo>
                    <a:pt x="28249" y="82624"/>
                    <a:pt x="26476" y="81073"/>
                    <a:pt x="24417" y="81073"/>
                  </a:cubicBezTo>
                  <a:lnTo>
                    <a:pt x="8203" y="81073"/>
                  </a:lnTo>
                  <a:cubicBezTo>
                    <a:pt x="7252" y="81073"/>
                    <a:pt x="6461" y="80376"/>
                    <a:pt x="6334" y="79426"/>
                  </a:cubicBezTo>
                  <a:lnTo>
                    <a:pt x="5701" y="74580"/>
                  </a:lnTo>
                  <a:cubicBezTo>
                    <a:pt x="5637" y="74042"/>
                    <a:pt x="5796" y="73504"/>
                    <a:pt x="6176" y="73124"/>
                  </a:cubicBezTo>
                  <a:cubicBezTo>
                    <a:pt x="6524" y="72712"/>
                    <a:pt x="7031" y="72490"/>
                    <a:pt x="7569" y="72490"/>
                  </a:cubicBezTo>
                  <a:lnTo>
                    <a:pt x="22232" y="72490"/>
                  </a:lnTo>
                  <a:cubicBezTo>
                    <a:pt x="23404" y="72490"/>
                    <a:pt x="24544" y="71952"/>
                    <a:pt x="25335" y="71065"/>
                  </a:cubicBezTo>
                  <a:cubicBezTo>
                    <a:pt x="26127" y="70179"/>
                    <a:pt x="26476" y="68975"/>
                    <a:pt x="26349" y="67803"/>
                  </a:cubicBezTo>
                  <a:lnTo>
                    <a:pt x="22960" y="41708"/>
                  </a:lnTo>
                  <a:cubicBezTo>
                    <a:pt x="22707" y="39650"/>
                    <a:pt x="20933" y="38098"/>
                    <a:pt x="18843" y="38098"/>
                  </a:cubicBezTo>
                  <a:lnTo>
                    <a:pt x="2629" y="38098"/>
                  </a:lnTo>
                  <a:cubicBezTo>
                    <a:pt x="1710" y="38098"/>
                    <a:pt x="919" y="37401"/>
                    <a:pt x="792" y="36483"/>
                  </a:cubicBezTo>
                  <a:lnTo>
                    <a:pt x="159" y="31606"/>
                  </a:lnTo>
                  <a:cubicBezTo>
                    <a:pt x="95" y="31067"/>
                    <a:pt x="254" y="30529"/>
                    <a:pt x="634" y="30149"/>
                  </a:cubicBezTo>
                  <a:cubicBezTo>
                    <a:pt x="982" y="29737"/>
                    <a:pt x="1489" y="29516"/>
                    <a:pt x="2027" y="29516"/>
                  </a:cubicBezTo>
                  <a:lnTo>
                    <a:pt x="16690" y="29516"/>
                  </a:lnTo>
                  <a:cubicBezTo>
                    <a:pt x="17862" y="29516"/>
                    <a:pt x="19002" y="28977"/>
                    <a:pt x="19793" y="28091"/>
                  </a:cubicBezTo>
                  <a:cubicBezTo>
                    <a:pt x="20585" y="27204"/>
                    <a:pt x="20933" y="26000"/>
                    <a:pt x="20807" y="24829"/>
                  </a:cubicBezTo>
                  <a:lnTo>
                    <a:pt x="17862" y="2217"/>
                  </a:lnTo>
                  <a:cubicBezTo>
                    <a:pt x="17798" y="1679"/>
                    <a:pt x="17957" y="1140"/>
                    <a:pt x="18337" y="729"/>
                  </a:cubicBezTo>
                  <a:cubicBezTo>
                    <a:pt x="18685" y="349"/>
                    <a:pt x="19192" y="95"/>
                    <a:pt x="19730" y="95"/>
                  </a:cubicBezTo>
                  <a:lnTo>
                    <a:pt x="24544" y="95"/>
                  </a:lnTo>
                  <a:cubicBezTo>
                    <a:pt x="25462" y="95"/>
                    <a:pt x="26254" y="824"/>
                    <a:pt x="26381" y="1742"/>
                  </a:cubicBezTo>
                  <a:lnTo>
                    <a:pt x="29484" y="25874"/>
                  </a:lnTo>
                  <a:cubicBezTo>
                    <a:pt x="29769" y="27932"/>
                    <a:pt x="31543" y="29516"/>
                    <a:pt x="33601" y="29516"/>
                  </a:cubicBezTo>
                  <a:lnTo>
                    <a:pt x="72871" y="29516"/>
                  </a:lnTo>
                  <a:cubicBezTo>
                    <a:pt x="74043" y="29516"/>
                    <a:pt x="75183" y="28977"/>
                    <a:pt x="75974" y="28091"/>
                  </a:cubicBezTo>
                  <a:cubicBezTo>
                    <a:pt x="76766" y="27204"/>
                    <a:pt x="77146" y="26000"/>
                    <a:pt x="76988" y="24829"/>
                  </a:cubicBezTo>
                  <a:lnTo>
                    <a:pt x="74074" y="2217"/>
                  </a:lnTo>
                  <a:cubicBezTo>
                    <a:pt x="73979" y="1679"/>
                    <a:pt x="74138" y="1140"/>
                    <a:pt x="74518" y="729"/>
                  </a:cubicBezTo>
                  <a:cubicBezTo>
                    <a:pt x="74866" y="349"/>
                    <a:pt x="75373" y="95"/>
                    <a:pt x="75911" y="95"/>
                  </a:cubicBezTo>
                  <a:close/>
                  <a:moveTo>
                    <a:pt x="75911" y="0"/>
                  </a:moveTo>
                  <a:cubicBezTo>
                    <a:pt x="75341" y="0"/>
                    <a:pt x="74803" y="254"/>
                    <a:pt x="74454" y="665"/>
                  </a:cubicBezTo>
                  <a:cubicBezTo>
                    <a:pt x="74074" y="1109"/>
                    <a:pt x="73884" y="1647"/>
                    <a:pt x="73979" y="2217"/>
                  </a:cubicBezTo>
                  <a:lnTo>
                    <a:pt x="76893" y="24829"/>
                  </a:lnTo>
                  <a:cubicBezTo>
                    <a:pt x="77019" y="26000"/>
                    <a:pt x="76671" y="27140"/>
                    <a:pt x="75911" y="28027"/>
                  </a:cubicBezTo>
                  <a:cubicBezTo>
                    <a:pt x="75151" y="28914"/>
                    <a:pt x="74043" y="29421"/>
                    <a:pt x="72871" y="29421"/>
                  </a:cubicBezTo>
                  <a:lnTo>
                    <a:pt x="33601" y="29421"/>
                  </a:lnTo>
                  <a:cubicBezTo>
                    <a:pt x="31574" y="29421"/>
                    <a:pt x="29832" y="27901"/>
                    <a:pt x="29579" y="25874"/>
                  </a:cubicBezTo>
                  <a:lnTo>
                    <a:pt x="26476" y="1710"/>
                  </a:lnTo>
                  <a:cubicBezTo>
                    <a:pt x="26349" y="760"/>
                    <a:pt x="25526" y="32"/>
                    <a:pt x="24544" y="32"/>
                  </a:cubicBezTo>
                  <a:lnTo>
                    <a:pt x="19730" y="32"/>
                  </a:lnTo>
                  <a:cubicBezTo>
                    <a:pt x="19160" y="32"/>
                    <a:pt x="18622" y="254"/>
                    <a:pt x="18242" y="665"/>
                  </a:cubicBezTo>
                  <a:cubicBezTo>
                    <a:pt x="17862" y="1109"/>
                    <a:pt x="17703" y="1647"/>
                    <a:pt x="17767" y="2217"/>
                  </a:cubicBezTo>
                  <a:lnTo>
                    <a:pt x="20712" y="24829"/>
                  </a:lnTo>
                  <a:cubicBezTo>
                    <a:pt x="20838" y="26000"/>
                    <a:pt x="20490" y="27172"/>
                    <a:pt x="19730" y="28027"/>
                  </a:cubicBezTo>
                  <a:cubicBezTo>
                    <a:pt x="18970" y="28914"/>
                    <a:pt x="17830" y="29421"/>
                    <a:pt x="16690" y="29421"/>
                  </a:cubicBezTo>
                  <a:lnTo>
                    <a:pt x="1995" y="29421"/>
                  </a:lnTo>
                  <a:cubicBezTo>
                    <a:pt x="1425" y="29421"/>
                    <a:pt x="919" y="29642"/>
                    <a:pt x="539" y="30086"/>
                  </a:cubicBezTo>
                  <a:cubicBezTo>
                    <a:pt x="159" y="30497"/>
                    <a:pt x="0" y="31036"/>
                    <a:pt x="64" y="31606"/>
                  </a:cubicBezTo>
                  <a:lnTo>
                    <a:pt x="697" y="36483"/>
                  </a:lnTo>
                  <a:cubicBezTo>
                    <a:pt x="824" y="37433"/>
                    <a:pt x="1679" y="38193"/>
                    <a:pt x="2629" y="38193"/>
                  </a:cubicBezTo>
                  <a:lnTo>
                    <a:pt x="18875" y="38193"/>
                  </a:lnTo>
                  <a:cubicBezTo>
                    <a:pt x="20902" y="38193"/>
                    <a:pt x="22612" y="39713"/>
                    <a:pt x="22897" y="41708"/>
                  </a:cubicBezTo>
                  <a:lnTo>
                    <a:pt x="26254" y="67803"/>
                  </a:lnTo>
                  <a:cubicBezTo>
                    <a:pt x="26381" y="68975"/>
                    <a:pt x="26032" y="70115"/>
                    <a:pt x="25272" y="71002"/>
                  </a:cubicBezTo>
                  <a:cubicBezTo>
                    <a:pt x="24512" y="71889"/>
                    <a:pt x="23404" y="72364"/>
                    <a:pt x="22232" y="72364"/>
                  </a:cubicBezTo>
                  <a:lnTo>
                    <a:pt x="7569" y="72364"/>
                  </a:lnTo>
                  <a:cubicBezTo>
                    <a:pt x="6999" y="72364"/>
                    <a:pt x="6461" y="72617"/>
                    <a:pt x="6081" y="73029"/>
                  </a:cubicBezTo>
                  <a:cubicBezTo>
                    <a:pt x="5701" y="73472"/>
                    <a:pt x="5542" y="74010"/>
                    <a:pt x="5637" y="74580"/>
                  </a:cubicBezTo>
                  <a:lnTo>
                    <a:pt x="6239" y="79457"/>
                  </a:lnTo>
                  <a:cubicBezTo>
                    <a:pt x="6366" y="80408"/>
                    <a:pt x="7221" y="81136"/>
                    <a:pt x="8203" y="81136"/>
                  </a:cubicBezTo>
                  <a:lnTo>
                    <a:pt x="24385" y="81136"/>
                  </a:lnTo>
                  <a:cubicBezTo>
                    <a:pt x="26444" y="81136"/>
                    <a:pt x="28154" y="82656"/>
                    <a:pt x="28407" y="84683"/>
                  </a:cubicBezTo>
                  <a:lnTo>
                    <a:pt x="31543" y="108846"/>
                  </a:lnTo>
                  <a:cubicBezTo>
                    <a:pt x="31669" y="109796"/>
                    <a:pt x="32493" y="110525"/>
                    <a:pt x="33474" y="110525"/>
                  </a:cubicBezTo>
                  <a:lnTo>
                    <a:pt x="38288" y="110525"/>
                  </a:lnTo>
                  <a:cubicBezTo>
                    <a:pt x="38858" y="110525"/>
                    <a:pt x="39365" y="110303"/>
                    <a:pt x="39745" y="109891"/>
                  </a:cubicBezTo>
                  <a:cubicBezTo>
                    <a:pt x="40125" y="109448"/>
                    <a:pt x="40283" y="108910"/>
                    <a:pt x="40220" y="108340"/>
                  </a:cubicBezTo>
                  <a:lnTo>
                    <a:pt x="37306" y="85728"/>
                  </a:lnTo>
                  <a:cubicBezTo>
                    <a:pt x="37148" y="84556"/>
                    <a:pt x="37528" y="83416"/>
                    <a:pt x="38288" y="82529"/>
                  </a:cubicBezTo>
                  <a:cubicBezTo>
                    <a:pt x="39048" y="81643"/>
                    <a:pt x="40157" y="81136"/>
                    <a:pt x="41328" y="81136"/>
                  </a:cubicBezTo>
                  <a:lnTo>
                    <a:pt x="80598" y="81136"/>
                  </a:lnTo>
                  <a:cubicBezTo>
                    <a:pt x="82625" y="81136"/>
                    <a:pt x="84335" y="82656"/>
                    <a:pt x="84620" y="84683"/>
                  </a:cubicBezTo>
                  <a:lnTo>
                    <a:pt x="87724" y="108846"/>
                  </a:lnTo>
                  <a:cubicBezTo>
                    <a:pt x="87850" y="109796"/>
                    <a:pt x="88674" y="110525"/>
                    <a:pt x="89655" y="110525"/>
                  </a:cubicBezTo>
                  <a:lnTo>
                    <a:pt x="94469" y="110525"/>
                  </a:lnTo>
                  <a:cubicBezTo>
                    <a:pt x="95039" y="110525"/>
                    <a:pt x="95577" y="110303"/>
                    <a:pt x="95926" y="109860"/>
                  </a:cubicBezTo>
                  <a:cubicBezTo>
                    <a:pt x="96306" y="109448"/>
                    <a:pt x="96464" y="108910"/>
                    <a:pt x="96401" y="108340"/>
                  </a:cubicBezTo>
                  <a:lnTo>
                    <a:pt x="93487" y="85696"/>
                  </a:lnTo>
                  <a:cubicBezTo>
                    <a:pt x="93329" y="84556"/>
                    <a:pt x="93709" y="83384"/>
                    <a:pt x="94469" y="82529"/>
                  </a:cubicBezTo>
                  <a:cubicBezTo>
                    <a:pt x="95229" y="81643"/>
                    <a:pt x="96338" y="81136"/>
                    <a:pt x="97509" y="81136"/>
                  </a:cubicBezTo>
                  <a:lnTo>
                    <a:pt x="112172" y="81136"/>
                  </a:lnTo>
                  <a:cubicBezTo>
                    <a:pt x="112742" y="81136"/>
                    <a:pt x="113280" y="80914"/>
                    <a:pt x="113629" y="80471"/>
                  </a:cubicBezTo>
                  <a:cubicBezTo>
                    <a:pt x="114009" y="80059"/>
                    <a:pt x="114199" y="79489"/>
                    <a:pt x="114104" y="78951"/>
                  </a:cubicBezTo>
                  <a:lnTo>
                    <a:pt x="113471" y="74074"/>
                  </a:lnTo>
                  <a:cubicBezTo>
                    <a:pt x="113344" y="73092"/>
                    <a:pt x="112520" y="72364"/>
                    <a:pt x="111539" y="72364"/>
                  </a:cubicBezTo>
                  <a:lnTo>
                    <a:pt x="95324" y="72364"/>
                  </a:lnTo>
                  <a:cubicBezTo>
                    <a:pt x="93297" y="72364"/>
                    <a:pt x="91587" y="70844"/>
                    <a:pt x="91302" y="68848"/>
                  </a:cubicBezTo>
                  <a:lnTo>
                    <a:pt x="87945" y="42753"/>
                  </a:lnTo>
                  <a:cubicBezTo>
                    <a:pt x="87787" y="41582"/>
                    <a:pt x="88167" y="40410"/>
                    <a:pt x="88927" y="39555"/>
                  </a:cubicBezTo>
                  <a:cubicBezTo>
                    <a:pt x="89687" y="38668"/>
                    <a:pt x="90795" y="38161"/>
                    <a:pt x="91967" y="38161"/>
                  </a:cubicBezTo>
                  <a:lnTo>
                    <a:pt x="106630" y="38161"/>
                  </a:lnTo>
                  <a:cubicBezTo>
                    <a:pt x="107200" y="38161"/>
                    <a:pt x="107738" y="37940"/>
                    <a:pt x="108087" y="37496"/>
                  </a:cubicBezTo>
                  <a:cubicBezTo>
                    <a:pt x="108467" y="37085"/>
                    <a:pt x="108657" y="36546"/>
                    <a:pt x="108562" y="35976"/>
                  </a:cubicBezTo>
                  <a:lnTo>
                    <a:pt x="107928" y="31099"/>
                  </a:lnTo>
                  <a:cubicBezTo>
                    <a:pt x="107833" y="30149"/>
                    <a:pt x="106978" y="29389"/>
                    <a:pt x="105997" y="29389"/>
                  </a:cubicBezTo>
                  <a:lnTo>
                    <a:pt x="89782" y="29389"/>
                  </a:lnTo>
                  <a:cubicBezTo>
                    <a:pt x="87755" y="29389"/>
                    <a:pt x="86045" y="27869"/>
                    <a:pt x="85760" y="25874"/>
                  </a:cubicBezTo>
                  <a:lnTo>
                    <a:pt x="82657" y="1710"/>
                  </a:lnTo>
                  <a:cubicBezTo>
                    <a:pt x="82530" y="760"/>
                    <a:pt x="81706" y="0"/>
                    <a:pt x="80725" y="0"/>
                  </a:cubicBezTo>
                  <a:close/>
                </a:path>
              </a:pathLst>
            </a:custGeom>
            <a:solidFill>
              <a:srgbClr val="E27D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16"/>
            <p:cNvSpPr/>
            <p:nvPr/>
          </p:nvSpPr>
          <p:spPr>
            <a:xfrm>
              <a:off x="2853234" y="3551270"/>
              <a:ext cx="216323" cy="241967"/>
            </a:xfrm>
            <a:custGeom>
              <a:rect b="b" l="l" r="r" t="t"/>
              <a:pathLst>
                <a:path extrusionOk="0" h="8077" w="7221">
                  <a:moveTo>
                    <a:pt x="4339" y="1"/>
                  </a:moveTo>
                  <a:lnTo>
                    <a:pt x="0" y="6398"/>
                  </a:lnTo>
                  <a:lnTo>
                    <a:pt x="2882" y="8076"/>
                  </a:lnTo>
                  <a:lnTo>
                    <a:pt x="7221" y="1679"/>
                  </a:lnTo>
                  <a:lnTo>
                    <a:pt x="4339" y="1"/>
                  </a:ln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16"/>
            <p:cNvSpPr/>
            <p:nvPr/>
          </p:nvSpPr>
          <p:spPr>
            <a:xfrm>
              <a:off x="2774475" y="3700488"/>
              <a:ext cx="216083" cy="274800"/>
            </a:xfrm>
            <a:custGeom>
              <a:rect b="b" l="l" r="r" t="t"/>
              <a:pathLst>
                <a:path extrusionOk="0" h="9173" w="7213">
                  <a:moveTo>
                    <a:pt x="3031" y="0"/>
                  </a:moveTo>
                  <a:cubicBezTo>
                    <a:pt x="2983" y="0"/>
                    <a:pt x="2933" y="18"/>
                    <a:pt x="2883" y="55"/>
                  </a:cubicBezTo>
                  <a:lnTo>
                    <a:pt x="318" y="1575"/>
                  </a:lnTo>
                  <a:cubicBezTo>
                    <a:pt x="64" y="1734"/>
                    <a:pt x="1" y="2114"/>
                    <a:pt x="191" y="2367"/>
                  </a:cubicBezTo>
                  <a:cubicBezTo>
                    <a:pt x="1046" y="3380"/>
                    <a:pt x="1489" y="3792"/>
                    <a:pt x="2534" y="5091"/>
                  </a:cubicBezTo>
                  <a:cubicBezTo>
                    <a:pt x="3168" y="5851"/>
                    <a:pt x="4435" y="7561"/>
                    <a:pt x="5290" y="8638"/>
                  </a:cubicBezTo>
                  <a:cubicBezTo>
                    <a:pt x="5611" y="9028"/>
                    <a:pt x="5967" y="9173"/>
                    <a:pt x="6275" y="9173"/>
                  </a:cubicBezTo>
                  <a:cubicBezTo>
                    <a:pt x="6816" y="9173"/>
                    <a:pt x="7213" y="8727"/>
                    <a:pt x="7031" y="8384"/>
                  </a:cubicBezTo>
                  <a:cubicBezTo>
                    <a:pt x="5828" y="6009"/>
                    <a:pt x="5765" y="4711"/>
                    <a:pt x="5796" y="3571"/>
                  </a:cubicBezTo>
                  <a:cubicBezTo>
                    <a:pt x="5796" y="3349"/>
                    <a:pt x="5733" y="3159"/>
                    <a:pt x="5606" y="3000"/>
                  </a:cubicBezTo>
                  <a:lnTo>
                    <a:pt x="3231" y="119"/>
                  </a:lnTo>
                  <a:cubicBezTo>
                    <a:pt x="3174" y="42"/>
                    <a:pt x="3104" y="0"/>
                    <a:pt x="3031" y="0"/>
                  </a:cubicBezTo>
                  <a:close/>
                </a:path>
              </a:pathLst>
            </a:custGeom>
            <a:solidFill>
              <a:srgbClr val="223A7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16"/>
            <p:cNvSpPr/>
            <p:nvPr/>
          </p:nvSpPr>
          <p:spPr>
            <a:xfrm>
              <a:off x="2935767" y="3801025"/>
              <a:ext cx="50329" cy="44397"/>
            </a:xfrm>
            <a:custGeom>
              <a:rect b="b" l="l" r="r" t="t"/>
              <a:pathLst>
                <a:path extrusionOk="0" h="1482" w="1680">
                  <a:moveTo>
                    <a:pt x="191" y="183"/>
                  </a:moveTo>
                  <a:lnTo>
                    <a:pt x="191" y="183"/>
                  </a:lnTo>
                  <a:cubicBezTo>
                    <a:pt x="666" y="405"/>
                    <a:pt x="1489" y="848"/>
                    <a:pt x="1552" y="1133"/>
                  </a:cubicBezTo>
                  <a:cubicBezTo>
                    <a:pt x="1552" y="1196"/>
                    <a:pt x="1552" y="1228"/>
                    <a:pt x="1521" y="1260"/>
                  </a:cubicBezTo>
                  <a:cubicBezTo>
                    <a:pt x="1426" y="1323"/>
                    <a:pt x="1362" y="1355"/>
                    <a:pt x="1236" y="1355"/>
                  </a:cubicBezTo>
                  <a:cubicBezTo>
                    <a:pt x="951" y="1323"/>
                    <a:pt x="571" y="880"/>
                    <a:pt x="191" y="183"/>
                  </a:cubicBezTo>
                  <a:close/>
                  <a:moveTo>
                    <a:pt x="44" y="1"/>
                  </a:moveTo>
                  <a:cubicBezTo>
                    <a:pt x="32" y="1"/>
                    <a:pt x="16" y="9"/>
                    <a:pt x="1" y="24"/>
                  </a:cubicBezTo>
                  <a:cubicBezTo>
                    <a:pt x="1" y="24"/>
                    <a:pt x="1" y="56"/>
                    <a:pt x="1" y="88"/>
                  </a:cubicBezTo>
                  <a:cubicBezTo>
                    <a:pt x="254" y="563"/>
                    <a:pt x="761" y="1386"/>
                    <a:pt x="1236" y="1450"/>
                  </a:cubicBezTo>
                  <a:cubicBezTo>
                    <a:pt x="1267" y="1481"/>
                    <a:pt x="1267" y="1481"/>
                    <a:pt x="1299" y="1481"/>
                  </a:cubicBezTo>
                  <a:cubicBezTo>
                    <a:pt x="1394" y="1481"/>
                    <a:pt x="1521" y="1418"/>
                    <a:pt x="1584" y="1323"/>
                  </a:cubicBezTo>
                  <a:cubicBezTo>
                    <a:pt x="1647" y="1291"/>
                    <a:pt x="1679" y="1196"/>
                    <a:pt x="1679" y="1133"/>
                  </a:cubicBezTo>
                  <a:cubicBezTo>
                    <a:pt x="1584" y="690"/>
                    <a:pt x="222" y="88"/>
                    <a:pt x="64" y="24"/>
                  </a:cubicBezTo>
                  <a:cubicBezTo>
                    <a:pt x="64" y="9"/>
                    <a:pt x="56" y="1"/>
                    <a:pt x="44" y="1"/>
                  </a:cubicBezTo>
                  <a:close/>
                </a:path>
              </a:pathLst>
            </a:custGeom>
            <a:solidFill>
              <a:srgbClr val="407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16"/>
            <p:cNvSpPr/>
            <p:nvPr/>
          </p:nvSpPr>
          <p:spPr>
            <a:xfrm>
              <a:off x="2935767" y="3788114"/>
              <a:ext cx="54103" cy="23157"/>
            </a:xfrm>
            <a:custGeom>
              <a:rect b="b" l="l" r="r" t="t"/>
              <a:pathLst>
                <a:path extrusionOk="0" h="773" w="1806">
                  <a:moveTo>
                    <a:pt x="1183" y="130"/>
                  </a:moveTo>
                  <a:cubicBezTo>
                    <a:pt x="1223" y="130"/>
                    <a:pt x="1262" y="133"/>
                    <a:pt x="1299" y="139"/>
                  </a:cubicBezTo>
                  <a:cubicBezTo>
                    <a:pt x="1426" y="170"/>
                    <a:pt x="1521" y="234"/>
                    <a:pt x="1584" y="329"/>
                  </a:cubicBezTo>
                  <a:cubicBezTo>
                    <a:pt x="1679" y="455"/>
                    <a:pt x="1647" y="519"/>
                    <a:pt x="1616" y="550"/>
                  </a:cubicBezTo>
                  <a:cubicBezTo>
                    <a:pt x="1549" y="630"/>
                    <a:pt x="1366" y="665"/>
                    <a:pt x="1141" y="665"/>
                  </a:cubicBezTo>
                  <a:cubicBezTo>
                    <a:pt x="829" y="665"/>
                    <a:pt x="435" y="598"/>
                    <a:pt x="159" y="487"/>
                  </a:cubicBezTo>
                  <a:cubicBezTo>
                    <a:pt x="359" y="373"/>
                    <a:pt x="817" y="130"/>
                    <a:pt x="1183" y="130"/>
                  </a:cubicBezTo>
                  <a:close/>
                  <a:moveTo>
                    <a:pt x="1189" y="0"/>
                  </a:moveTo>
                  <a:cubicBezTo>
                    <a:pt x="673" y="0"/>
                    <a:pt x="61" y="427"/>
                    <a:pt x="32" y="455"/>
                  </a:cubicBezTo>
                  <a:cubicBezTo>
                    <a:pt x="1" y="455"/>
                    <a:pt x="1" y="487"/>
                    <a:pt x="1" y="487"/>
                  </a:cubicBezTo>
                  <a:cubicBezTo>
                    <a:pt x="1" y="519"/>
                    <a:pt x="1" y="550"/>
                    <a:pt x="32" y="550"/>
                  </a:cubicBezTo>
                  <a:cubicBezTo>
                    <a:pt x="254" y="677"/>
                    <a:pt x="729" y="772"/>
                    <a:pt x="1141" y="772"/>
                  </a:cubicBezTo>
                  <a:cubicBezTo>
                    <a:pt x="1394" y="772"/>
                    <a:pt x="1616" y="709"/>
                    <a:pt x="1711" y="614"/>
                  </a:cubicBezTo>
                  <a:cubicBezTo>
                    <a:pt x="1742" y="550"/>
                    <a:pt x="1806" y="424"/>
                    <a:pt x="1679" y="265"/>
                  </a:cubicBezTo>
                  <a:cubicBezTo>
                    <a:pt x="1584" y="139"/>
                    <a:pt x="1489" y="44"/>
                    <a:pt x="1331" y="12"/>
                  </a:cubicBezTo>
                  <a:cubicBezTo>
                    <a:pt x="1285" y="4"/>
                    <a:pt x="1237" y="0"/>
                    <a:pt x="1189" y="0"/>
                  </a:cubicBezTo>
                  <a:close/>
                </a:path>
              </a:pathLst>
            </a:custGeom>
            <a:solidFill>
              <a:srgbClr val="407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16"/>
            <p:cNvSpPr/>
            <p:nvPr/>
          </p:nvSpPr>
          <p:spPr>
            <a:xfrm>
              <a:off x="2616060" y="2232571"/>
              <a:ext cx="463952" cy="406194"/>
            </a:xfrm>
            <a:custGeom>
              <a:rect b="b" l="l" r="r" t="t"/>
              <a:pathLst>
                <a:path extrusionOk="0" h="13559" w="15487">
                  <a:moveTo>
                    <a:pt x="3389" y="0"/>
                  </a:moveTo>
                  <a:lnTo>
                    <a:pt x="0" y="665"/>
                  </a:lnTo>
                  <a:cubicBezTo>
                    <a:pt x="32" y="950"/>
                    <a:pt x="95" y="1172"/>
                    <a:pt x="158" y="1394"/>
                  </a:cubicBezTo>
                  <a:lnTo>
                    <a:pt x="317" y="2090"/>
                  </a:lnTo>
                  <a:cubicBezTo>
                    <a:pt x="444" y="2534"/>
                    <a:pt x="570" y="2977"/>
                    <a:pt x="697" y="3420"/>
                  </a:cubicBezTo>
                  <a:cubicBezTo>
                    <a:pt x="982" y="4275"/>
                    <a:pt x="1299" y="5131"/>
                    <a:pt x="1615" y="5986"/>
                  </a:cubicBezTo>
                  <a:cubicBezTo>
                    <a:pt x="1932" y="6841"/>
                    <a:pt x="2280" y="7664"/>
                    <a:pt x="2660" y="8487"/>
                  </a:cubicBezTo>
                  <a:cubicBezTo>
                    <a:pt x="2850" y="8899"/>
                    <a:pt x="3040" y="9311"/>
                    <a:pt x="3230" y="9722"/>
                  </a:cubicBezTo>
                  <a:lnTo>
                    <a:pt x="3389" y="10039"/>
                  </a:lnTo>
                  <a:lnTo>
                    <a:pt x="3484" y="10198"/>
                  </a:lnTo>
                  <a:cubicBezTo>
                    <a:pt x="3515" y="10293"/>
                    <a:pt x="3547" y="10356"/>
                    <a:pt x="3610" y="10451"/>
                  </a:cubicBezTo>
                  <a:cubicBezTo>
                    <a:pt x="3800" y="10768"/>
                    <a:pt x="4022" y="11053"/>
                    <a:pt x="4244" y="11274"/>
                  </a:cubicBezTo>
                  <a:cubicBezTo>
                    <a:pt x="4719" y="11749"/>
                    <a:pt x="5226" y="12066"/>
                    <a:pt x="5701" y="12288"/>
                  </a:cubicBezTo>
                  <a:cubicBezTo>
                    <a:pt x="6207" y="12541"/>
                    <a:pt x="6682" y="12731"/>
                    <a:pt x="7157" y="12889"/>
                  </a:cubicBezTo>
                  <a:cubicBezTo>
                    <a:pt x="8107" y="13143"/>
                    <a:pt x="9058" y="13333"/>
                    <a:pt x="9976" y="13428"/>
                  </a:cubicBezTo>
                  <a:cubicBezTo>
                    <a:pt x="10868" y="13518"/>
                    <a:pt x="11746" y="13559"/>
                    <a:pt x="12619" y="13559"/>
                  </a:cubicBezTo>
                  <a:cubicBezTo>
                    <a:pt x="13575" y="13559"/>
                    <a:pt x="14526" y="13511"/>
                    <a:pt x="15486" y="13428"/>
                  </a:cubicBezTo>
                  <a:lnTo>
                    <a:pt x="15455" y="11686"/>
                  </a:lnTo>
                  <a:cubicBezTo>
                    <a:pt x="14631" y="11623"/>
                    <a:pt x="13745" y="11528"/>
                    <a:pt x="12889" y="11369"/>
                  </a:cubicBezTo>
                  <a:cubicBezTo>
                    <a:pt x="12066" y="11243"/>
                    <a:pt x="11211" y="11084"/>
                    <a:pt x="10419" y="10894"/>
                  </a:cubicBezTo>
                  <a:cubicBezTo>
                    <a:pt x="9596" y="10704"/>
                    <a:pt x="8804" y="10483"/>
                    <a:pt x="8107" y="10166"/>
                  </a:cubicBezTo>
                  <a:cubicBezTo>
                    <a:pt x="7411" y="9913"/>
                    <a:pt x="6746" y="9501"/>
                    <a:pt x="6461" y="9152"/>
                  </a:cubicBezTo>
                  <a:cubicBezTo>
                    <a:pt x="6397" y="9057"/>
                    <a:pt x="6366" y="8994"/>
                    <a:pt x="6334" y="8931"/>
                  </a:cubicBezTo>
                  <a:lnTo>
                    <a:pt x="6144" y="8456"/>
                  </a:lnTo>
                  <a:cubicBezTo>
                    <a:pt x="5986" y="8044"/>
                    <a:pt x="5827" y="7632"/>
                    <a:pt x="5669" y="7252"/>
                  </a:cubicBezTo>
                  <a:cubicBezTo>
                    <a:pt x="5384" y="6429"/>
                    <a:pt x="5099" y="5637"/>
                    <a:pt x="4814" y="4814"/>
                  </a:cubicBezTo>
                  <a:cubicBezTo>
                    <a:pt x="4529" y="4022"/>
                    <a:pt x="4275" y="3199"/>
                    <a:pt x="4054" y="2375"/>
                  </a:cubicBezTo>
                  <a:cubicBezTo>
                    <a:pt x="3927" y="1995"/>
                    <a:pt x="3800" y="1584"/>
                    <a:pt x="3705" y="1172"/>
                  </a:cubicBezTo>
                  <a:lnTo>
                    <a:pt x="3547" y="570"/>
                  </a:lnTo>
                  <a:lnTo>
                    <a:pt x="3389" y="0"/>
                  </a:ln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16"/>
            <p:cNvSpPr/>
            <p:nvPr/>
          </p:nvSpPr>
          <p:spPr>
            <a:xfrm>
              <a:off x="2533497" y="2117564"/>
              <a:ext cx="222045" cy="263985"/>
            </a:xfrm>
            <a:custGeom>
              <a:rect b="b" l="l" r="r" t="t"/>
              <a:pathLst>
                <a:path extrusionOk="0" h="8812" w="7412">
                  <a:moveTo>
                    <a:pt x="3561" y="0"/>
                  </a:moveTo>
                  <a:cubicBezTo>
                    <a:pt x="2519" y="0"/>
                    <a:pt x="1830" y="471"/>
                    <a:pt x="1046" y="1591"/>
                  </a:cubicBezTo>
                  <a:cubicBezTo>
                    <a:pt x="1" y="3111"/>
                    <a:pt x="3611" y="8811"/>
                    <a:pt x="3611" y="8811"/>
                  </a:cubicBezTo>
                  <a:lnTo>
                    <a:pt x="7412" y="6214"/>
                  </a:lnTo>
                  <a:cubicBezTo>
                    <a:pt x="7412" y="6214"/>
                    <a:pt x="6430" y="577"/>
                    <a:pt x="5068" y="229"/>
                  </a:cubicBezTo>
                  <a:cubicBezTo>
                    <a:pt x="4484" y="81"/>
                    <a:pt x="3993" y="0"/>
                    <a:pt x="3561" y="0"/>
                  </a:cubicBezTo>
                  <a:close/>
                </a:path>
              </a:pathLst>
            </a:custGeom>
            <a:solidFill>
              <a:srgbClr val="E04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16"/>
            <p:cNvSpPr/>
            <p:nvPr/>
          </p:nvSpPr>
          <p:spPr>
            <a:xfrm>
              <a:off x="2533497" y="2117564"/>
              <a:ext cx="222045" cy="263985"/>
            </a:xfrm>
            <a:custGeom>
              <a:rect b="b" l="l" r="r" t="t"/>
              <a:pathLst>
                <a:path extrusionOk="0" h="8812" w="7412">
                  <a:moveTo>
                    <a:pt x="3561" y="0"/>
                  </a:moveTo>
                  <a:cubicBezTo>
                    <a:pt x="2519" y="0"/>
                    <a:pt x="1830" y="471"/>
                    <a:pt x="1046" y="1591"/>
                  </a:cubicBezTo>
                  <a:cubicBezTo>
                    <a:pt x="1" y="3111"/>
                    <a:pt x="3611" y="8811"/>
                    <a:pt x="3611" y="8811"/>
                  </a:cubicBezTo>
                  <a:lnTo>
                    <a:pt x="7412" y="6214"/>
                  </a:lnTo>
                  <a:cubicBezTo>
                    <a:pt x="7412" y="6214"/>
                    <a:pt x="6430" y="577"/>
                    <a:pt x="5068" y="229"/>
                  </a:cubicBezTo>
                  <a:cubicBezTo>
                    <a:pt x="4484" y="81"/>
                    <a:pt x="3993" y="0"/>
                    <a:pt x="3561" y="0"/>
                  </a:cubicBezTo>
                  <a:close/>
                </a:path>
              </a:pathLst>
            </a:custGeom>
            <a:solidFill>
              <a:srgbClr val="E04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16"/>
            <p:cNvSpPr/>
            <p:nvPr/>
          </p:nvSpPr>
          <p:spPr>
            <a:xfrm>
              <a:off x="2592334" y="2186077"/>
              <a:ext cx="118632" cy="195473"/>
            </a:xfrm>
            <a:custGeom>
              <a:rect b="b" l="l" r="r" t="t"/>
              <a:pathLst>
                <a:path extrusionOk="0" h="6525" w="3960">
                  <a:moveTo>
                    <a:pt x="3231" y="0"/>
                  </a:moveTo>
                  <a:lnTo>
                    <a:pt x="285" y="665"/>
                  </a:lnTo>
                  <a:lnTo>
                    <a:pt x="0" y="3547"/>
                  </a:lnTo>
                  <a:cubicBezTo>
                    <a:pt x="760" y="5131"/>
                    <a:pt x="1647" y="6524"/>
                    <a:pt x="1647" y="6524"/>
                  </a:cubicBezTo>
                  <a:lnTo>
                    <a:pt x="3959" y="4941"/>
                  </a:lnTo>
                  <a:cubicBezTo>
                    <a:pt x="3864" y="3642"/>
                    <a:pt x="3611" y="887"/>
                    <a:pt x="3231" y="0"/>
                  </a:cubicBezTo>
                  <a:close/>
                </a:path>
              </a:pathLst>
            </a:custGeom>
            <a:solidFill>
              <a:srgbClr val="407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16"/>
            <p:cNvSpPr/>
            <p:nvPr/>
          </p:nvSpPr>
          <p:spPr>
            <a:xfrm>
              <a:off x="2592334" y="2186077"/>
              <a:ext cx="118632" cy="195473"/>
            </a:xfrm>
            <a:custGeom>
              <a:rect b="b" l="l" r="r" t="t"/>
              <a:pathLst>
                <a:path extrusionOk="0" h="6525" w="3960">
                  <a:moveTo>
                    <a:pt x="3231" y="0"/>
                  </a:moveTo>
                  <a:lnTo>
                    <a:pt x="285" y="665"/>
                  </a:lnTo>
                  <a:lnTo>
                    <a:pt x="0" y="3547"/>
                  </a:lnTo>
                  <a:cubicBezTo>
                    <a:pt x="760" y="5131"/>
                    <a:pt x="1647" y="6524"/>
                    <a:pt x="1647" y="6524"/>
                  </a:cubicBezTo>
                  <a:lnTo>
                    <a:pt x="3959" y="4941"/>
                  </a:lnTo>
                  <a:cubicBezTo>
                    <a:pt x="3864" y="3642"/>
                    <a:pt x="3611" y="887"/>
                    <a:pt x="3231" y="0"/>
                  </a:cubicBezTo>
                  <a:close/>
                </a:path>
              </a:pathLst>
            </a:custGeom>
            <a:solidFill>
              <a:srgbClr val="E04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16"/>
            <p:cNvSpPr/>
            <p:nvPr/>
          </p:nvSpPr>
          <p:spPr>
            <a:xfrm>
              <a:off x="3054368" y="2510546"/>
              <a:ext cx="90142" cy="123275"/>
            </a:xfrm>
            <a:custGeom>
              <a:rect b="b" l="l" r="r" t="t"/>
              <a:pathLst>
                <a:path extrusionOk="0" h="4115" w="3009">
                  <a:moveTo>
                    <a:pt x="2692" y="0"/>
                  </a:moveTo>
                  <a:lnTo>
                    <a:pt x="317" y="2407"/>
                  </a:lnTo>
                  <a:lnTo>
                    <a:pt x="0" y="3927"/>
                  </a:lnTo>
                  <a:cubicBezTo>
                    <a:pt x="263" y="4062"/>
                    <a:pt x="550" y="4115"/>
                    <a:pt x="839" y="4115"/>
                  </a:cubicBezTo>
                  <a:cubicBezTo>
                    <a:pt x="1910" y="4115"/>
                    <a:pt x="3009" y="3389"/>
                    <a:pt x="3009" y="3389"/>
                  </a:cubicBezTo>
                  <a:lnTo>
                    <a:pt x="2692" y="0"/>
                  </a:ln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16"/>
            <p:cNvSpPr/>
            <p:nvPr/>
          </p:nvSpPr>
          <p:spPr>
            <a:xfrm>
              <a:off x="3135014" y="2500091"/>
              <a:ext cx="86367" cy="111981"/>
            </a:xfrm>
            <a:custGeom>
              <a:rect b="b" l="l" r="r" t="t"/>
              <a:pathLst>
                <a:path extrusionOk="0" h="3738" w="2883">
                  <a:moveTo>
                    <a:pt x="2787" y="1"/>
                  </a:moveTo>
                  <a:lnTo>
                    <a:pt x="0" y="349"/>
                  </a:lnTo>
                  <a:lnTo>
                    <a:pt x="317" y="3738"/>
                  </a:lnTo>
                  <a:lnTo>
                    <a:pt x="2882" y="2819"/>
                  </a:lnTo>
                  <a:lnTo>
                    <a:pt x="2787" y="1"/>
                  </a:ln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16"/>
            <p:cNvSpPr/>
            <p:nvPr/>
          </p:nvSpPr>
          <p:spPr>
            <a:xfrm>
              <a:off x="2710936" y="3708756"/>
              <a:ext cx="131903" cy="231542"/>
            </a:xfrm>
            <a:custGeom>
              <a:rect b="b" l="l" r="r" t="t"/>
              <a:pathLst>
                <a:path extrusionOk="0" h="7729" w="4403">
                  <a:moveTo>
                    <a:pt x="1077" y="1"/>
                  </a:moveTo>
                  <a:lnTo>
                    <a:pt x="0" y="7728"/>
                  </a:lnTo>
                  <a:lnTo>
                    <a:pt x="3325" y="7728"/>
                  </a:lnTo>
                  <a:lnTo>
                    <a:pt x="4402" y="1"/>
                  </a:ln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16"/>
            <p:cNvSpPr/>
            <p:nvPr/>
          </p:nvSpPr>
          <p:spPr>
            <a:xfrm>
              <a:off x="2649253" y="3856746"/>
              <a:ext cx="294243" cy="225670"/>
            </a:xfrm>
            <a:custGeom>
              <a:rect b="b" l="l" r="r" t="t"/>
              <a:pathLst>
                <a:path extrusionOk="0" h="7533" w="9822">
                  <a:moveTo>
                    <a:pt x="2179" y="0"/>
                  </a:moveTo>
                  <a:cubicBezTo>
                    <a:pt x="2100" y="0"/>
                    <a:pt x="2025" y="35"/>
                    <a:pt x="1964" y="96"/>
                  </a:cubicBezTo>
                  <a:lnTo>
                    <a:pt x="191" y="2535"/>
                  </a:lnTo>
                  <a:cubicBezTo>
                    <a:pt x="1" y="2788"/>
                    <a:pt x="96" y="3168"/>
                    <a:pt x="381" y="3295"/>
                  </a:cubicBezTo>
                  <a:cubicBezTo>
                    <a:pt x="1552" y="3897"/>
                    <a:pt x="2154" y="4118"/>
                    <a:pt x="3611" y="4910"/>
                  </a:cubicBezTo>
                  <a:cubicBezTo>
                    <a:pt x="4498" y="5385"/>
                    <a:pt x="6714" y="6683"/>
                    <a:pt x="7981" y="7348"/>
                  </a:cubicBezTo>
                  <a:cubicBezTo>
                    <a:pt x="8229" y="7479"/>
                    <a:pt x="8457" y="7533"/>
                    <a:pt x="8658" y="7533"/>
                  </a:cubicBezTo>
                  <a:cubicBezTo>
                    <a:pt x="9435" y="7533"/>
                    <a:pt x="9822" y="6732"/>
                    <a:pt x="9470" y="6430"/>
                  </a:cubicBezTo>
                  <a:cubicBezTo>
                    <a:pt x="7411" y="4720"/>
                    <a:pt x="6429" y="3295"/>
                    <a:pt x="6018" y="2250"/>
                  </a:cubicBezTo>
                  <a:cubicBezTo>
                    <a:pt x="5923" y="2060"/>
                    <a:pt x="5796" y="1901"/>
                    <a:pt x="5606" y="1806"/>
                  </a:cubicBezTo>
                  <a:lnTo>
                    <a:pt x="2312" y="33"/>
                  </a:lnTo>
                  <a:cubicBezTo>
                    <a:pt x="2268" y="11"/>
                    <a:pt x="2223" y="0"/>
                    <a:pt x="2179" y="0"/>
                  </a:cubicBezTo>
                  <a:close/>
                </a:path>
              </a:pathLst>
            </a:custGeom>
            <a:solidFill>
              <a:srgbClr val="223A7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16"/>
            <p:cNvSpPr/>
            <p:nvPr/>
          </p:nvSpPr>
          <p:spPr>
            <a:xfrm>
              <a:off x="1910202" y="1570001"/>
              <a:ext cx="747619" cy="986590"/>
            </a:xfrm>
            <a:custGeom>
              <a:rect b="b" l="l" r="r" t="t"/>
              <a:pathLst>
                <a:path extrusionOk="0" h="32933" w="24956">
                  <a:moveTo>
                    <a:pt x="17246" y="1"/>
                  </a:moveTo>
                  <a:cubicBezTo>
                    <a:pt x="14676" y="1"/>
                    <a:pt x="12006" y="1291"/>
                    <a:pt x="11908" y="5491"/>
                  </a:cubicBezTo>
                  <a:cubicBezTo>
                    <a:pt x="11813" y="9165"/>
                    <a:pt x="7348" y="7644"/>
                    <a:pt x="6841" y="11856"/>
                  </a:cubicBezTo>
                  <a:cubicBezTo>
                    <a:pt x="6556" y="14232"/>
                    <a:pt x="3674" y="14453"/>
                    <a:pt x="3167" y="16638"/>
                  </a:cubicBezTo>
                  <a:cubicBezTo>
                    <a:pt x="2661" y="18697"/>
                    <a:pt x="4687" y="20217"/>
                    <a:pt x="3167" y="22782"/>
                  </a:cubicBezTo>
                  <a:cubicBezTo>
                    <a:pt x="1109" y="26266"/>
                    <a:pt x="0" y="32283"/>
                    <a:pt x="11433" y="32916"/>
                  </a:cubicBezTo>
                  <a:cubicBezTo>
                    <a:pt x="11644" y="32927"/>
                    <a:pt x="11852" y="32933"/>
                    <a:pt x="12057" y="32933"/>
                  </a:cubicBezTo>
                  <a:cubicBezTo>
                    <a:pt x="20098" y="32933"/>
                    <a:pt x="22924" y="24582"/>
                    <a:pt x="21504" y="19394"/>
                  </a:cubicBezTo>
                  <a:cubicBezTo>
                    <a:pt x="20079" y="14073"/>
                    <a:pt x="19255" y="13250"/>
                    <a:pt x="20839" y="11793"/>
                  </a:cubicBezTo>
                  <a:cubicBezTo>
                    <a:pt x="22422" y="10336"/>
                    <a:pt x="24956" y="9576"/>
                    <a:pt x="24164" y="5143"/>
                  </a:cubicBezTo>
                  <a:cubicBezTo>
                    <a:pt x="23652" y="2325"/>
                    <a:pt x="22559" y="2056"/>
                    <a:pt x="22160" y="2056"/>
                  </a:cubicBezTo>
                  <a:cubicBezTo>
                    <a:pt x="22066" y="2056"/>
                    <a:pt x="22010" y="2071"/>
                    <a:pt x="22010" y="2071"/>
                  </a:cubicBezTo>
                  <a:cubicBezTo>
                    <a:pt x="21980" y="1136"/>
                    <a:pt x="19657" y="1"/>
                    <a:pt x="1724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16"/>
            <p:cNvSpPr/>
            <p:nvPr/>
          </p:nvSpPr>
          <p:spPr>
            <a:xfrm>
              <a:off x="2915845" y="3551270"/>
              <a:ext cx="153712" cy="148979"/>
            </a:xfrm>
            <a:custGeom>
              <a:rect b="b" l="l" r="r" t="t"/>
              <a:pathLst>
                <a:path extrusionOk="0" h="4973" w="5131">
                  <a:moveTo>
                    <a:pt x="2249" y="1"/>
                  </a:moveTo>
                  <a:lnTo>
                    <a:pt x="1" y="3294"/>
                  </a:lnTo>
                  <a:lnTo>
                    <a:pt x="2882" y="4973"/>
                  </a:lnTo>
                  <a:lnTo>
                    <a:pt x="5131" y="1679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CE6F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16"/>
            <p:cNvSpPr/>
            <p:nvPr/>
          </p:nvSpPr>
          <p:spPr>
            <a:xfrm>
              <a:off x="2726094" y="3709715"/>
              <a:ext cx="116744" cy="118632"/>
            </a:xfrm>
            <a:custGeom>
              <a:rect b="b" l="l" r="r" t="t"/>
              <a:pathLst>
                <a:path extrusionOk="0" h="3960" w="3897">
                  <a:moveTo>
                    <a:pt x="571" y="1"/>
                  </a:moveTo>
                  <a:lnTo>
                    <a:pt x="1" y="3959"/>
                  </a:lnTo>
                  <a:lnTo>
                    <a:pt x="3358" y="3959"/>
                  </a:lnTo>
                  <a:lnTo>
                    <a:pt x="3896" y="1"/>
                  </a:lnTo>
                  <a:close/>
                </a:path>
              </a:pathLst>
            </a:custGeom>
            <a:solidFill>
              <a:srgbClr val="CE6F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16"/>
            <p:cNvSpPr/>
            <p:nvPr/>
          </p:nvSpPr>
          <p:spPr>
            <a:xfrm>
              <a:off x="2160646" y="2095185"/>
              <a:ext cx="572128" cy="631684"/>
            </a:xfrm>
            <a:custGeom>
              <a:rect b="b" l="l" r="r" t="t"/>
              <a:pathLst>
                <a:path extrusionOk="0" h="21086" w="19098">
                  <a:moveTo>
                    <a:pt x="9203" y="1"/>
                  </a:moveTo>
                  <a:cubicBezTo>
                    <a:pt x="8111" y="1"/>
                    <a:pt x="6984" y="51"/>
                    <a:pt x="5733" y="121"/>
                  </a:cubicBezTo>
                  <a:cubicBezTo>
                    <a:pt x="2820" y="248"/>
                    <a:pt x="1" y="881"/>
                    <a:pt x="1" y="881"/>
                  </a:cubicBezTo>
                  <a:cubicBezTo>
                    <a:pt x="2630" y="12187"/>
                    <a:pt x="2630" y="15575"/>
                    <a:pt x="2376" y="21086"/>
                  </a:cubicBezTo>
                  <a:lnTo>
                    <a:pt x="15931" y="21086"/>
                  </a:lnTo>
                  <a:cubicBezTo>
                    <a:pt x="19097" y="1546"/>
                    <a:pt x="17514" y="976"/>
                    <a:pt x="17514" y="976"/>
                  </a:cubicBezTo>
                  <a:cubicBezTo>
                    <a:pt x="17514" y="976"/>
                    <a:pt x="14537" y="374"/>
                    <a:pt x="11877" y="121"/>
                  </a:cubicBezTo>
                  <a:cubicBezTo>
                    <a:pt x="10976" y="35"/>
                    <a:pt x="10101" y="1"/>
                    <a:pt x="9203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16"/>
            <p:cNvSpPr/>
            <p:nvPr/>
          </p:nvSpPr>
          <p:spPr>
            <a:xfrm>
              <a:off x="2160646" y="2095185"/>
              <a:ext cx="572128" cy="631684"/>
            </a:xfrm>
            <a:custGeom>
              <a:rect b="b" l="l" r="r" t="t"/>
              <a:pathLst>
                <a:path extrusionOk="0" h="21086" w="19098">
                  <a:moveTo>
                    <a:pt x="9203" y="1"/>
                  </a:moveTo>
                  <a:cubicBezTo>
                    <a:pt x="8111" y="1"/>
                    <a:pt x="6984" y="51"/>
                    <a:pt x="5733" y="121"/>
                  </a:cubicBezTo>
                  <a:cubicBezTo>
                    <a:pt x="2820" y="248"/>
                    <a:pt x="1" y="881"/>
                    <a:pt x="1" y="881"/>
                  </a:cubicBezTo>
                  <a:cubicBezTo>
                    <a:pt x="2630" y="12187"/>
                    <a:pt x="2630" y="15575"/>
                    <a:pt x="2376" y="21086"/>
                  </a:cubicBezTo>
                  <a:lnTo>
                    <a:pt x="15931" y="21086"/>
                  </a:lnTo>
                  <a:cubicBezTo>
                    <a:pt x="19097" y="1546"/>
                    <a:pt x="17514" y="976"/>
                    <a:pt x="17514" y="976"/>
                  </a:cubicBezTo>
                  <a:cubicBezTo>
                    <a:pt x="17514" y="976"/>
                    <a:pt x="14537" y="374"/>
                    <a:pt x="11877" y="121"/>
                  </a:cubicBezTo>
                  <a:cubicBezTo>
                    <a:pt x="10976" y="35"/>
                    <a:pt x="10101" y="1"/>
                    <a:pt x="9203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16"/>
            <p:cNvSpPr/>
            <p:nvPr/>
          </p:nvSpPr>
          <p:spPr>
            <a:xfrm>
              <a:off x="2332393" y="1891984"/>
              <a:ext cx="232470" cy="266592"/>
            </a:xfrm>
            <a:custGeom>
              <a:rect b="b" l="l" r="r" t="t"/>
              <a:pathLst>
                <a:path extrusionOk="0" h="8899" w="7760">
                  <a:moveTo>
                    <a:pt x="602" y="0"/>
                  </a:moveTo>
                  <a:lnTo>
                    <a:pt x="602" y="0"/>
                  </a:lnTo>
                  <a:cubicBezTo>
                    <a:pt x="1014" y="1963"/>
                    <a:pt x="1394" y="5574"/>
                    <a:pt x="0" y="6904"/>
                  </a:cubicBezTo>
                  <a:cubicBezTo>
                    <a:pt x="0" y="6904"/>
                    <a:pt x="538" y="8899"/>
                    <a:pt x="4212" y="8899"/>
                  </a:cubicBezTo>
                  <a:cubicBezTo>
                    <a:pt x="7759" y="8899"/>
                    <a:pt x="6144" y="6904"/>
                    <a:pt x="6144" y="6904"/>
                  </a:cubicBezTo>
                  <a:cubicBezTo>
                    <a:pt x="3959" y="6365"/>
                    <a:pt x="3990" y="4750"/>
                    <a:pt x="4370" y="3199"/>
                  </a:cubicBezTo>
                  <a:lnTo>
                    <a:pt x="602" y="0"/>
                  </a:ln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16"/>
            <p:cNvSpPr/>
            <p:nvPr/>
          </p:nvSpPr>
          <p:spPr>
            <a:xfrm>
              <a:off x="2394045" y="1930869"/>
              <a:ext cx="70250" cy="89213"/>
            </a:xfrm>
            <a:custGeom>
              <a:rect b="b" l="l" r="r" t="t"/>
              <a:pathLst>
                <a:path extrusionOk="0" h="2978" w="2345">
                  <a:moveTo>
                    <a:pt x="96" y="0"/>
                  </a:moveTo>
                  <a:cubicBezTo>
                    <a:pt x="32" y="190"/>
                    <a:pt x="1" y="634"/>
                    <a:pt x="64" y="1077"/>
                  </a:cubicBezTo>
                  <a:cubicBezTo>
                    <a:pt x="127" y="1932"/>
                    <a:pt x="1299" y="2882"/>
                    <a:pt x="2154" y="2977"/>
                  </a:cubicBezTo>
                  <a:cubicBezTo>
                    <a:pt x="2154" y="2629"/>
                    <a:pt x="2249" y="2249"/>
                    <a:pt x="2344" y="1901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rgbClr val="CE6F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16"/>
            <p:cNvSpPr/>
            <p:nvPr/>
          </p:nvSpPr>
          <p:spPr>
            <a:xfrm>
              <a:off x="2325742" y="1614188"/>
              <a:ext cx="314044" cy="381988"/>
            </a:xfrm>
            <a:custGeom>
              <a:rect b="b" l="l" r="r" t="t"/>
              <a:pathLst>
                <a:path extrusionOk="0" h="12751" w="10483">
                  <a:moveTo>
                    <a:pt x="5081" y="0"/>
                  </a:moveTo>
                  <a:cubicBezTo>
                    <a:pt x="2893" y="0"/>
                    <a:pt x="879" y="1645"/>
                    <a:pt x="602" y="4048"/>
                  </a:cubicBezTo>
                  <a:cubicBezTo>
                    <a:pt x="222" y="7341"/>
                    <a:pt x="0" y="8703"/>
                    <a:pt x="1331" y="10666"/>
                  </a:cubicBezTo>
                  <a:cubicBezTo>
                    <a:pt x="2294" y="12066"/>
                    <a:pt x="3729" y="12750"/>
                    <a:pt x="5116" y="12750"/>
                  </a:cubicBezTo>
                  <a:cubicBezTo>
                    <a:pt x="6648" y="12750"/>
                    <a:pt x="8121" y="11915"/>
                    <a:pt x="8836" y="10286"/>
                  </a:cubicBezTo>
                  <a:cubicBezTo>
                    <a:pt x="10040" y="7468"/>
                    <a:pt x="10483" y="2559"/>
                    <a:pt x="7506" y="722"/>
                  </a:cubicBezTo>
                  <a:cubicBezTo>
                    <a:pt x="6727" y="226"/>
                    <a:pt x="5892" y="0"/>
                    <a:pt x="5081" y="0"/>
                  </a:cubicBez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16"/>
            <p:cNvSpPr/>
            <p:nvPr/>
          </p:nvSpPr>
          <p:spPr>
            <a:xfrm>
              <a:off x="2307708" y="1593907"/>
              <a:ext cx="260421" cy="203232"/>
            </a:xfrm>
            <a:custGeom>
              <a:rect b="b" l="l" r="r" t="t"/>
              <a:pathLst>
                <a:path extrusionOk="0" h="6784" w="8693">
                  <a:moveTo>
                    <a:pt x="5894" y="0"/>
                  </a:moveTo>
                  <a:cubicBezTo>
                    <a:pt x="5406" y="0"/>
                    <a:pt x="5036" y="133"/>
                    <a:pt x="5036" y="133"/>
                  </a:cubicBezTo>
                  <a:cubicBezTo>
                    <a:pt x="5036" y="133"/>
                    <a:pt x="1267" y="988"/>
                    <a:pt x="634" y="2951"/>
                  </a:cubicBezTo>
                  <a:cubicBezTo>
                    <a:pt x="1" y="4883"/>
                    <a:pt x="1204" y="6656"/>
                    <a:pt x="1204" y="6656"/>
                  </a:cubicBezTo>
                  <a:cubicBezTo>
                    <a:pt x="1248" y="6744"/>
                    <a:pt x="1356" y="6784"/>
                    <a:pt x="1514" y="6784"/>
                  </a:cubicBezTo>
                  <a:cubicBezTo>
                    <a:pt x="2970" y="6784"/>
                    <a:pt x="8692" y="3379"/>
                    <a:pt x="7950" y="1494"/>
                  </a:cubicBezTo>
                  <a:cubicBezTo>
                    <a:pt x="7488" y="258"/>
                    <a:pt x="6576" y="0"/>
                    <a:pt x="5894" y="0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16"/>
            <p:cNvSpPr/>
            <p:nvPr/>
          </p:nvSpPr>
          <p:spPr>
            <a:xfrm>
              <a:off x="2300398" y="1767930"/>
              <a:ext cx="70909" cy="93018"/>
            </a:xfrm>
            <a:custGeom>
              <a:rect b="b" l="l" r="r" t="t"/>
              <a:pathLst>
                <a:path extrusionOk="0" h="3105" w="2367">
                  <a:moveTo>
                    <a:pt x="1028" y="1"/>
                  </a:moveTo>
                  <a:cubicBezTo>
                    <a:pt x="430" y="1"/>
                    <a:pt x="1" y="580"/>
                    <a:pt x="55" y="1227"/>
                  </a:cubicBezTo>
                  <a:cubicBezTo>
                    <a:pt x="118" y="1924"/>
                    <a:pt x="498" y="2494"/>
                    <a:pt x="910" y="2874"/>
                  </a:cubicBezTo>
                  <a:cubicBezTo>
                    <a:pt x="1106" y="3033"/>
                    <a:pt x="1300" y="3104"/>
                    <a:pt x="1478" y="3104"/>
                  </a:cubicBezTo>
                  <a:cubicBezTo>
                    <a:pt x="1902" y="3104"/>
                    <a:pt x="2236" y="2704"/>
                    <a:pt x="2303" y="2146"/>
                  </a:cubicBezTo>
                  <a:cubicBezTo>
                    <a:pt x="2367" y="1449"/>
                    <a:pt x="2145" y="309"/>
                    <a:pt x="1353" y="56"/>
                  </a:cubicBezTo>
                  <a:cubicBezTo>
                    <a:pt x="1241" y="18"/>
                    <a:pt x="1132" y="1"/>
                    <a:pt x="1028" y="1"/>
                  </a:cubicBez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16"/>
            <p:cNvSpPr/>
            <p:nvPr/>
          </p:nvSpPr>
          <p:spPr>
            <a:xfrm>
              <a:off x="2339972" y="2726839"/>
              <a:ext cx="928832" cy="966788"/>
            </a:xfrm>
            <a:custGeom>
              <a:rect b="b" l="l" r="r" t="t"/>
              <a:pathLst>
                <a:path extrusionOk="0" h="32272" w="31005">
                  <a:moveTo>
                    <a:pt x="0" y="1"/>
                  </a:moveTo>
                  <a:lnTo>
                    <a:pt x="2787" y="7918"/>
                  </a:lnTo>
                  <a:cubicBezTo>
                    <a:pt x="2787" y="7918"/>
                    <a:pt x="22961" y="8963"/>
                    <a:pt x="23151" y="14378"/>
                  </a:cubicBezTo>
                  <a:cubicBezTo>
                    <a:pt x="23372" y="20712"/>
                    <a:pt x="18970" y="30023"/>
                    <a:pt x="18970" y="30023"/>
                  </a:cubicBezTo>
                  <a:lnTo>
                    <a:pt x="22961" y="32271"/>
                  </a:lnTo>
                  <a:cubicBezTo>
                    <a:pt x="22961" y="32271"/>
                    <a:pt x="30561" y="22739"/>
                    <a:pt x="30783" y="12193"/>
                  </a:cubicBezTo>
                  <a:cubicBezTo>
                    <a:pt x="31004" y="2027"/>
                    <a:pt x="9945" y="1"/>
                    <a:pt x="9945" y="1"/>
                  </a:cubicBezTo>
                  <a:close/>
                </a:path>
              </a:pathLst>
            </a:custGeom>
            <a:solidFill>
              <a:srgbClr val="F2EB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16"/>
            <p:cNvSpPr/>
            <p:nvPr/>
          </p:nvSpPr>
          <p:spPr>
            <a:xfrm>
              <a:off x="2339972" y="2726839"/>
              <a:ext cx="928832" cy="966788"/>
            </a:xfrm>
            <a:custGeom>
              <a:rect b="b" l="l" r="r" t="t"/>
              <a:pathLst>
                <a:path extrusionOk="0" h="32272" w="31005">
                  <a:moveTo>
                    <a:pt x="0" y="1"/>
                  </a:moveTo>
                  <a:lnTo>
                    <a:pt x="2787" y="7918"/>
                  </a:lnTo>
                  <a:cubicBezTo>
                    <a:pt x="2787" y="7918"/>
                    <a:pt x="22961" y="8963"/>
                    <a:pt x="23151" y="14378"/>
                  </a:cubicBezTo>
                  <a:cubicBezTo>
                    <a:pt x="23372" y="20712"/>
                    <a:pt x="18970" y="30023"/>
                    <a:pt x="18970" y="30023"/>
                  </a:cubicBezTo>
                  <a:lnTo>
                    <a:pt x="22961" y="32271"/>
                  </a:lnTo>
                  <a:cubicBezTo>
                    <a:pt x="22961" y="32271"/>
                    <a:pt x="30561" y="22739"/>
                    <a:pt x="30783" y="12193"/>
                  </a:cubicBezTo>
                  <a:cubicBezTo>
                    <a:pt x="31004" y="2027"/>
                    <a:pt x="9945" y="1"/>
                    <a:pt x="9945" y="1"/>
                  </a:cubicBezTo>
                  <a:close/>
                </a:path>
              </a:pathLst>
            </a:custGeom>
            <a:solidFill>
              <a:srgbClr val="F2EB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16"/>
            <p:cNvSpPr/>
            <p:nvPr/>
          </p:nvSpPr>
          <p:spPr>
            <a:xfrm>
              <a:off x="2857967" y="2905206"/>
              <a:ext cx="189781" cy="246700"/>
            </a:xfrm>
            <a:custGeom>
              <a:rect b="b" l="l" r="r" t="t"/>
              <a:pathLst>
                <a:path extrusionOk="0" h="8235" w="6335">
                  <a:moveTo>
                    <a:pt x="1" y="0"/>
                  </a:moveTo>
                  <a:lnTo>
                    <a:pt x="412" y="4307"/>
                  </a:lnTo>
                  <a:cubicBezTo>
                    <a:pt x="3358" y="5226"/>
                    <a:pt x="5638" y="6493"/>
                    <a:pt x="5860" y="8234"/>
                  </a:cubicBezTo>
                  <a:cubicBezTo>
                    <a:pt x="6335" y="4402"/>
                    <a:pt x="3674" y="2122"/>
                    <a:pt x="1" y="0"/>
                  </a:cubicBezTo>
                  <a:close/>
                </a:path>
              </a:pathLst>
            </a:custGeom>
            <a:solidFill>
              <a:srgbClr val="E0D8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16"/>
            <p:cNvSpPr/>
            <p:nvPr/>
          </p:nvSpPr>
          <p:spPr>
            <a:xfrm>
              <a:off x="2857967" y="2905206"/>
              <a:ext cx="189781" cy="246700"/>
            </a:xfrm>
            <a:custGeom>
              <a:rect b="b" l="l" r="r" t="t"/>
              <a:pathLst>
                <a:path extrusionOk="0" h="8235" w="6335">
                  <a:moveTo>
                    <a:pt x="1" y="0"/>
                  </a:moveTo>
                  <a:lnTo>
                    <a:pt x="412" y="4307"/>
                  </a:lnTo>
                  <a:cubicBezTo>
                    <a:pt x="3358" y="5226"/>
                    <a:pt x="5638" y="6493"/>
                    <a:pt x="5860" y="8234"/>
                  </a:cubicBezTo>
                  <a:cubicBezTo>
                    <a:pt x="6335" y="4402"/>
                    <a:pt x="3674" y="2122"/>
                    <a:pt x="1" y="0"/>
                  </a:cubicBezTo>
                  <a:close/>
                </a:path>
              </a:pathLst>
            </a:custGeom>
            <a:solidFill>
              <a:srgbClr val="E0D8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16"/>
            <p:cNvSpPr/>
            <p:nvPr/>
          </p:nvSpPr>
          <p:spPr>
            <a:xfrm>
              <a:off x="2102798" y="2726839"/>
              <a:ext cx="891835" cy="1078740"/>
            </a:xfrm>
            <a:custGeom>
              <a:rect b="b" l="l" r="r" t="t"/>
              <a:pathLst>
                <a:path extrusionOk="0" h="36009" w="29770">
                  <a:moveTo>
                    <a:pt x="4339" y="1"/>
                  </a:moveTo>
                  <a:cubicBezTo>
                    <a:pt x="0" y="16405"/>
                    <a:pt x="21884" y="4149"/>
                    <a:pt x="21218" y="16563"/>
                  </a:cubicBezTo>
                  <a:cubicBezTo>
                    <a:pt x="20680" y="26444"/>
                    <a:pt x="20427" y="36008"/>
                    <a:pt x="20427" y="36008"/>
                  </a:cubicBezTo>
                  <a:lnTo>
                    <a:pt x="24955" y="36008"/>
                  </a:lnTo>
                  <a:cubicBezTo>
                    <a:pt x="24955" y="36008"/>
                    <a:pt x="29769" y="21599"/>
                    <a:pt x="29072" y="10705"/>
                  </a:cubicBezTo>
                  <a:cubicBezTo>
                    <a:pt x="28724" y="4783"/>
                    <a:pt x="14283" y="1"/>
                    <a:pt x="14283" y="1"/>
                  </a:cubicBezTo>
                  <a:close/>
                </a:path>
              </a:pathLst>
            </a:custGeom>
            <a:solidFill>
              <a:srgbClr val="F2EB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16"/>
            <p:cNvSpPr/>
            <p:nvPr/>
          </p:nvSpPr>
          <p:spPr>
            <a:xfrm>
              <a:off x="2102798" y="2726839"/>
              <a:ext cx="891835" cy="1078740"/>
            </a:xfrm>
            <a:custGeom>
              <a:rect b="b" l="l" r="r" t="t"/>
              <a:pathLst>
                <a:path extrusionOk="0" h="36009" w="29770">
                  <a:moveTo>
                    <a:pt x="4339" y="1"/>
                  </a:moveTo>
                  <a:cubicBezTo>
                    <a:pt x="0" y="16405"/>
                    <a:pt x="21884" y="4149"/>
                    <a:pt x="21218" y="16563"/>
                  </a:cubicBezTo>
                  <a:cubicBezTo>
                    <a:pt x="20680" y="26444"/>
                    <a:pt x="20427" y="36008"/>
                    <a:pt x="20427" y="36008"/>
                  </a:cubicBezTo>
                  <a:lnTo>
                    <a:pt x="24955" y="36008"/>
                  </a:lnTo>
                  <a:cubicBezTo>
                    <a:pt x="24955" y="36008"/>
                    <a:pt x="29769" y="21599"/>
                    <a:pt x="29072" y="10705"/>
                  </a:cubicBezTo>
                  <a:cubicBezTo>
                    <a:pt x="28724" y="4783"/>
                    <a:pt x="14283" y="1"/>
                    <a:pt x="14283" y="1"/>
                  </a:cubicBezTo>
                  <a:close/>
                </a:path>
              </a:pathLst>
            </a:custGeom>
            <a:solidFill>
              <a:srgbClr val="F2EB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16"/>
            <p:cNvSpPr/>
            <p:nvPr/>
          </p:nvSpPr>
          <p:spPr>
            <a:xfrm>
              <a:off x="2485116" y="1776108"/>
              <a:ext cx="21869" cy="28699"/>
            </a:xfrm>
            <a:custGeom>
              <a:rect b="b" l="l" r="r" t="t"/>
              <a:pathLst>
                <a:path extrusionOk="0" h="958" w="730">
                  <a:moveTo>
                    <a:pt x="409" y="1"/>
                  </a:moveTo>
                  <a:cubicBezTo>
                    <a:pt x="259" y="1"/>
                    <a:pt x="94" y="184"/>
                    <a:pt x="64" y="448"/>
                  </a:cubicBezTo>
                  <a:cubicBezTo>
                    <a:pt x="1" y="701"/>
                    <a:pt x="96" y="923"/>
                    <a:pt x="286" y="954"/>
                  </a:cubicBezTo>
                  <a:cubicBezTo>
                    <a:pt x="297" y="957"/>
                    <a:pt x="309" y="958"/>
                    <a:pt x="321" y="958"/>
                  </a:cubicBezTo>
                  <a:cubicBezTo>
                    <a:pt x="471" y="958"/>
                    <a:pt x="637" y="778"/>
                    <a:pt x="666" y="543"/>
                  </a:cubicBezTo>
                  <a:cubicBezTo>
                    <a:pt x="729" y="289"/>
                    <a:pt x="634" y="36"/>
                    <a:pt x="444" y="4"/>
                  </a:cubicBezTo>
                  <a:cubicBezTo>
                    <a:pt x="433" y="2"/>
                    <a:pt x="421" y="1"/>
                    <a:pt x="40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16"/>
            <p:cNvSpPr/>
            <p:nvPr/>
          </p:nvSpPr>
          <p:spPr>
            <a:xfrm>
              <a:off x="2575258" y="1792255"/>
              <a:ext cx="20910" cy="28699"/>
            </a:xfrm>
            <a:custGeom>
              <a:rect b="b" l="l" r="r" t="t"/>
              <a:pathLst>
                <a:path extrusionOk="0" h="958" w="698">
                  <a:moveTo>
                    <a:pt x="402" y="0"/>
                  </a:moveTo>
                  <a:cubicBezTo>
                    <a:pt x="231" y="0"/>
                    <a:pt x="91" y="181"/>
                    <a:pt x="32" y="415"/>
                  </a:cubicBezTo>
                  <a:cubicBezTo>
                    <a:pt x="0" y="700"/>
                    <a:pt x="95" y="922"/>
                    <a:pt x="254" y="954"/>
                  </a:cubicBezTo>
                  <a:cubicBezTo>
                    <a:pt x="268" y="956"/>
                    <a:pt x="281" y="957"/>
                    <a:pt x="295" y="957"/>
                  </a:cubicBezTo>
                  <a:cubicBezTo>
                    <a:pt x="466" y="957"/>
                    <a:pt x="607" y="777"/>
                    <a:pt x="665" y="542"/>
                  </a:cubicBezTo>
                  <a:cubicBezTo>
                    <a:pt x="697" y="289"/>
                    <a:pt x="602" y="35"/>
                    <a:pt x="444" y="4"/>
                  </a:cubicBezTo>
                  <a:cubicBezTo>
                    <a:pt x="430" y="1"/>
                    <a:pt x="416" y="0"/>
                    <a:pt x="40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16"/>
            <p:cNvSpPr/>
            <p:nvPr/>
          </p:nvSpPr>
          <p:spPr>
            <a:xfrm>
              <a:off x="2585683" y="1790458"/>
              <a:ext cx="19952" cy="6531"/>
            </a:xfrm>
            <a:custGeom>
              <a:rect b="b" l="l" r="r" t="t"/>
              <a:pathLst>
                <a:path extrusionOk="0" h="218" w="666">
                  <a:moveTo>
                    <a:pt x="666" y="0"/>
                  </a:moveTo>
                  <a:lnTo>
                    <a:pt x="1" y="64"/>
                  </a:lnTo>
                  <a:cubicBezTo>
                    <a:pt x="77" y="178"/>
                    <a:pt x="167" y="218"/>
                    <a:pt x="256" y="218"/>
                  </a:cubicBezTo>
                  <a:cubicBezTo>
                    <a:pt x="464" y="218"/>
                    <a:pt x="666" y="0"/>
                    <a:pt x="66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1" name="Google Shape;991;p16"/>
            <p:cNvSpPr/>
            <p:nvPr/>
          </p:nvSpPr>
          <p:spPr>
            <a:xfrm>
              <a:off x="2540148" y="1814184"/>
              <a:ext cx="29448" cy="59376"/>
            </a:xfrm>
            <a:custGeom>
              <a:rect b="b" l="l" r="r" t="t"/>
              <a:pathLst>
                <a:path extrusionOk="0" h="1982" w="983">
                  <a:moveTo>
                    <a:pt x="349" y="0"/>
                  </a:moveTo>
                  <a:lnTo>
                    <a:pt x="1" y="1869"/>
                  </a:lnTo>
                  <a:cubicBezTo>
                    <a:pt x="1" y="1869"/>
                    <a:pt x="254" y="1981"/>
                    <a:pt x="545" y="1981"/>
                  </a:cubicBezTo>
                  <a:cubicBezTo>
                    <a:pt x="690" y="1981"/>
                    <a:pt x="845" y="1953"/>
                    <a:pt x="982" y="1869"/>
                  </a:cubicBezTo>
                  <a:cubicBezTo>
                    <a:pt x="571" y="1235"/>
                    <a:pt x="349" y="0"/>
                    <a:pt x="349" y="0"/>
                  </a:cubicBezTo>
                  <a:close/>
                </a:path>
              </a:pathLst>
            </a:custGeom>
            <a:solidFill>
              <a:srgbClr val="DE57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16"/>
            <p:cNvSpPr/>
            <p:nvPr/>
          </p:nvSpPr>
          <p:spPr>
            <a:xfrm>
              <a:off x="2458574" y="1851721"/>
              <a:ext cx="37956" cy="39334"/>
            </a:xfrm>
            <a:custGeom>
              <a:rect b="b" l="l" r="r" t="t"/>
              <a:pathLst>
                <a:path extrusionOk="0" h="1313" w="1267">
                  <a:moveTo>
                    <a:pt x="59" y="1"/>
                  </a:moveTo>
                  <a:cubicBezTo>
                    <a:pt x="50" y="1"/>
                    <a:pt x="41" y="5"/>
                    <a:pt x="32" y="14"/>
                  </a:cubicBezTo>
                  <a:cubicBezTo>
                    <a:pt x="32" y="14"/>
                    <a:pt x="0" y="46"/>
                    <a:pt x="0" y="77"/>
                  </a:cubicBezTo>
                  <a:cubicBezTo>
                    <a:pt x="32" y="109"/>
                    <a:pt x="348" y="964"/>
                    <a:pt x="1172" y="1312"/>
                  </a:cubicBezTo>
                  <a:lnTo>
                    <a:pt x="1204" y="1312"/>
                  </a:lnTo>
                  <a:cubicBezTo>
                    <a:pt x="1204" y="1312"/>
                    <a:pt x="1235" y="1312"/>
                    <a:pt x="1235" y="1281"/>
                  </a:cubicBezTo>
                  <a:cubicBezTo>
                    <a:pt x="1267" y="1249"/>
                    <a:pt x="1235" y="1217"/>
                    <a:pt x="1204" y="1217"/>
                  </a:cubicBezTo>
                  <a:cubicBezTo>
                    <a:pt x="412" y="869"/>
                    <a:pt x="127" y="46"/>
                    <a:pt x="95" y="46"/>
                  </a:cubicBezTo>
                  <a:cubicBezTo>
                    <a:pt x="95" y="23"/>
                    <a:pt x="79" y="1"/>
                    <a:pt x="5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16"/>
            <p:cNvSpPr/>
            <p:nvPr/>
          </p:nvSpPr>
          <p:spPr>
            <a:xfrm>
              <a:off x="2473732" y="1735935"/>
              <a:ext cx="43678" cy="17555"/>
            </a:xfrm>
            <a:custGeom>
              <a:rect b="b" l="l" r="r" t="t"/>
              <a:pathLst>
                <a:path extrusionOk="0" h="586" w="1458">
                  <a:moveTo>
                    <a:pt x="1059" y="1"/>
                  </a:moveTo>
                  <a:cubicBezTo>
                    <a:pt x="800" y="1"/>
                    <a:pt x="411" y="74"/>
                    <a:pt x="32" y="395"/>
                  </a:cubicBezTo>
                  <a:cubicBezTo>
                    <a:pt x="1" y="427"/>
                    <a:pt x="1" y="522"/>
                    <a:pt x="32" y="554"/>
                  </a:cubicBezTo>
                  <a:cubicBezTo>
                    <a:pt x="32" y="585"/>
                    <a:pt x="64" y="585"/>
                    <a:pt x="96" y="585"/>
                  </a:cubicBezTo>
                  <a:cubicBezTo>
                    <a:pt x="127" y="585"/>
                    <a:pt x="159" y="585"/>
                    <a:pt x="159" y="554"/>
                  </a:cubicBezTo>
                  <a:cubicBezTo>
                    <a:pt x="507" y="264"/>
                    <a:pt x="855" y="198"/>
                    <a:pt x="1081" y="198"/>
                  </a:cubicBezTo>
                  <a:cubicBezTo>
                    <a:pt x="1225" y="198"/>
                    <a:pt x="1319" y="225"/>
                    <a:pt x="1331" y="237"/>
                  </a:cubicBezTo>
                  <a:cubicBezTo>
                    <a:pt x="1363" y="237"/>
                    <a:pt x="1426" y="205"/>
                    <a:pt x="1426" y="142"/>
                  </a:cubicBezTo>
                  <a:cubicBezTo>
                    <a:pt x="1458" y="110"/>
                    <a:pt x="1426" y="47"/>
                    <a:pt x="1363" y="47"/>
                  </a:cubicBezTo>
                  <a:cubicBezTo>
                    <a:pt x="1350" y="34"/>
                    <a:pt x="1234" y="1"/>
                    <a:pt x="105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16"/>
            <p:cNvSpPr/>
            <p:nvPr/>
          </p:nvSpPr>
          <p:spPr>
            <a:xfrm>
              <a:off x="2592334" y="1738272"/>
              <a:ext cx="36069" cy="31336"/>
            </a:xfrm>
            <a:custGeom>
              <a:rect b="b" l="l" r="r" t="t"/>
              <a:pathLst>
                <a:path extrusionOk="0" h="1046" w="1204">
                  <a:moveTo>
                    <a:pt x="127" y="1"/>
                  </a:moveTo>
                  <a:cubicBezTo>
                    <a:pt x="64" y="1"/>
                    <a:pt x="32" y="32"/>
                    <a:pt x="32" y="96"/>
                  </a:cubicBezTo>
                  <a:cubicBezTo>
                    <a:pt x="0" y="127"/>
                    <a:pt x="32" y="191"/>
                    <a:pt x="95" y="191"/>
                  </a:cubicBezTo>
                  <a:cubicBezTo>
                    <a:pt x="95" y="191"/>
                    <a:pt x="697" y="317"/>
                    <a:pt x="1014" y="982"/>
                  </a:cubicBezTo>
                  <a:cubicBezTo>
                    <a:pt x="1014" y="1014"/>
                    <a:pt x="1046" y="1046"/>
                    <a:pt x="1109" y="1046"/>
                  </a:cubicBezTo>
                  <a:lnTo>
                    <a:pt x="1141" y="1046"/>
                  </a:lnTo>
                  <a:cubicBezTo>
                    <a:pt x="1172" y="1014"/>
                    <a:pt x="1204" y="951"/>
                    <a:pt x="1172" y="887"/>
                  </a:cubicBezTo>
                  <a:cubicBezTo>
                    <a:pt x="855" y="127"/>
                    <a:pt x="159" y="1"/>
                    <a:pt x="12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16"/>
            <p:cNvSpPr/>
            <p:nvPr/>
          </p:nvSpPr>
          <p:spPr>
            <a:xfrm>
              <a:off x="2817165" y="3922024"/>
              <a:ext cx="51287" cy="23966"/>
            </a:xfrm>
            <a:custGeom>
              <a:rect b="b" l="l" r="r" t="t"/>
              <a:pathLst>
                <a:path extrusionOk="0" h="800" w="1712">
                  <a:moveTo>
                    <a:pt x="620" y="119"/>
                  </a:moveTo>
                  <a:cubicBezTo>
                    <a:pt x="1006" y="119"/>
                    <a:pt x="1438" y="163"/>
                    <a:pt x="1553" y="324"/>
                  </a:cubicBezTo>
                  <a:cubicBezTo>
                    <a:pt x="1584" y="356"/>
                    <a:pt x="1584" y="387"/>
                    <a:pt x="1584" y="451"/>
                  </a:cubicBezTo>
                  <a:cubicBezTo>
                    <a:pt x="1521" y="577"/>
                    <a:pt x="1458" y="641"/>
                    <a:pt x="1363" y="672"/>
                  </a:cubicBezTo>
                  <a:cubicBezTo>
                    <a:pt x="1331" y="680"/>
                    <a:pt x="1296" y="684"/>
                    <a:pt x="1260" y="684"/>
                  </a:cubicBezTo>
                  <a:cubicBezTo>
                    <a:pt x="1005" y="684"/>
                    <a:pt x="638" y="494"/>
                    <a:pt x="223" y="134"/>
                  </a:cubicBezTo>
                  <a:cubicBezTo>
                    <a:pt x="336" y="125"/>
                    <a:pt x="475" y="119"/>
                    <a:pt x="620" y="119"/>
                  </a:cubicBezTo>
                  <a:close/>
                  <a:moveTo>
                    <a:pt x="652" y="1"/>
                  </a:moveTo>
                  <a:cubicBezTo>
                    <a:pt x="365" y="1"/>
                    <a:pt x="118" y="26"/>
                    <a:pt x="64" y="39"/>
                  </a:cubicBezTo>
                  <a:cubicBezTo>
                    <a:pt x="33" y="39"/>
                    <a:pt x="33" y="39"/>
                    <a:pt x="33" y="71"/>
                  </a:cubicBezTo>
                  <a:cubicBezTo>
                    <a:pt x="1" y="102"/>
                    <a:pt x="33" y="102"/>
                    <a:pt x="33" y="134"/>
                  </a:cubicBezTo>
                  <a:cubicBezTo>
                    <a:pt x="318" y="387"/>
                    <a:pt x="856" y="799"/>
                    <a:pt x="1268" y="799"/>
                  </a:cubicBezTo>
                  <a:cubicBezTo>
                    <a:pt x="1299" y="799"/>
                    <a:pt x="1331" y="799"/>
                    <a:pt x="1363" y="767"/>
                  </a:cubicBezTo>
                  <a:cubicBezTo>
                    <a:pt x="1521" y="736"/>
                    <a:pt x="1616" y="641"/>
                    <a:pt x="1679" y="482"/>
                  </a:cubicBezTo>
                  <a:cubicBezTo>
                    <a:pt x="1711" y="387"/>
                    <a:pt x="1679" y="324"/>
                    <a:pt x="1648" y="229"/>
                  </a:cubicBezTo>
                  <a:cubicBezTo>
                    <a:pt x="1502" y="47"/>
                    <a:pt x="1041" y="1"/>
                    <a:pt x="652" y="1"/>
                  </a:cubicBezTo>
                  <a:close/>
                </a:path>
              </a:pathLst>
            </a:custGeom>
            <a:solidFill>
              <a:srgbClr val="407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16"/>
            <p:cNvSpPr/>
            <p:nvPr/>
          </p:nvSpPr>
          <p:spPr>
            <a:xfrm>
              <a:off x="2817165" y="3894163"/>
              <a:ext cx="42749" cy="31905"/>
            </a:xfrm>
            <a:custGeom>
              <a:rect b="b" l="l" r="r" t="t"/>
              <a:pathLst>
                <a:path extrusionOk="0" h="1065" w="1427">
                  <a:moveTo>
                    <a:pt x="1046" y="114"/>
                  </a:moveTo>
                  <a:cubicBezTo>
                    <a:pt x="1109" y="114"/>
                    <a:pt x="1173" y="114"/>
                    <a:pt x="1204" y="146"/>
                  </a:cubicBezTo>
                  <a:cubicBezTo>
                    <a:pt x="1299" y="241"/>
                    <a:pt x="1299" y="304"/>
                    <a:pt x="1299" y="336"/>
                  </a:cubicBezTo>
                  <a:cubicBezTo>
                    <a:pt x="1236" y="589"/>
                    <a:pt x="571" y="906"/>
                    <a:pt x="191" y="937"/>
                  </a:cubicBezTo>
                  <a:cubicBezTo>
                    <a:pt x="318" y="716"/>
                    <a:pt x="666" y="209"/>
                    <a:pt x="983" y="114"/>
                  </a:cubicBezTo>
                  <a:close/>
                  <a:moveTo>
                    <a:pt x="1079" y="0"/>
                  </a:moveTo>
                  <a:cubicBezTo>
                    <a:pt x="1040" y="0"/>
                    <a:pt x="997" y="7"/>
                    <a:pt x="951" y="19"/>
                  </a:cubicBezTo>
                  <a:cubicBezTo>
                    <a:pt x="508" y="114"/>
                    <a:pt x="33" y="969"/>
                    <a:pt x="33" y="1001"/>
                  </a:cubicBezTo>
                  <a:cubicBezTo>
                    <a:pt x="1" y="1001"/>
                    <a:pt x="1" y="1032"/>
                    <a:pt x="33" y="1032"/>
                  </a:cubicBezTo>
                  <a:cubicBezTo>
                    <a:pt x="33" y="1064"/>
                    <a:pt x="64" y="1064"/>
                    <a:pt x="64" y="1064"/>
                  </a:cubicBezTo>
                  <a:cubicBezTo>
                    <a:pt x="476" y="1064"/>
                    <a:pt x="1299" y="684"/>
                    <a:pt x="1394" y="367"/>
                  </a:cubicBezTo>
                  <a:cubicBezTo>
                    <a:pt x="1426" y="272"/>
                    <a:pt x="1426" y="177"/>
                    <a:pt x="1268" y="82"/>
                  </a:cubicBezTo>
                  <a:cubicBezTo>
                    <a:pt x="1208" y="22"/>
                    <a:pt x="1147" y="0"/>
                    <a:pt x="1079" y="0"/>
                  </a:cubicBezTo>
                  <a:close/>
                </a:path>
              </a:pathLst>
            </a:custGeom>
            <a:solidFill>
              <a:srgbClr val="407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16"/>
            <p:cNvSpPr/>
            <p:nvPr/>
          </p:nvSpPr>
          <p:spPr>
            <a:xfrm>
              <a:off x="2496500" y="1774341"/>
              <a:ext cx="19952" cy="6531"/>
            </a:xfrm>
            <a:custGeom>
              <a:rect b="b" l="l" r="r" t="t"/>
              <a:pathLst>
                <a:path extrusionOk="0" h="218" w="666">
                  <a:moveTo>
                    <a:pt x="666" y="0"/>
                  </a:moveTo>
                  <a:lnTo>
                    <a:pt x="1" y="63"/>
                  </a:lnTo>
                  <a:cubicBezTo>
                    <a:pt x="77" y="177"/>
                    <a:pt x="167" y="217"/>
                    <a:pt x="256" y="217"/>
                  </a:cubicBezTo>
                  <a:cubicBezTo>
                    <a:pt x="464" y="217"/>
                    <a:pt x="666" y="0"/>
                    <a:pt x="66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16"/>
            <p:cNvSpPr/>
            <p:nvPr/>
          </p:nvSpPr>
          <p:spPr>
            <a:xfrm>
              <a:off x="2221370" y="2700267"/>
              <a:ext cx="428872" cy="44637"/>
            </a:xfrm>
            <a:custGeom>
              <a:rect b="b" l="l" r="r" t="t"/>
              <a:pathLst>
                <a:path extrusionOk="0" h="1490" w="14316">
                  <a:moveTo>
                    <a:pt x="381" y="1"/>
                  </a:moveTo>
                  <a:cubicBezTo>
                    <a:pt x="286" y="1"/>
                    <a:pt x="191" y="33"/>
                    <a:pt x="159" y="96"/>
                  </a:cubicBezTo>
                  <a:lnTo>
                    <a:pt x="64" y="1299"/>
                  </a:lnTo>
                  <a:cubicBezTo>
                    <a:pt x="1" y="1394"/>
                    <a:pt x="127" y="1489"/>
                    <a:pt x="286" y="1489"/>
                  </a:cubicBezTo>
                  <a:lnTo>
                    <a:pt x="13967" y="1489"/>
                  </a:lnTo>
                  <a:cubicBezTo>
                    <a:pt x="14094" y="1489"/>
                    <a:pt x="14189" y="1426"/>
                    <a:pt x="14189" y="1363"/>
                  </a:cubicBezTo>
                  <a:lnTo>
                    <a:pt x="14315" y="159"/>
                  </a:lnTo>
                  <a:cubicBezTo>
                    <a:pt x="14315" y="64"/>
                    <a:pt x="14220" y="1"/>
                    <a:pt x="140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16"/>
            <p:cNvSpPr/>
            <p:nvPr/>
          </p:nvSpPr>
          <p:spPr>
            <a:xfrm>
              <a:off x="2265977" y="2696492"/>
              <a:ext cx="24685" cy="52216"/>
            </a:xfrm>
            <a:custGeom>
              <a:rect b="b" l="l" r="r" t="t"/>
              <a:pathLst>
                <a:path extrusionOk="0" h="1743" w="824">
                  <a:moveTo>
                    <a:pt x="349" y="0"/>
                  </a:moveTo>
                  <a:cubicBezTo>
                    <a:pt x="254" y="0"/>
                    <a:pt x="190" y="32"/>
                    <a:pt x="190" y="95"/>
                  </a:cubicBezTo>
                  <a:lnTo>
                    <a:pt x="32" y="1679"/>
                  </a:lnTo>
                  <a:cubicBezTo>
                    <a:pt x="0" y="1710"/>
                    <a:pt x="64" y="1742"/>
                    <a:pt x="159" y="1742"/>
                  </a:cubicBezTo>
                  <a:lnTo>
                    <a:pt x="507" y="1742"/>
                  </a:lnTo>
                  <a:cubicBezTo>
                    <a:pt x="602" y="1742"/>
                    <a:pt x="665" y="1710"/>
                    <a:pt x="665" y="1679"/>
                  </a:cubicBezTo>
                  <a:lnTo>
                    <a:pt x="824" y="95"/>
                  </a:lnTo>
                  <a:cubicBezTo>
                    <a:pt x="824" y="32"/>
                    <a:pt x="792" y="0"/>
                    <a:pt x="697" y="0"/>
                  </a:cubicBezTo>
                  <a:close/>
                </a:path>
              </a:pathLst>
            </a:custGeom>
            <a:solidFill>
              <a:srgbClr val="407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16"/>
            <p:cNvSpPr/>
            <p:nvPr/>
          </p:nvSpPr>
          <p:spPr>
            <a:xfrm>
              <a:off x="2265977" y="2696492"/>
              <a:ext cx="24685" cy="52216"/>
            </a:xfrm>
            <a:custGeom>
              <a:rect b="b" l="l" r="r" t="t"/>
              <a:pathLst>
                <a:path extrusionOk="0" h="1743" w="824">
                  <a:moveTo>
                    <a:pt x="349" y="0"/>
                  </a:moveTo>
                  <a:cubicBezTo>
                    <a:pt x="254" y="0"/>
                    <a:pt x="190" y="32"/>
                    <a:pt x="190" y="95"/>
                  </a:cubicBezTo>
                  <a:lnTo>
                    <a:pt x="32" y="1679"/>
                  </a:lnTo>
                  <a:cubicBezTo>
                    <a:pt x="0" y="1710"/>
                    <a:pt x="64" y="1742"/>
                    <a:pt x="159" y="1742"/>
                  </a:cubicBezTo>
                  <a:lnTo>
                    <a:pt x="507" y="1742"/>
                  </a:lnTo>
                  <a:cubicBezTo>
                    <a:pt x="602" y="1742"/>
                    <a:pt x="665" y="1710"/>
                    <a:pt x="665" y="1679"/>
                  </a:cubicBezTo>
                  <a:lnTo>
                    <a:pt x="824" y="95"/>
                  </a:lnTo>
                  <a:cubicBezTo>
                    <a:pt x="824" y="32"/>
                    <a:pt x="792" y="0"/>
                    <a:pt x="697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16"/>
            <p:cNvSpPr/>
            <p:nvPr/>
          </p:nvSpPr>
          <p:spPr>
            <a:xfrm>
              <a:off x="2594221" y="2696492"/>
              <a:ext cx="24715" cy="52216"/>
            </a:xfrm>
            <a:custGeom>
              <a:rect b="b" l="l" r="r" t="t"/>
              <a:pathLst>
                <a:path extrusionOk="0" h="1743" w="825">
                  <a:moveTo>
                    <a:pt x="317" y="0"/>
                  </a:moveTo>
                  <a:cubicBezTo>
                    <a:pt x="222" y="0"/>
                    <a:pt x="159" y="32"/>
                    <a:pt x="159" y="95"/>
                  </a:cubicBezTo>
                  <a:lnTo>
                    <a:pt x="1" y="1679"/>
                  </a:lnTo>
                  <a:cubicBezTo>
                    <a:pt x="1" y="1710"/>
                    <a:pt x="64" y="1742"/>
                    <a:pt x="127" y="1742"/>
                  </a:cubicBezTo>
                  <a:lnTo>
                    <a:pt x="476" y="1742"/>
                  </a:lnTo>
                  <a:cubicBezTo>
                    <a:pt x="571" y="1742"/>
                    <a:pt x="634" y="1710"/>
                    <a:pt x="634" y="1679"/>
                  </a:cubicBezTo>
                  <a:lnTo>
                    <a:pt x="792" y="95"/>
                  </a:lnTo>
                  <a:cubicBezTo>
                    <a:pt x="824" y="32"/>
                    <a:pt x="761" y="0"/>
                    <a:pt x="666" y="0"/>
                  </a:cubicBezTo>
                  <a:close/>
                </a:path>
              </a:pathLst>
            </a:custGeom>
            <a:solidFill>
              <a:srgbClr val="407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16"/>
            <p:cNvSpPr/>
            <p:nvPr/>
          </p:nvSpPr>
          <p:spPr>
            <a:xfrm>
              <a:off x="2594221" y="2696492"/>
              <a:ext cx="24715" cy="52216"/>
            </a:xfrm>
            <a:custGeom>
              <a:rect b="b" l="l" r="r" t="t"/>
              <a:pathLst>
                <a:path extrusionOk="0" h="1743" w="825">
                  <a:moveTo>
                    <a:pt x="317" y="0"/>
                  </a:moveTo>
                  <a:cubicBezTo>
                    <a:pt x="222" y="0"/>
                    <a:pt x="159" y="32"/>
                    <a:pt x="159" y="95"/>
                  </a:cubicBezTo>
                  <a:lnTo>
                    <a:pt x="1" y="1679"/>
                  </a:lnTo>
                  <a:cubicBezTo>
                    <a:pt x="1" y="1710"/>
                    <a:pt x="64" y="1742"/>
                    <a:pt x="127" y="1742"/>
                  </a:cubicBezTo>
                  <a:lnTo>
                    <a:pt x="476" y="1742"/>
                  </a:lnTo>
                  <a:cubicBezTo>
                    <a:pt x="571" y="1742"/>
                    <a:pt x="634" y="1710"/>
                    <a:pt x="634" y="1679"/>
                  </a:cubicBezTo>
                  <a:lnTo>
                    <a:pt x="792" y="95"/>
                  </a:lnTo>
                  <a:cubicBezTo>
                    <a:pt x="824" y="32"/>
                    <a:pt x="761" y="0"/>
                    <a:pt x="666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16"/>
            <p:cNvSpPr/>
            <p:nvPr/>
          </p:nvSpPr>
          <p:spPr>
            <a:xfrm>
              <a:off x="2430114" y="2696492"/>
              <a:ext cx="24685" cy="52216"/>
            </a:xfrm>
            <a:custGeom>
              <a:rect b="b" l="l" r="r" t="t"/>
              <a:pathLst>
                <a:path extrusionOk="0" h="1743" w="824">
                  <a:moveTo>
                    <a:pt x="317" y="0"/>
                  </a:moveTo>
                  <a:cubicBezTo>
                    <a:pt x="253" y="0"/>
                    <a:pt x="190" y="32"/>
                    <a:pt x="190" y="95"/>
                  </a:cubicBezTo>
                  <a:lnTo>
                    <a:pt x="0" y="1679"/>
                  </a:lnTo>
                  <a:cubicBezTo>
                    <a:pt x="0" y="1710"/>
                    <a:pt x="63" y="1742"/>
                    <a:pt x="127" y="1742"/>
                  </a:cubicBezTo>
                  <a:lnTo>
                    <a:pt x="507" y="1742"/>
                  </a:lnTo>
                  <a:cubicBezTo>
                    <a:pt x="570" y="1742"/>
                    <a:pt x="633" y="1710"/>
                    <a:pt x="633" y="1679"/>
                  </a:cubicBezTo>
                  <a:lnTo>
                    <a:pt x="823" y="95"/>
                  </a:lnTo>
                  <a:cubicBezTo>
                    <a:pt x="823" y="32"/>
                    <a:pt x="760" y="0"/>
                    <a:pt x="697" y="0"/>
                  </a:cubicBezTo>
                  <a:close/>
                </a:path>
              </a:pathLst>
            </a:custGeom>
            <a:solidFill>
              <a:srgbClr val="407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16"/>
            <p:cNvSpPr/>
            <p:nvPr/>
          </p:nvSpPr>
          <p:spPr>
            <a:xfrm>
              <a:off x="2430114" y="2696492"/>
              <a:ext cx="24685" cy="52216"/>
            </a:xfrm>
            <a:custGeom>
              <a:rect b="b" l="l" r="r" t="t"/>
              <a:pathLst>
                <a:path extrusionOk="0" h="1743" w="824">
                  <a:moveTo>
                    <a:pt x="317" y="0"/>
                  </a:moveTo>
                  <a:cubicBezTo>
                    <a:pt x="253" y="0"/>
                    <a:pt x="190" y="32"/>
                    <a:pt x="190" y="95"/>
                  </a:cubicBezTo>
                  <a:lnTo>
                    <a:pt x="0" y="1679"/>
                  </a:lnTo>
                  <a:cubicBezTo>
                    <a:pt x="0" y="1710"/>
                    <a:pt x="63" y="1742"/>
                    <a:pt x="127" y="1742"/>
                  </a:cubicBezTo>
                  <a:lnTo>
                    <a:pt x="507" y="1742"/>
                  </a:lnTo>
                  <a:cubicBezTo>
                    <a:pt x="570" y="1742"/>
                    <a:pt x="633" y="1710"/>
                    <a:pt x="633" y="1679"/>
                  </a:cubicBezTo>
                  <a:lnTo>
                    <a:pt x="823" y="95"/>
                  </a:lnTo>
                  <a:cubicBezTo>
                    <a:pt x="823" y="32"/>
                    <a:pt x="760" y="0"/>
                    <a:pt x="697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16"/>
            <p:cNvSpPr/>
            <p:nvPr/>
          </p:nvSpPr>
          <p:spPr>
            <a:xfrm>
              <a:off x="2203366" y="2279035"/>
              <a:ext cx="57878" cy="196431"/>
            </a:xfrm>
            <a:custGeom>
              <a:rect b="b" l="l" r="r" t="t"/>
              <a:pathLst>
                <a:path extrusionOk="0" h="6557" w="1932">
                  <a:moveTo>
                    <a:pt x="1742" y="1"/>
                  </a:moveTo>
                  <a:lnTo>
                    <a:pt x="0" y="1458"/>
                  </a:lnTo>
                  <a:cubicBezTo>
                    <a:pt x="380" y="3453"/>
                    <a:pt x="633" y="5100"/>
                    <a:pt x="792" y="6556"/>
                  </a:cubicBezTo>
                  <a:cubicBezTo>
                    <a:pt x="1109" y="5100"/>
                    <a:pt x="1932" y="1109"/>
                    <a:pt x="1742" y="1"/>
                  </a:cubicBezTo>
                  <a:close/>
                </a:path>
              </a:pathLst>
            </a:custGeom>
            <a:solidFill>
              <a:srgbClr val="407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16"/>
            <p:cNvSpPr/>
            <p:nvPr/>
          </p:nvSpPr>
          <p:spPr>
            <a:xfrm>
              <a:off x="2203366" y="2279035"/>
              <a:ext cx="57878" cy="196431"/>
            </a:xfrm>
            <a:custGeom>
              <a:rect b="b" l="l" r="r" t="t"/>
              <a:pathLst>
                <a:path extrusionOk="0" h="6557" w="1932">
                  <a:moveTo>
                    <a:pt x="1742" y="1"/>
                  </a:moveTo>
                  <a:lnTo>
                    <a:pt x="0" y="1458"/>
                  </a:lnTo>
                  <a:cubicBezTo>
                    <a:pt x="380" y="3453"/>
                    <a:pt x="633" y="5100"/>
                    <a:pt x="792" y="6556"/>
                  </a:cubicBezTo>
                  <a:cubicBezTo>
                    <a:pt x="1109" y="5100"/>
                    <a:pt x="1932" y="1109"/>
                    <a:pt x="1742" y="1"/>
                  </a:cubicBezTo>
                  <a:close/>
                </a:path>
              </a:pathLst>
            </a:custGeom>
            <a:solidFill>
              <a:srgbClr val="E04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16"/>
            <p:cNvSpPr/>
            <p:nvPr/>
          </p:nvSpPr>
          <p:spPr>
            <a:xfrm>
              <a:off x="2549644" y="2446976"/>
              <a:ext cx="814035" cy="419345"/>
            </a:xfrm>
            <a:custGeom>
              <a:rect b="b" l="l" r="r" t="t"/>
              <a:pathLst>
                <a:path extrusionOk="0" h="13998" w="27173">
                  <a:moveTo>
                    <a:pt x="3452" y="0"/>
                  </a:moveTo>
                  <a:lnTo>
                    <a:pt x="0" y="13998"/>
                  </a:lnTo>
                  <a:lnTo>
                    <a:pt x="23752" y="13998"/>
                  </a:lnTo>
                  <a:lnTo>
                    <a:pt x="27172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16"/>
            <p:cNvSpPr/>
            <p:nvPr/>
          </p:nvSpPr>
          <p:spPr>
            <a:xfrm>
              <a:off x="2289673" y="2788522"/>
              <a:ext cx="713498" cy="101526"/>
            </a:xfrm>
            <a:custGeom>
              <a:rect b="b" l="l" r="r" t="t"/>
              <a:pathLst>
                <a:path extrusionOk="0" h="3389" w="23817">
                  <a:moveTo>
                    <a:pt x="96" y="0"/>
                  </a:moveTo>
                  <a:lnTo>
                    <a:pt x="1" y="760"/>
                  </a:lnTo>
                  <a:lnTo>
                    <a:pt x="9312" y="3389"/>
                  </a:lnTo>
                  <a:lnTo>
                    <a:pt x="23816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16"/>
            <p:cNvSpPr/>
            <p:nvPr/>
          </p:nvSpPr>
          <p:spPr>
            <a:xfrm>
              <a:off x="2047766" y="2232571"/>
              <a:ext cx="370035" cy="564519"/>
            </a:xfrm>
            <a:custGeom>
              <a:rect b="b" l="l" r="r" t="t"/>
              <a:pathLst>
                <a:path extrusionOk="0" h="18844" w="12352">
                  <a:moveTo>
                    <a:pt x="2502" y="0"/>
                  </a:moveTo>
                  <a:cubicBezTo>
                    <a:pt x="1806" y="1995"/>
                    <a:pt x="1267" y="3959"/>
                    <a:pt x="792" y="6017"/>
                  </a:cubicBezTo>
                  <a:cubicBezTo>
                    <a:pt x="539" y="7031"/>
                    <a:pt x="349" y="8044"/>
                    <a:pt x="190" y="9121"/>
                  </a:cubicBezTo>
                  <a:cubicBezTo>
                    <a:pt x="127" y="9659"/>
                    <a:pt x="64" y="10198"/>
                    <a:pt x="32" y="10768"/>
                  </a:cubicBezTo>
                  <a:cubicBezTo>
                    <a:pt x="0" y="11053"/>
                    <a:pt x="0" y="11338"/>
                    <a:pt x="0" y="11654"/>
                  </a:cubicBezTo>
                  <a:lnTo>
                    <a:pt x="32" y="11876"/>
                  </a:lnTo>
                  <a:lnTo>
                    <a:pt x="32" y="12034"/>
                  </a:lnTo>
                  <a:lnTo>
                    <a:pt x="32" y="12193"/>
                  </a:lnTo>
                  <a:cubicBezTo>
                    <a:pt x="64" y="12446"/>
                    <a:pt x="127" y="12668"/>
                    <a:pt x="190" y="12858"/>
                  </a:cubicBezTo>
                  <a:cubicBezTo>
                    <a:pt x="475" y="13713"/>
                    <a:pt x="950" y="14283"/>
                    <a:pt x="1425" y="14726"/>
                  </a:cubicBezTo>
                  <a:cubicBezTo>
                    <a:pt x="1901" y="15201"/>
                    <a:pt x="2407" y="15518"/>
                    <a:pt x="2882" y="15835"/>
                  </a:cubicBezTo>
                  <a:cubicBezTo>
                    <a:pt x="3864" y="16436"/>
                    <a:pt x="4846" y="16880"/>
                    <a:pt x="5859" y="17228"/>
                  </a:cubicBezTo>
                  <a:cubicBezTo>
                    <a:pt x="6841" y="17608"/>
                    <a:pt x="7854" y="17925"/>
                    <a:pt x="8868" y="18210"/>
                  </a:cubicBezTo>
                  <a:cubicBezTo>
                    <a:pt x="9881" y="18463"/>
                    <a:pt x="10863" y="18685"/>
                    <a:pt x="11940" y="18843"/>
                  </a:cubicBezTo>
                  <a:lnTo>
                    <a:pt x="12351" y="17165"/>
                  </a:lnTo>
                  <a:cubicBezTo>
                    <a:pt x="11433" y="16848"/>
                    <a:pt x="10483" y="16500"/>
                    <a:pt x="9564" y="16088"/>
                  </a:cubicBezTo>
                  <a:cubicBezTo>
                    <a:pt x="8646" y="15708"/>
                    <a:pt x="7759" y="15328"/>
                    <a:pt x="6873" y="14885"/>
                  </a:cubicBezTo>
                  <a:cubicBezTo>
                    <a:pt x="6017" y="14441"/>
                    <a:pt x="5194" y="13966"/>
                    <a:pt x="4466" y="13428"/>
                  </a:cubicBezTo>
                  <a:cubicBezTo>
                    <a:pt x="4117" y="13174"/>
                    <a:pt x="3801" y="12889"/>
                    <a:pt x="3547" y="12636"/>
                  </a:cubicBezTo>
                  <a:cubicBezTo>
                    <a:pt x="3326" y="12351"/>
                    <a:pt x="3167" y="12098"/>
                    <a:pt x="3136" y="11971"/>
                  </a:cubicBezTo>
                  <a:cubicBezTo>
                    <a:pt x="3136" y="11971"/>
                    <a:pt x="3167" y="11464"/>
                    <a:pt x="3199" y="11021"/>
                  </a:cubicBezTo>
                  <a:cubicBezTo>
                    <a:pt x="3262" y="10578"/>
                    <a:pt x="3357" y="10134"/>
                    <a:pt x="3421" y="9659"/>
                  </a:cubicBezTo>
                  <a:cubicBezTo>
                    <a:pt x="3611" y="8741"/>
                    <a:pt x="3864" y="7759"/>
                    <a:pt x="4117" y="6809"/>
                  </a:cubicBezTo>
                  <a:cubicBezTo>
                    <a:pt x="4339" y="5859"/>
                    <a:pt x="4624" y="4909"/>
                    <a:pt x="4909" y="3959"/>
                  </a:cubicBezTo>
                  <a:cubicBezTo>
                    <a:pt x="5194" y="3009"/>
                    <a:pt x="5511" y="2027"/>
                    <a:pt x="5796" y="1109"/>
                  </a:cubicBezTo>
                  <a:lnTo>
                    <a:pt x="2502" y="0"/>
                  </a:ln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16"/>
            <p:cNvSpPr/>
            <p:nvPr/>
          </p:nvSpPr>
          <p:spPr>
            <a:xfrm>
              <a:off x="2057263" y="2119271"/>
              <a:ext cx="228666" cy="286933"/>
            </a:xfrm>
            <a:custGeom>
              <a:rect b="b" l="l" r="r" t="t"/>
              <a:pathLst>
                <a:path extrusionOk="0" h="9578" w="7633">
                  <a:moveTo>
                    <a:pt x="3954" y="1"/>
                  </a:moveTo>
                  <a:cubicBezTo>
                    <a:pt x="3788" y="1"/>
                    <a:pt x="3621" y="25"/>
                    <a:pt x="3452" y="77"/>
                  </a:cubicBezTo>
                  <a:cubicBezTo>
                    <a:pt x="2090" y="489"/>
                    <a:pt x="0" y="5809"/>
                    <a:pt x="0" y="5809"/>
                  </a:cubicBezTo>
                  <a:lnTo>
                    <a:pt x="5289" y="9578"/>
                  </a:lnTo>
                  <a:cubicBezTo>
                    <a:pt x="5289" y="9578"/>
                    <a:pt x="7632" y="5017"/>
                    <a:pt x="7062" y="3275"/>
                  </a:cubicBezTo>
                  <a:cubicBezTo>
                    <a:pt x="6554" y="1638"/>
                    <a:pt x="5316" y="1"/>
                    <a:pt x="3954" y="1"/>
                  </a:cubicBezTo>
                  <a:close/>
                </a:path>
              </a:pathLst>
            </a:custGeom>
            <a:solidFill>
              <a:srgbClr val="E04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p16"/>
            <p:cNvSpPr/>
            <p:nvPr/>
          </p:nvSpPr>
          <p:spPr>
            <a:xfrm>
              <a:off x="2057263" y="2119271"/>
              <a:ext cx="228666" cy="286933"/>
            </a:xfrm>
            <a:custGeom>
              <a:rect b="b" l="l" r="r" t="t"/>
              <a:pathLst>
                <a:path extrusionOk="0" h="9578" w="7633">
                  <a:moveTo>
                    <a:pt x="3954" y="1"/>
                  </a:moveTo>
                  <a:cubicBezTo>
                    <a:pt x="3788" y="1"/>
                    <a:pt x="3621" y="25"/>
                    <a:pt x="3452" y="77"/>
                  </a:cubicBezTo>
                  <a:cubicBezTo>
                    <a:pt x="2090" y="489"/>
                    <a:pt x="0" y="5809"/>
                    <a:pt x="0" y="5809"/>
                  </a:cubicBezTo>
                  <a:lnTo>
                    <a:pt x="5289" y="9578"/>
                  </a:lnTo>
                  <a:cubicBezTo>
                    <a:pt x="5289" y="9578"/>
                    <a:pt x="7632" y="5017"/>
                    <a:pt x="7062" y="3275"/>
                  </a:cubicBezTo>
                  <a:cubicBezTo>
                    <a:pt x="6554" y="1638"/>
                    <a:pt x="5316" y="1"/>
                    <a:pt x="3954" y="1"/>
                  </a:cubicBezTo>
                  <a:close/>
                </a:path>
              </a:pathLst>
            </a:custGeom>
            <a:solidFill>
              <a:srgbClr val="E04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16"/>
            <p:cNvSpPr/>
            <p:nvPr/>
          </p:nvSpPr>
          <p:spPr>
            <a:xfrm>
              <a:off x="2360852" y="2726839"/>
              <a:ext cx="129986" cy="91161"/>
            </a:xfrm>
            <a:custGeom>
              <a:rect b="b" l="l" r="r" t="t"/>
              <a:pathLst>
                <a:path extrusionOk="0" h="3043" w="4339">
                  <a:moveTo>
                    <a:pt x="4339" y="1"/>
                  </a:moveTo>
                  <a:lnTo>
                    <a:pt x="1204" y="792"/>
                  </a:lnTo>
                  <a:lnTo>
                    <a:pt x="0" y="1932"/>
                  </a:lnTo>
                  <a:cubicBezTo>
                    <a:pt x="602" y="2972"/>
                    <a:pt x="2290" y="3043"/>
                    <a:pt x="2739" y="3043"/>
                  </a:cubicBezTo>
                  <a:cubicBezTo>
                    <a:pt x="2810" y="3043"/>
                    <a:pt x="2850" y="3041"/>
                    <a:pt x="2850" y="3041"/>
                  </a:cubicBezTo>
                  <a:lnTo>
                    <a:pt x="4339" y="1"/>
                  </a:ln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16"/>
            <p:cNvSpPr/>
            <p:nvPr/>
          </p:nvSpPr>
          <p:spPr>
            <a:xfrm>
              <a:off x="2446231" y="2726839"/>
              <a:ext cx="121478" cy="108177"/>
            </a:xfrm>
            <a:custGeom>
              <a:rect b="b" l="l" r="r" t="t"/>
              <a:pathLst>
                <a:path extrusionOk="0" h="3611" w="4055">
                  <a:moveTo>
                    <a:pt x="1521" y="1"/>
                  </a:moveTo>
                  <a:lnTo>
                    <a:pt x="0" y="3041"/>
                  </a:lnTo>
                  <a:lnTo>
                    <a:pt x="2661" y="3611"/>
                  </a:lnTo>
                  <a:lnTo>
                    <a:pt x="4054" y="1141"/>
                  </a:lnTo>
                  <a:lnTo>
                    <a:pt x="1521" y="1"/>
                  </a:ln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16"/>
            <p:cNvSpPr/>
            <p:nvPr/>
          </p:nvSpPr>
          <p:spPr>
            <a:xfrm>
              <a:off x="2571453" y="2446976"/>
              <a:ext cx="814035" cy="419345"/>
            </a:xfrm>
            <a:custGeom>
              <a:rect b="b" l="l" r="r" t="t"/>
              <a:pathLst>
                <a:path extrusionOk="0" h="13998" w="27173">
                  <a:moveTo>
                    <a:pt x="3453" y="0"/>
                  </a:moveTo>
                  <a:lnTo>
                    <a:pt x="1" y="13998"/>
                  </a:lnTo>
                  <a:lnTo>
                    <a:pt x="23753" y="13998"/>
                  </a:lnTo>
                  <a:lnTo>
                    <a:pt x="27173" y="0"/>
                  </a:ln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16"/>
            <p:cNvSpPr/>
            <p:nvPr/>
          </p:nvSpPr>
          <p:spPr>
            <a:xfrm>
              <a:off x="2568607" y="2866292"/>
              <a:ext cx="714426" cy="23756"/>
            </a:xfrm>
            <a:custGeom>
              <a:rect b="b" l="l" r="r" t="t"/>
              <a:pathLst>
                <a:path extrusionOk="0" h="793" w="23848">
                  <a:moveTo>
                    <a:pt x="96" y="1"/>
                  </a:moveTo>
                  <a:lnTo>
                    <a:pt x="1" y="793"/>
                  </a:lnTo>
                  <a:lnTo>
                    <a:pt x="23752" y="793"/>
                  </a:lnTo>
                  <a:lnTo>
                    <a:pt x="23848" y="1"/>
                  </a:lnTo>
                  <a:close/>
                </a:path>
              </a:pathLst>
            </a:custGeom>
            <a:solidFill>
              <a:srgbClr val="223A7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16"/>
            <p:cNvSpPr/>
            <p:nvPr/>
          </p:nvSpPr>
          <p:spPr>
            <a:xfrm>
              <a:off x="2490179" y="1621677"/>
              <a:ext cx="139213" cy="123275"/>
            </a:xfrm>
            <a:custGeom>
              <a:rect b="b" l="l" r="r" t="t"/>
              <a:pathLst>
                <a:path extrusionOk="0" h="4115" w="4647">
                  <a:moveTo>
                    <a:pt x="1548" y="1"/>
                  </a:moveTo>
                  <a:cubicBezTo>
                    <a:pt x="904" y="1"/>
                    <a:pt x="1" y="1337"/>
                    <a:pt x="1289" y="1834"/>
                  </a:cubicBezTo>
                  <a:cubicBezTo>
                    <a:pt x="3716" y="2820"/>
                    <a:pt x="4465" y="4115"/>
                    <a:pt x="4603" y="4115"/>
                  </a:cubicBezTo>
                  <a:cubicBezTo>
                    <a:pt x="4646" y="4115"/>
                    <a:pt x="4628" y="3984"/>
                    <a:pt x="4582" y="3671"/>
                  </a:cubicBezTo>
                  <a:cubicBezTo>
                    <a:pt x="4360" y="1803"/>
                    <a:pt x="2809" y="472"/>
                    <a:pt x="1700" y="29"/>
                  </a:cubicBezTo>
                  <a:cubicBezTo>
                    <a:pt x="1652" y="10"/>
                    <a:pt x="1601" y="1"/>
                    <a:pt x="1548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16"/>
            <p:cNvSpPr/>
            <p:nvPr/>
          </p:nvSpPr>
          <p:spPr>
            <a:xfrm>
              <a:off x="2341859" y="1724611"/>
              <a:ext cx="73096" cy="66356"/>
            </a:xfrm>
            <a:custGeom>
              <a:rect b="b" l="l" r="r" t="t"/>
              <a:pathLst>
                <a:path extrusionOk="0" h="2215" w="2440">
                  <a:moveTo>
                    <a:pt x="432" y="1"/>
                  </a:moveTo>
                  <a:cubicBezTo>
                    <a:pt x="375" y="1"/>
                    <a:pt x="321" y="24"/>
                    <a:pt x="286" y="77"/>
                  </a:cubicBezTo>
                  <a:lnTo>
                    <a:pt x="64" y="330"/>
                  </a:lnTo>
                  <a:cubicBezTo>
                    <a:pt x="1" y="393"/>
                    <a:pt x="32" y="520"/>
                    <a:pt x="96" y="583"/>
                  </a:cubicBezTo>
                  <a:lnTo>
                    <a:pt x="1806" y="2167"/>
                  </a:lnTo>
                  <a:cubicBezTo>
                    <a:pt x="1853" y="2198"/>
                    <a:pt x="1901" y="2214"/>
                    <a:pt x="1944" y="2214"/>
                  </a:cubicBezTo>
                  <a:cubicBezTo>
                    <a:pt x="1988" y="2214"/>
                    <a:pt x="2028" y="2198"/>
                    <a:pt x="2059" y="2167"/>
                  </a:cubicBezTo>
                  <a:lnTo>
                    <a:pt x="2376" y="1882"/>
                  </a:lnTo>
                  <a:cubicBezTo>
                    <a:pt x="2439" y="1818"/>
                    <a:pt x="2439" y="1660"/>
                    <a:pt x="2376" y="1597"/>
                  </a:cubicBezTo>
                  <a:lnTo>
                    <a:pt x="571" y="45"/>
                  </a:lnTo>
                  <a:cubicBezTo>
                    <a:pt x="528" y="16"/>
                    <a:pt x="479" y="1"/>
                    <a:pt x="432" y="1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16"/>
            <p:cNvSpPr/>
            <p:nvPr/>
          </p:nvSpPr>
          <p:spPr>
            <a:xfrm>
              <a:off x="2341859" y="1724611"/>
              <a:ext cx="73096" cy="66356"/>
            </a:xfrm>
            <a:custGeom>
              <a:rect b="b" l="l" r="r" t="t"/>
              <a:pathLst>
                <a:path extrusionOk="0" h="2215" w="2440">
                  <a:moveTo>
                    <a:pt x="432" y="1"/>
                  </a:moveTo>
                  <a:cubicBezTo>
                    <a:pt x="375" y="1"/>
                    <a:pt x="321" y="24"/>
                    <a:pt x="286" y="77"/>
                  </a:cubicBezTo>
                  <a:lnTo>
                    <a:pt x="64" y="330"/>
                  </a:lnTo>
                  <a:cubicBezTo>
                    <a:pt x="1" y="393"/>
                    <a:pt x="32" y="520"/>
                    <a:pt x="96" y="583"/>
                  </a:cubicBezTo>
                  <a:lnTo>
                    <a:pt x="1806" y="2167"/>
                  </a:lnTo>
                  <a:cubicBezTo>
                    <a:pt x="1853" y="2198"/>
                    <a:pt x="1901" y="2214"/>
                    <a:pt x="1944" y="2214"/>
                  </a:cubicBezTo>
                  <a:cubicBezTo>
                    <a:pt x="1988" y="2214"/>
                    <a:pt x="2028" y="2198"/>
                    <a:pt x="2059" y="2167"/>
                  </a:cubicBezTo>
                  <a:lnTo>
                    <a:pt x="2376" y="1882"/>
                  </a:lnTo>
                  <a:cubicBezTo>
                    <a:pt x="2439" y="1818"/>
                    <a:pt x="2439" y="1660"/>
                    <a:pt x="2376" y="1597"/>
                  </a:cubicBezTo>
                  <a:lnTo>
                    <a:pt x="571" y="45"/>
                  </a:lnTo>
                  <a:cubicBezTo>
                    <a:pt x="528" y="16"/>
                    <a:pt x="479" y="1"/>
                    <a:pt x="432" y="1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16"/>
            <p:cNvSpPr/>
            <p:nvPr/>
          </p:nvSpPr>
          <p:spPr>
            <a:xfrm>
              <a:off x="2251747" y="2090242"/>
              <a:ext cx="174592" cy="152783"/>
            </a:xfrm>
            <a:custGeom>
              <a:rect b="b" l="l" r="r" t="t"/>
              <a:pathLst>
                <a:path extrusionOk="0" h="5100" w="5828">
                  <a:moveTo>
                    <a:pt x="2787" y="1"/>
                  </a:moveTo>
                  <a:lnTo>
                    <a:pt x="1520" y="286"/>
                  </a:lnTo>
                  <a:cubicBezTo>
                    <a:pt x="1489" y="286"/>
                    <a:pt x="1425" y="318"/>
                    <a:pt x="1394" y="381"/>
                  </a:cubicBezTo>
                  <a:cubicBezTo>
                    <a:pt x="0" y="3294"/>
                    <a:pt x="4592" y="5100"/>
                    <a:pt x="4592" y="5100"/>
                  </a:cubicBezTo>
                  <a:cubicBezTo>
                    <a:pt x="5036" y="3073"/>
                    <a:pt x="5827" y="2218"/>
                    <a:pt x="5827" y="2218"/>
                  </a:cubicBezTo>
                  <a:cubicBezTo>
                    <a:pt x="3199" y="1711"/>
                    <a:pt x="2882" y="318"/>
                    <a:pt x="2850" y="64"/>
                  </a:cubicBezTo>
                  <a:cubicBezTo>
                    <a:pt x="2850" y="32"/>
                    <a:pt x="2819" y="1"/>
                    <a:pt x="2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16"/>
            <p:cNvSpPr/>
            <p:nvPr/>
          </p:nvSpPr>
          <p:spPr>
            <a:xfrm>
              <a:off x="2251747" y="2090242"/>
              <a:ext cx="174592" cy="152783"/>
            </a:xfrm>
            <a:custGeom>
              <a:rect b="b" l="l" r="r" t="t"/>
              <a:pathLst>
                <a:path extrusionOk="0" h="5100" w="5828">
                  <a:moveTo>
                    <a:pt x="2787" y="1"/>
                  </a:moveTo>
                  <a:lnTo>
                    <a:pt x="1520" y="286"/>
                  </a:lnTo>
                  <a:cubicBezTo>
                    <a:pt x="1489" y="286"/>
                    <a:pt x="1425" y="318"/>
                    <a:pt x="1394" y="381"/>
                  </a:cubicBezTo>
                  <a:cubicBezTo>
                    <a:pt x="0" y="3294"/>
                    <a:pt x="4592" y="5100"/>
                    <a:pt x="4592" y="5100"/>
                  </a:cubicBezTo>
                  <a:cubicBezTo>
                    <a:pt x="5036" y="3073"/>
                    <a:pt x="5827" y="2218"/>
                    <a:pt x="5827" y="2218"/>
                  </a:cubicBezTo>
                  <a:cubicBezTo>
                    <a:pt x="3199" y="1711"/>
                    <a:pt x="2882" y="318"/>
                    <a:pt x="2850" y="64"/>
                  </a:cubicBezTo>
                  <a:cubicBezTo>
                    <a:pt x="2850" y="32"/>
                    <a:pt x="2819" y="1"/>
                    <a:pt x="2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16"/>
            <p:cNvSpPr/>
            <p:nvPr/>
          </p:nvSpPr>
          <p:spPr>
            <a:xfrm>
              <a:off x="2482270" y="2095934"/>
              <a:ext cx="149937" cy="144245"/>
            </a:xfrm>
            <a:custGeom>
              <a:rect b="b" l="l" r="r" t="t"/>
              <a:pathLst>
                <a:path extrusionOk="0" h="4815" w="5005">
                  <a:moveTo>
                    <a:pt x="1046" y="1"/>
                  </a:moveTo>
                  <a:cubicBezTo>
                    <a:pt x="1014" y="1"/>
                    <a:pt x="983" y="32"/>
                    <a:pt x="1014" y="64"/>
                  </a:cubicBezTo>
                  <a:cubicBezTo>
                    <a:pt x="1331" y="413"/>
                    <a:pt x="2186" y="1553"/>
                    <a:pt x="1" y="2059"/>
                  </a:cubicBezTo>
                  <a:cubicBezTo>
                    <a:pt x="1" y="2059"/>
                    <a:pt x="1331" y="2788"/>
                    <a:pt x="1774" y="4814"/>
                  </a:cubicBezTo>
                  <a:cubicBezTo>
                    <a:pt x="1774" y="4814"/>
                    <a:pt x="5005" y="2566"/>
                    <a:pt x="2059" y="159"/>
                  </a:cubicBezTo>
                  <a:lnTo>
                    <a:pt x="2028" y="128"/>
                  </a:lnTo>
                  <a:lnTo>
                    <a:pt x="10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16"/>
            <p:cNvSpPr/>
            <p:nvPr/>
          </p:nvSpPr>
          <p:spPr>
            <a:xfrm>
              <a:off x="2482270" y="2095934"/>
              <a:ext cx="149937" cy="144245"/>
            </a:xfrm>
            <a:custGeom>
              <a:rect b="b" l="l" r="r" t="t"/>
              <a:pathLst>
                <a:path extrusionOk="0" h="4815" w="5005">
                  <a:moveTo>
                    <a:pt x="1046" y="1"/>
                  </a:moveTo>
                  <a:cubicBezTo>
                    <a:pt x="1014" y="1"/>
                    <a:pt x="983" y="32"/>
                    <a:pt x="1014" y="64"/>
                  </a:cubicBezTo>
                  <a:cubicBezTo>
                    <a:pt x="1331" y="413"/>
                    <a:pt x="2186" y="1553"/>
                    <a:pt x="1" y="2059"/>
                  </a:cubicBezTo>
                  <a:cubicBezTo>
                    <a:pt x="1" y="2059"/>
                    <a:pt x="1331" y="2788"/>
                    <a:pt x="1774" y="4814"/>
                  </a:cubicBezTo>
                  <a:cubicBezTo>
                    <a:pt x="1774" y="4814"/>
                    <a:pt x="5005" y="2566"/>
                    <a:pt x="2059" y="159"/>
                  </a:cubicBezTo>
                  <a:lnTo>
                    <a:pt x="2028" y="128"/>
                  </a:lnTo>
                  <a:lnTo>
                    <a:pt x="10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16"/>
            <p:cNvSpPr/>
            <p:nvPr/>
          </p:nvSpPr>
          <p:spPr>
            <a:xfrm>
              <a:off x="2810544" y="1155748"/>
              <a:ext cx="648939" cy="690700"/>
            </a:xfrm>
            <a:custGeom>
              <a:rect b="b" l="l" r="r" t="t"/>
              <a:pathLst>
                <a:path extrusionOk="0" h="23056" w="21662">
                  <a:moveTo>
                    <a:pt x="9818" y="1"/>
                  </a:moveTo>
                  <a:cubicBezTo>
                    <a:pt x="4149" y="1"/>
                    <a:pt x="0" y="4656"/>
                    <a:pt x="539" y="10420"/>
                  </a:cubicBezTo>
                  <a:cubicBezTo>
                    <a:pt x="919" y="14252"/>
                    <a:pt x="3294" y="17577"/>
                    <a:pt x="6524" y="19382"/>
                  </a:cubicBezTo>
                  <a:lnTo>
                    <a:pt x="6429" y="23056"/>
                  </a:lnTo>
                  <a:lnTo>
                    <a:pt x="9469" y="20522"/>
                  </a:lnTo>
                  <a:cubicBezTo>
                    <a:pt x="10229" y="20712"/>
                    <a:pt x="11021" y="20807"/>
                    <a:pt x="11845" y="20807"/>
                  </a:cubicBezTo>
                  <a:cubicBezTo>
                    <a:pt x="17513" y="20807"/>
                    <a:pt x="21662" y="16152"/>
                    <a:pt x="21124" y="10388"/>
                  </a:cubicBezTo>
                  <a:cubicBezTo>
                    <a:pt x="20554" y="4656"/>
                    <a:pt x="15486" y="1"/>
                    <a:pt x="9818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16"/>
            <p:cNvSpPr/>
            <p:nvPr/>
          </p:nvSpPr>
          <p:spPr>
            <a:xfrm>
              <a:off x="2810544" y="1155748"/>
              <a:ext cx="648939" cy="690700"/>
            </a:xfrm>
            <a:custGeom>
              <a:rect b="b" l="l" r="r" t="t"/>
              <a:pathLst>
                <a:path extrusionOk="0" h="23056" w="21662">
                  <a:moveTo>
                    <a:pt x="9818" y="1"/>
                  </a:moveTo>
                  <a:cubicBezTo>
                    <a:pt x="4149" y="1"/>
                    <a:pt x="0" y="4656"/>
                    <a:pt x="539" y="10420"/>
                  </a:cubicBezTo>
                  <a:cubicBezTo>
                    <a:pt x="919" y="14252"/>
                    <a:pt x="3294" y="17577"/>
                    <a:pt x="6524" y="19382"/>
                  </a:cubicBezTo>
                  <a:lnTo>
                    <a:pt x="6429" y="23056"/>
                  </a:lnTo>
                  <a:lnTo>
                    <a:pt x="9469" y="20522"/>
                  </a:lnTo>
                  <a:cubicBezTo>
                    <a:pt x="10229" y="20712"/>
                    <a:pt x="11021" y="20807"/>
                    <a:pt x="11845" y="20807"/>
                  </a:cubicBezTo>
                  <a:cubicBezTo>
                    <a:pt x="17513" y="20807"/>
                    <a:pt x="21662" y="16152"/>
                    <a:pt x="21124" y="10388"/>
                  </a:cubicBezTo>
                  <a:cubicBezTo>
                    <a:pt x="20554" y="4656"/>
                    <a:pt x="15486" y="1"/>
                    <a:pt x="9818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16"/>
            <p:cNvSpPr/>
            <p:nvPr/>
          </p:nvSpPr>
          <p:spPr>
            <a:xfrm>
              <a:off x="2934808" y="1309460"/>
              <a:ext cx="257155" cy="284506"/>
            </a:xfrm>
            <a:custGeom>
              <a:rect b="b" l="l" r="r" t="t"/>
              <a:pathLst>
                <a:path extrusionOk="0" h="9497" w="8584">
                  <a:moveTo>
                    <a:pt x="3248" y="0"/>
                  </a:moveTo>
                  <a:cubicBezTo>
                    <a:pt x="3142" y="0"/>
                    <a:pt x="2505" y="27"/>
                    <a:pt x="2534" y="665"/>
                  </a:cubicBezTo>
                  <a:cubicBezTo>
                    <a:pt x="2566" y="1932"/>
                    <a:pt x="3326" y="2819"/>
                    <a:pt x="3770" y="3231"/>
                  </a:cubicBezTo>
                  <a:lnTo>
                    <a:pt x="2598" y="3167"/>
                  </a:lnTo>
                  <a:cubicBezTo>
                    <a:pt x="2186" y="3167"/>
                    <a:pt x="1774" y="3199"/>
                    <a:pt x="1363" y="3326"/>
                  </a:cubicBezTo>
                  <a:lnTo>
                    <a:pt x="983" y="3421"/>
                  </a:lnTo>
                  <a:cubicBezTo>
                    <a:pt x="349" y="3611"/>
                    <a:pt x="1" y="4307"/>
                    <a:pt x="254" y="5004"/>
                  </a:cubicBezTo>
                  <a:lnTo>
                    <a:pt x="1014" y="7316"/>
                  </a:lnTo>
                  <a:cubicBezTo>
                    <a:pt x="1268" y="8044"/>
                    <a:pt x="1806" y="8678"/>
                    <a:pt x="2471" y="9058"/>
                  </a:cubicBezTo>
                  <a:cubicBezTo>
                    <a:pt x="2957" y="9339"/>
                    <a:pt x="3505" y="9496"/>
                    <a:pt x="4032" y="9496"/>
                  </a:cubicBezTo>
                  <a:cubicBezTo>
                    <a:pt x="4157" y="9496"/>
                    <a:pt x="4281" y="9488"/>
                    <a:pt x="4403" y="9469"/>
                  </a:cubicBezTo>
                  <a:cubicBezTo>
                    <a:pt x="5575" y="9279"/>
                    <a:pt x="7412" y="9026"/>
                    <a:pt x="7728" y="8963"/>
                  </a:cubicBezTo>
                  <a:lnTo>
                    <a:pt x="8583" y="8899"/>
                  </a:lnTo>
                  <a:lnTo>
                    <a:pt x="8362" y="3706"/>
                  </a:lnTo>
                  <a:lnTo>
                    <a:pt x="7570" y="3452"/>
                  </a:lnTo>
                  <a:cubicBezTo>
                    <a:pt x="5036" y="2692"/>
                    <a:pt x="3263" y="0"/>
                    <a:pt x="3263" y="0"/>
                  </a:cubicBezTo>
                  <a:cubicBezTo>
                    <a:pt x="3263" y="0"/>
                    <a:pt x="3258" y="0"/>
                    <a:pt x="3248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16"/>
            <p:cNvSpPr/>
            <p:nvPr/>
          </p:nvSpPr>
          <p:spPr>
            <a:xfrm>
              <a:off x="3161556" y="1391993"/>
              <a:ext cx="145204" cy="204011"/>
            </a:xfrm>
            <a:custGeom>
              <a:rect b="b" l="l" r="r" t="t"/>
              <a:pathLst>
                <a:path extrusionOk="0" h="6810" w="4847">
                  <a:moveTo>
                    <a:pt x="444" y="1"/>
                  </a:moveTo>
                  <a:cubicBezTo>
                    <a:pt x="191" y="1"/>
                    <a:pt x="1" y="191"/>
                    <a:pt x="33" y="444"/>
                  </a:cubicBezTo>
                  <a:lnTo>
                    <a:pt x="603" y="6334"/>
                  </a:lnTo>
                  <a:cubicBezTo>
                    <a:pt x="634" y="6619"/>
                    <a:pt x="856" y="6809"/>
                    <a:pt x="1109" y="6809"/>
                  </a:cubicBezTo>
                  <a:lnTo>
                    <a:pt x="4403" y="6809"/>
                  </a:lnTo>
                  <a:cubicBezTo>
                    <a:pt x="4656" y="6809"/>
                    <a:pt x="4846" y="6588"/>
                    <a:pt x="4815" y="6334"/>
                  </a:cubicBezTo>
                  <a:lnTo>
                    <a:pt x="4245" y="444"/>
                  </a:lnTo>
                  <a:cubicBezTo>
                    <a:pt x="4213" y="191"/>
                    <a:pt x="3991" y="1"/>
                    <a:pt x="3738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16"/>
            <p:cNvSpPr/>
            <p:nvPr/>
          </p:nvSpPr>
          <p:spPr>
            <a:xfrm>
              <a:off x="1045898" y="1814184"/>
              <a:ext cx="797918" cy="689741"/>
            </a:xfrm>
            <a:custGeom>
              <a:rect b="b" l="l" r="r" t="t"/>
              <a:pathLst>
                <a:path extrusionOk="0" h="23024" w="26635">
                  <a:moveTo>
                    <a:pt x="10863" y="0"/>
                  </a:moveTo>
                  <a:cubicBezTo>
                    <a:pt x="4561" y="0"/>
                    <a:pt x="1" y="5162"/>
                    <a:pt x="603" y="11496"/>
                  </a:cubicBezTo>
                  <a:cubicBezTo>
                    <a:pt x="1236" y="17861"/>
                    <a:pt x="6810" y="23023"/>
                    <a:pt x="13080" y="23023"/>
                  </a:cubicBezTo>
                  <a:cubicBezTo>
                    <a:pt x="17292" y="23023"/>
                    <a:pt x="20712" y="20712"/>
                    <a:pt x="22359" y="17260"/>
                  </a:cubicBezTo>
                  <a:lnTo>
                    <a:pt x="26635" y="16563"/>
                  </a:lnTo>
                  <a:lnTo>
                    <a:pt x="23341" y="13459"/>
                  </a:lnTo>
                  <a:cubicBezTo>
                    <a:pt x="23404" y="12826"/>
                    <a:pt x="23373" y="12161"/>
                    <a:pt x="23309" y="11496"/>
                  </a:cubicBezTo>
                  <a:cubicBezTo>
                    <a:pt x="22708" y="5162"/>
                    <a:pt x="17134" y="0"/>
                    <a:pt x="10863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16"/>
            <p:cNvSpPr/>
            <p:nvPr/>
          </p:nvSpPr>
          <p:spPr>
            <a:xfrm>
              <a:off x="1180617" y="1999651"/>
              <a:ext cx="440255" cy="379052"/>
            </a:xfrm>
            <a:custGeom>
              <a:rect b="b" l="l" r="r" t="t"/>
              <a:pathLst>
                <a:path extrusionOk="0" h="12653" w="14696">
                  <a:moveTo>
                    <a:pt x="9791" y="0"/>
                  </a:moveTo>
                  <a:cubicBezTo>
                    <a:pt x="8765" y="0"/>
                    <a:pt x="7776" y="396"/>
                    <a:pt x="7063" y="1188"/>
                  </a:cubicBezTo>
                  <a:cubicBezTo>
                    <a:pt x="6217" y="404"/>
                    <a:pt x="5168" y="16"/>
                    <a:pt x="4156" y="16"/>
                  </a:cubicBezTo>
                  <a:cubicBezTo>
                    <a:pt x="3124" y="16"/>
                    <a:pt x="2130" y="420"/>
                    <a:pt x="1426" y="1220"/>
                  </a:cubicBezTo>
                  <a:cubicBezTo>
                    <a:pt x="1" y="2803"/>
                    <a:pt x="254" y="5337"/>
                    <a:pt x="1964" y="6920"/>
                  </a:cubicBezTo>
                  <a:lnTo>
                    <a:pt x="8203" y="12652"/>
                  </a:lnTo>
                  <a:lnTo>
                    <a:pt x="13302" y="6920"/>
                  </a:lnTo>
                  <a:cubicBezTo>
                    <a:pt x="14695" y="5337"/>
                    <a:pt x="14442" y="2771"/>
                    <a:pt x="12732" y="1188"/>
                  </a:cubicBezTo>
                  <a:cubicBezTo>
                    <a:pt x="11877" y="396"/>
                    <a:pt x="10816" y="0"/>
                    <a:pt x="97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16"/>
            <p:cNvSpPr/>
            <p:nvPr/>
          </p:nvSpPr>
          <p:spPr>
            <a:xfrm>
              <a:off x="1180617" y="1999651"/>
              <a:ext cx="440255" cy="379052"/>
            </a:xfrm>
            <a:custGeom>
              <a:rect b="b" l="l" r="r" t="t"/>
              <a:pathLst>
                <a:path extrusionOk="0" h="12653" w="14696">
                  <a:moveTo>
                    <a:pt x="9791" y="0"/>
                  </a:moveTo>
                  <a:cubicBezTo>
                    <a:pt x="8765" y="0"/>
                    <a:pt x="7776" y="396"/>
                    <a:pt x="7063" y="1188"/>
                  </a:cubicBezTo>
                  <a:cubicBezTo>
                    <a:pt x="6217" y="404"/>
                    <a:pt x="5168" y="16"/>
                    <a:pt x="4156" y="16"/>
                  </a:cubicBezTo>
                  <a:cubicBezTo>
                    <a:pt x="3124" y="16"/>
                    <a:pt x="2130" y="420"/>
                    <a:pt x="1426" y="1220"/>
                  </a:cubicBezTo>
                  <a:cubicBezTo>
                    <a:pt x="1" y="2803"/>
                    <a:pt x="254" y="5337"/>
                    <a:pt x="1964" y="6920"/>
                  </a:cubicBezTo>
                  <a:lnTo>
                    <a:pt x="8203" y="12652"/>
                  </a:lnTo>
                  <a:lnTo>
                    <a:pt x="13302" y="6920"/>
                  </a:lnTo>
                  <a:cubicBezTo>
                    <a:pt x="14695" y="5337"/>
                    <a:pt x="14442" y="2771"/>
                    <a:pt x="12732" y="1188"/>
                  </a:cubicBezTo>
                  <a:cubicBezTo>
                    <a:pt x="11877" y="396"/>
                    <a:pt x="10816" y="0"/>
                    <a:pt x="97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Google Shape;103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9075" y="428425"/>
            <a:ext cx="7803976" cy="3970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5" name="Google Shape;1035;p17"/>
          <p:cNvSpPr txBox="1"/>
          <p:nvPr/>
        </p:nvSpPr>
        <p:spPr>
          <a:xfrm>
            <a:off x="847050" y="4452725"/>
            <a:ext cx="8143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Kemp Simon, DIGITAL 2022: COLOMBIA, Data Reportal. https://datareportal.com/reports/digital-2022-colombia</a:t>
            </a:r>
            <a:endParaRPr b="0" i="0" sz="1600" u="none" cap="none" strike="noStrike">
              <a:solidFill>
                <a:schemeClr val="dk1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Google Shape;104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8650" y="328000"/>
            <a:ext cx="7859651" cy="4079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18"/>
          <p:cNvSpPr txBox="1"/>
          <p:nvPr/>
        </p:nvSpPr>
        <p:spPr>
          <a:xfrm>
            <a:off x="847050" y="4452725"/>
            <a:ext cx="8143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Kemp Simon, DIGITAL 2022: COLOMBIA, Data Reportal. https://datareportal.com/reports/digital-2022-colombia</a:t>
            </a:r>
            <a:endParaRPr b="0" i="0" sz="1600" u="none" cap="none" strike="noStrike">
              <a:solidFill>
                <a:schemeClr val="dk1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6" name="Google Shape;104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5450" y="394950"/>
            <a:ext cx="7937802" cy="3860374"/>
          </a:xfrm>
          <a:prstGeom prst="rect">
            <a:avLst/>
          </a:prstGeom>
          <a:noFill/>
          <a:ln>
            <a:noFill/>
          </a:ln>
        </p:spPr>
      </p:pic>
      <p:sp>
        <p:nvSpPr>
          <p:cNvPr id="1047" name="Google Shape;1047;p19"/>
          <p:cNvSpPr txBox="1"/>
          <p:nvPr/>
        </p:nvSpPr>
        <p:spPr>
          <a:xfrm>
            <a:off x="847050" y="4452725"/>
            <a:ext cx="8143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Kemp Simon, DIGITAL 2022: COLOMBIA, Data Reportal. https://datareportal.com/reports/digital-2022-colombia</a:t>
            </a:r>
            <a:endParaRPr b="0" i="0" sz="1600" u="none" cap="none" strike="noStrike">
              <a:solidFill>
                <a:schemeClr val="dk1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2" name="Google Shape;105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475" y="436750"/>
            <a:ext cx="7918474" cy="3920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3" name="Google Shape;1053;p20"/>
          <p:cNvSpPr txBox="1"/>
          <p:nvPr/>
        </p:nvSpPr>
        <p:spPr>
          <a:xfrm>
            <a:off x="847050" y="4452725"/>
            <a:ext cx="8143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Kemp Simon, DIGITAL 2022: COLOMBIA, Data Reportal. https://datareportal.com/reports/digital-2022-colombia</a:t>
            </a:r>
            <a:endParaRPr b="0" i="0" sz="1600" u="none" cap="none" strike="noStrike">
              <a:solidFill>
                <a:schemeClr val="dk1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8" name="Google Shape;105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5225" y="261125"/>
            <a:ext cx="7987999" cy="4138324"/>
          </a:xfrm>
          <a:prstGeom prst="rect">
            <a:avLst/>
          </a:prstGeom>
          <a:noFill/>
          <a:ln>
            <a:noFill/>
          </a:ln>
        </p:spPr>
      </p:pic>
      <p:sp>
        <p:nvSpPr>
          <p:cNvPr id="1059" name="Google Shape;1059;p21"/>
          <p:cNvSpPr txBox="1"/>
          <p:nvPr/>
        </p:nvSpPr>
        <p:spPr>
          <a:xfrm>
            <a:off x="847050" y="4452725"/>
            <a:ext cx="8143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Kemp Simon, DIGITAL 2022: COLOMBIA, Data Reportal. https://datareportal.com/reports/digital-2022-colombia</a:t>
            </a:r>
            <a:endParaRPr b="0" i="0" sz="1600" u="none" cap="none" strike="noStrike">
              <a:solidFill>
                <a:schemeClr val="dk1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Google Shape;106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225" y="152400"/>
            <a:ext cx="8278374" cy="4199830"/>
          </a:xfrm>
          <a:prstGeom prst="rect">
            <a:avLst/>
          </a:prstGeom>
          <a:noFill/>
          <a:ln>
            <a:noFill/>
          </a:ln>
        </p:spPr>
      </p:pic>
      <p:sp>
        <p:nvSpPr>
          <p:cNvPr id="1065" name="Google Shape;1065;p22"/>
          <p:cNvSpPr txBox="1"/>
          <p:nvPr/>
        </p:nvSpPr>
        <p:spPr>
          <a:xfrm>
            <a:off x="847050" y="4452725"/>
            <a:ext cx="8143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Kemp Simon, DIGITAL 2022: COLOMBIA, Data Reportal. https://datareportal.com/reports/digital-2022-colombia</a:t>
            </a:r>
            <a:endParaRPr b="0" i="0" sz="1600" u="none" cap="none" strike="noStrike">
              <a:solidFill>
                <a:schemeClr val="dk1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23"/>
          <p:cNvSpPr/>
          <p:nvPr/>
        </p:nvSpPr>
        <p:spPr>
          <a:xfrm flipH="1" rot="5400000">
            <a:off x="-1971287" y="1971288"/>
            <a:ext cx="5147175" cy="120460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1" name="Google Shape;1071;p23"/>
          <p:cNvSpPr txBox="1"/>
          <p:nvPr>
            <p:ph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Percepción de las redes sociales</a:t>
            </a:r>
            <a:endParaRPr/>
          </a:p>
        </p:txBody>
      </p:sp>
      <p:grpSp>
        <p:nvGrpSpPr>
          <p:cNvPr id="1072" name="Google Shape;1072;p23"/>
          <p:cNvGrpSpPr/>
          <p:nvPr/>
        </p:nvGrpSpPr>
        <p:grpSpPr>
          <a:xfrm>
            <a:off x="5900962" y="1279563"/>
            <a:ext cx="2652971" cy="3060880"/>
            <a:chOff x="5399249" y="1260588"/>
            <a:chExt cx="2652971" cy="3060880"/>
          </a:xfrm>
        </p:grpSpPr>
        <p:sp>
          <p:nvSpPr>
            <p:cNvPr id="1073" name="Google Shape;1073;p23"/>
            <p:cNvSpPr/>
            <p:nvPr/>
          </p:nvSpPr>
          <p:spPr>
            <a:xfrm>
              <a:off x="5399249" y="1260588"/>
              <a:ext cx="2652971" cy="3060880"/>
            </a:xfrm>
            <a:custGeom>
              <a:rect b="b" l="l" r="r" t="t"/>
              <a:pathLst>
                <a:path extrusionOk="0" h="118823" w="102988">
                  <a:moveTo>
                    <a:pt x="6144" y="1"/>
                  </a:moveTo>
                  <a:cubicBezTo>
                    <a:pt x="2755" y="1"/>
                    <a:pt x="0" y="2724"/>
                    <a:pt x="0" y="6113"/>
                  </a:cubicBezTo>
                  <a:lnTo>
                    <a:pt x="0" y="112710"/>
                  </a:lnTo>
                  <a:cubicBezTo>
                    <a:pt x="0" y="116067"/>
                    <a:pt x="2755" y="118822"/>
                    <a:pt x="6144" y="118822"/>
                  </a:cubicBezTo>
                  <a:lnTo>
                    <a:pt x="96876" y="118822"/>
                  </a:lnTo>
                  <a:cubicBezTo>
                    <a:pt x="100264" y="118822"/>
                    <a:pt x="102988" y="116067"/>
                    <a:pt x="102988" y="112710"/>
                  </a:cubicBezTo>
                  <a:lnTo>
                    <a:pt x="102988" y="6113"/>
                  </a:lnTo>
                  <a:cubicBezTo>
                    <a:pt x="102988" y="2724"/>
                    <a:pt x="100233" y="1"/>
                    <a:pt x="9687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23"/>
            <p:cNvSpPr/>
            <p:nvPr/>
          </p:nvSpPr>
          <p:spPr>
            <a:xfrm>
              <a:off x="6644143" y="4085659"/>
              <a:ext cx="163988" cy="163988"/>
            </a:xfrm>
            <a:custGeom>
              <a:rect b="b" l="l" r="r" t="t"/>
              <a:pathLst>
                <a:path extrusionOk="0" h="6366" w="6366">
                  <a:moveTo>
                    <a:pt x="3167" y="0"/>
                  </a:moveTo>
                  <a:cubicBezTo>
                    <a:pt x="1425" y="0"/>
                    <a:pt x="0" y="1425"/>
                    <a:pt x="0" y="3167"/>
                  </a:cubicBezTo>
                  <a:cubicBezTo>
                    <a:pt x="0" y="4940"/>
                    <a:pt x="1425" y="6366"/>
                    <a:pt x="3167" y="6366"/>
                  </a:cubicBezTo>
                  <a:cubicBezTo>
                    <a:pt x="4940" y="6366"/>
                    <a:pt x="6366" y="4940"/>
                    <a:pt x="6366" y="3167"/>
                  </a:cubicBezTo>
                  <a:cubicBezTo>
                    <a:pt x="6366" y="1425"/>
                    <a:pt x="4940" y="0"/>
                    <a:pt x="3167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5" name="Google Shape;1075;p23"/>
            <p:cNvSpPr/>
            <p:nvPr/>
          </p:nvSpPr>
          <p:spPr>
            <a:xfrm>
              <a:off x="6404294" y="1348687"/>
              <a:ext cx="642867" cy="33488"/>
            </a:xfrm>
            <a:custGeom>
              <a:rect b="b" l="l" r="r" t="t"/>
              <a:pathLst>
                <a:path extrusionOk="0" h="1300" w="24956">
                  <a:moveTo>
                    <a:pt x="665" y="1"/>
                  </a:moveTo>
                  <a:cubicBezTo>
                    <a:pt x="317" y="1"/>
                    <a:pt x="0" y="286"/>
                    <a:pt x="0" y="634"/>
                  </a:cubicBezTo>
                  <a:lnTo>
                    <a:pt x="0" y="666"/>
                  </a:lnTo>
                  <a:cubicBezTo>
                    <a:pt x="0" y="1014"/>
                    <a:pt x="317" y="1299"/>
                    <a:pt x="665" y="1299"/>
                  </a:cubicBezTo>
                  <a:lnTo>
                    <a:pt x="24322" y="1299"/>
                  </a:lnTo>
                  <a:cubicBezTo>
                    <a:pt x="24671" y="1299"/>
                    <a:pt x="24956" y="1014"/>
                    <a:pt x="24956" y="666"/>
                  </a:cubicBezTo>
                  <a:lnTo>
                    <a:pt x="24956" y="634"/>
                  </a:lnTo>
                  <a:cubicBezTo>
                    <a:pt x="24956" y="286"/>
                    <a:pt x="24671" y="1"/>
                    <a:pt x="24322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76" name="Google Shape;1076;p23"/>
          <p:cNvSpPr/>
          <p:nvPr/>
        </p:nvSpPr>
        <p:spPr>
          <a:xfrm flipH="1">
            <a:off x="1214942" y="1453805"/>
            <a:ext cx="4012178" cy="2712412"/>
          </a:xfrm>
          <a:custGeom>
            <a:rect b="b" l="l" r="r" t="t"/>
            <a:pathLst>
              <a:path extrusionOk="0" h="90542" w="133929">
                <a:moveTo>
                  <a:pt x="20047" y="0"/>
                </a:moveTo>
                <a:cubicBezTo>
                  <a:pt x="19888" y="0"/>
                  <a:pt x="19762" y="127"/>
                  <a:pt x="19762" y="285"/>
                </a:cubicBezTo>
                <a:cubicBezTo>
                  <a:pt x="19762" y="443"/>
                  <a:pt x="19888" y="570"/>
                  <a:pt x="20047" y="570"/>
                </a:cubicBezTo>
                <a:lnTo>
                  <a:pt x="20078" y="570"/>
                </a:lnTo>
                <a:cubicBezTo>
                  <a:pt x="20268" y="570"/>
                  <a:pt x="20395" y="443"/>
                  <a:pt x="20395" y="285"/>
                </a:cubicBezTo>
                <a:cubicBezTo>
                  <a:pt x="20395" y="127"/>
                  <a:pt x="20268" y="0"/>
                  <a:pt x="20078" y="0"/>
                </a:cubicBezTo>
                <a:close/>
                <a:moveTo>
                  <a:pt x="21662" y="0"/>
                </a:moveTo>
                <a:cubicBezTo>
                  <a:pt x="21503" y="0"/>
                  <a:pt x="21377" y="127"/>
                  <a:pt x="21377" y="285"/>
                </a:cubicBezTo>
                <a:cubicBezTo>
                  <a:pt x="21377" y="443"/>
                  <a:pt x="21503" y="570"/>
                  <a:pt x="21662" y="570"/>
                </a:cubicBezTo>
                <a:lnTo>
                  <a:pt x="21725" y="570"/>
                </a:lnTo>
                <a:cubicBezTo>
                  <a:pt x="21883" y="570"/>
                  <a:pt x="22010" y="443"/>
                  <a:pt x="22010" y="285"/>
                </a:cubicBezTo>
                <a:cubicBezTo>
                  <a:pt x="22010" y="127"/>
                  <a:pt x="21883" y="0"/>
                  <a:pt x="21725" y="0"/>
                </a:cubicBezTo>
                <a:close/>
                <a:moveTo>
                  <a:pt x="23309" y="0"/>
                </a:moveTo>
                <a:cubicBezTo>
                  <a:pt x="23150" y="0"/>
                  <a:pt x="22992" y="127"/>
                  <a:pt x="22992" y="285"/>
                </a:cubicBezTo>
                <a:cubicBezTo>
                  <a:pt x="22992" y="443"/>
                  <a:pt x="23150" y="570"/>
                  <a:pt x="23309" y="570"/>
                </a:cubicBezTo>
                <a:lnTo>
                  <a:pt x="23340" y="570"/>
                </a:lnTo>
                <a:cubicBezTo>
                  <a:pt x="23499" y="570"/>
                  <a:pt x="23625" y="443"/>
                  <a:pt x="23625" y="285"/>
                </a:cubicBezTo>
                <a:cubicBezTo>
                  <a:pt x="23625" y="127"/>
                  <a:pt x="23499" y="0"/>
                  <a:pt x="23340" y="0"/>
                </a:cubicBezTo>
                <a:close/>
                <a:moveTo>
                  <a:pt x="24924" y="0"/>
                </a:moveTo>
                <a:cubicBezTo>
                  <a:pt x="24765" y="0"/>
                  <a:pt x="24639" y="127"/>
                  <a:pt x="24639" y="285"/>
                </a:cubicBezTo>
                <a:cubicBezTo>
                  <a:pt x="24639" y="443"/>
                  <a:pt x="24765" y="570"/>
                  <a:pt x="24924" y="570"/>
                </a:cubicBezTo>
                <a:lnTo>
                  <a:pt x="24955" y="570"/>
                </a:lnTo>
                <a:cubicBezTo>
                  <a:pt x="25114" y="570"/>
                  <a:pt x="25240" y="443"/>
                  <a:pt x="25240" y="285"/>
                </a:cubicBezTo>
                <a:cubicBezTo>
                  <a:pt x="25240" y="127"/>
                  <a:pt x="25082" y="0"/>
                  <a:pt x="24924" y="0"/>
                </a:cubicBezTo>
                <a:close/>
                <a:moveTo>
                  <a:pt x="26539" y="0"/>
                </a:moveTo>
                <a:cubicBezTo>
                  <a:pt x="26380" y="0"/>
                  <a:pt x="26254" y="127"/>
                  <a:pt x="26254" y="285"/>
                </a:cubicBezTo>
                <a:cubicBezTo>
                  <a:pt x="26254" y="443"/>
                  <a:pt x="26380" y="570"/>
                  <a:pt x="26539" y="570"/>
                </a:cubicBezTo>
                <a:lnTo>
                  <a:pt x="26570" y="570"/>
                </a:lnTo>
                <a:cubicBezTo>
                  <a:pt x="26760" y="570"/>
                  <a:pt x="26887" y="443"/>
                  <a:pt x="26887" y="285"/>
                </a:cubicBezTo>
                <a:cubicBezTo>
                  <a:pt x="26887" y="127"/>
                  <a:pt x="26760" y="0"/>
                  <a:pt x="26570" y="0"/>
                </a:cubicBezTo>
                <a:close/>
                <a:moveTo>
                  <a:pt x="28154" y="0"/>
                </a:moveTo>
                <a:cubicBezTo>
                  <a:pt x="27996" y="0"/>
                  <a:pt x="27869" y="127"/>
                  <a:pt x="27869" y="285"/>
                </a:cubicBezTo>
                <a:cubicBezTo>
                  <a:pt x="27869" y="443"/>
                  <a:pt x="27996" y="570"/>
                  <a:pt x="28154" y="570"/>
                </a:cubicBezTo>
                <a:lnTo>
                  <a:pt x="28217" y="570"/>
                </a:lnTo>
                <a:cubicBezTo>
                  <a:pt x="28376" y="570"/>
                  <a:pt x="28502" y="443"/>
                  <a:pt x="28502" y="285"/>
                </a:cubicBezTo>
                <a:cubicBezTo>
                  <a:pt x="28502" y="127"/>
                  <a:pt x="28376" y="0"/>
                  <a:pt x="28217" y="0"/>
                </a:cubicBezTo>
                <a:close/>
                <a:moveTo>
                  <a:pt x="29801" y="0"/>
                </a:moveTo>
                <a:cubicBezTo>
                  <a:pt x="29611" y="0"/>
                  <a:pt x="29484" y="127"/>
                  <a:pt x="29484" y="285"/>
                </a:cubicBezTo>
                <a:cubicBezTo>
                  <a:pt x="29484" y="443"/>
                  <a:pt x="29611" y="570"/>
                  <a:pt x="29801" y="570"/>
                </a:cubicBezTo>
                <a:lnTo>
                  <a:pt x="29832" y="570"/>
                </a:lnTo>
                <a:cubicBezTo>
                  <a:pt x="29991" y="570"/>
                  <a:pt x="30117" y="443"/>
                  <a:pt x="30117" y="285"/>
                </a:cubicBezTo>
                <a:cubicBezTo>
                  <a:pt x="30117" y="127"/>
                  <a:pt x="29991" y="0"/>
                  <a:pt x="29832" y="0"/>
                </a:cubicBezTo>
                <a:close/>
                <a:moveTo>
                  <a:pt x="31416" y="0"/>
                </a:moveTo>
                <a:cubicBezTo>
                  <a:pt x="31257" y="0"/>
                  <a:pt x="31131" y="127"/>
                  <a:pt x="31131" y="285"/>
                </a:cubicBezTo>
                <a:cubicBezTo>
                  <a:pt x="31131" y="443"/>
                  <a:pt x="31257" y="570"/>
                  <a:pt x="31416" y="570"/>
                </a:cubicBezTo>
                <a:lnTo>
                  <a:pt x="31447" y="570"/>
                </a:lnTo>
                <a:cubicBezTo>
                  <a:pt x="31606" y="570"/>
                  <a:pt x="31764" y="443"/>
                  <a:pt x="31764" y="285"/>
                </a:cubicBezTo>
                <a:cubicBezTo>
                  <a:pt x="31764" y="127"/>
                  <a:pt x="31606" y="0"/>
                  <a:pt x="31447" y="0"/>
                </a:cubicBezTo>
                <a:close/>
                <a:moveTo>
                  <a:pt x="33031" y="0"/>
                </a:moveTo>
                <a:cubicBezTo>
                  <a:pt x="32873" y="0"/>
                  <a:pt x="32746" y="127"/>
                  <a:pt x="32746" y="285"/>
                </a:cubicBezTo>
                <a:cubicBezTo>
                  <a:pt x="32746" y="443"/>
                  <a:pt x="32873" y="570"/>
                  <a:pt x="33031" y="570"/>
                </a:cubicBezTo>
                <a:lnTo>
                  <a:pt x="33063" y="570"/>
                </a:lnTo>
                <a:cubicBezTo>
                  <a:pt x="33253" y="570"/>
                  <a:pt x="33348" y="443"/>
                  <a:pt x="33348" y="285"/>
                </a:cubicBezTo>
                <a:cubicBezTo>
                  <a:pt x="33348" y="127"/>
                  <a:pt x="33189" y="0"/>
                  <a:pt x="33031" y="0"/>
                </a:cubicBezTo>
                <a:close/>
                <a:moveTo>
                  <a:pt x="34646" y="0"/>
                </a:moveTo>
                <a:cubicBezTo>
                  <a:pt x="34488" y="0"/>
                  <a:pt x="34361" y="127"/>
                  <a:pt x="34361" y="285"/>
                </a:cubicBezTo>
                <a:cubicBezTo>
                  <a:pt x="34361" y="443"/>
                  <a:pt x="34488" y="570"/>
                  <a:pt x="34646" y="570"/>
                </a:cubicBezTo>
                <a:lnTo>
                  <a:pt x="34709" y="570"/>
                </a:lnTo>
                <a:cubicBezTo>
                  <a:pt x="34868" y="570"/>
                  <a:pt x="34994" y="443"/>
                  <a:pt x="34994" y="285"/>
                </a:cubicBezTo>
                <a:cubicBezTo>
                  <a:pt x="34994" y="127"/>
                  <a:pt x="34868" y="0"/>
                  <a:pt x="34709" y="0"/>
                </a:cubicBezTo>
                <a:close/>
                <a:moveTo>
                  <a:pt x="36293" y="0"/>
                </a:moveTo>
                <a:cubicBezTo>
                  <a:pt x="36103" y="0"/>
                  <a:pt x="35976" y="127"/>
                  <a:pt x="35976" y="285"/>
                </a:cubicBezTo>
                <a:cubicBezTo>
                  <a:pt x="35976" y="443"/>
                  <a:pt x="36103" y="570"/>
                  <a:pt x="36293" y="570"/>
                </a:cubicBezTo>
                <a:lnTo>
                  <a:pt x="36324" y="570"/>
                </a:lnTo>
                <a:cubicBezTo>
                  <a:pt x="36483" y="570"/>
                  <a:pt x="36610" y="443"/>
                  <a:pt x="36610" y="285"/>
                </a:cubicBezTo>
                <a:cubicBezTo>
                  <a:pt x="36610" y="127"/>
                  <a:pt x="36483" y="0"/>
                  <a:pt x="36324" y="0"/>
                </a:cubicBezTo>
                <a:close/>
                <a:moveTo>
                  <a:pt x="37908" y="0"/>
                </a:moveTo>
                <a:cubicBezTo>
                  <a:pt x="37750" y="0"/>
                  <a:pt x="37623" y="127"/>
                  <a:pt x="37623" y="285"/>
                </a:cubicBezTo>
                <a:cubicBezTo>
                  <a:pt x="37623" y="443"/>
                  <a:pt x="37750" y="570"/>
                  <a:pt x="37908" y="570"/>
                </a:cubicBezTo>
                <a:lnTo>
                  <a:pt x="37940" y="570"/>
                </a:lnTo>
                <a:cubicBezTo>
                  <a:pt x="38098" y="570"/>
                  <a:pt x="38256" y="443"/>
                  <a:pt x="38256" y="285"/>
                </a:cubicBezTo>
                <a:cubicBezTo>
                  <a:pt x="38256" y="127"/>
                  <a:pt x="38098" y="0"/>
                  <a:pt x="37940" y="0"/>
                </a:cubicBezTo>
                <a:close/>
                <a:moveTo>
                  <a:pt x="39523" y="0"/>
                </a:moveTo>
                <a:cubicBezTo>
                  <a:pt x="39365" y="0"/>
                  <a:pt x="39238" y="127"/>
                  <a:pt x="39238" y="285"/>
                </a:cubicBezTo>
                <a:cubicBezTo>
                  <a:pt x="39238" y="443"/>
                  <a:pt x="39365" y="570"/>
                  <a:pt x="39523" y="570"/>
                </a:cubicBezTo>
                <a:lnTo>
                  <a:pt x="39555" y="570"/>
                </a:lnTo>
                <a:cubicBezTo>
                  <a:pt x="39745" y="570"/>
                  <a:pt x="39840" y="443"/>
                  <a:pt x="39840" y="285"/>
                </a:cubicBezTo>
                <a:cubicBezTo>
                  <a:pt x="39840" y="127"/>
                  <a:pt x="39681" y="0"/>
                  <a:pt x="39523" y="0"/>
                </a:cubicBezTo>
                <a:close/>
                <a:moveTo>
                  <a:pt x="41138" y="0"/>
                </a:moveTo>
                <a:cubicBezTo>
                  <a:pt x="40980" y="0"/>
                  <a:pt x="40853" y="127"/>
                  <a:pt x="40853" y="285"/>
                </a:cubicBezTo>
                <a:cubicBezTo>
                  <a:pt x="40853" y="443"/>
                  <a:pt x="40980" y="570"/>
                  <a:pt x="41138" y="570"/>
                </a:cubicBezTo>
                <a:lnTo>
                  <a:pt x="41202" y="570"/>
                </a:lnTo>
                <a:cubicBezTo>
                  <a:pt x="41360" y="570"/>
                  <a:pt x="41487" y="443"/>
                  <a:pt x="41487" y="285"/>
                </a:cubicBezTo>
                <a:cubicBezTo>
                  <a:pt x="41487" y="127"/>
                  <a:pt x="41360" y="0"/>
                  <a:pt x="41202" y="0"/>
                </a:cubicBezTo>
                <a:close/>
                <a:moveTo>
                  <a:pt x="42785" y="0"/>
                </a:moveTo>
                <a:cubicBezTo>
                  <a:pt x="42627" y="0"/>
                  <a:pt x="42468" y="127"/>
                  <a:pt x="42468" y="285"/>
                </a:cubicBezTo>
                <a:cubicBezTo>
                  <a:pt x="42468" y="443"/>
                  <a:pt x="42627" y="570"/>
                  <a:pt x="42785" y="570"/>
                </a:cubicBezTo>
                <a:lnTo>
                  <a:pt x="42817" y="570"/>
                </a:lnTo>
                <a:cubicBezTo>
                  <a:pt x="42975" y="570"/>
                  <a:pt x="43102" y="443"/>
                  <a:pt x="43102" y="285"/>
                </a:cubicBezTo>
                <a:cubicBezTo>
                  <a:pt x="43102" y="127"/>
                  <a:pt x="42975" y="0"/>
                  <a:pt x="42817" y="0"/>
                </a:cubicBezTo>
                <a:close/>
                <a:moveTo>
                  <a:pt x="44400" y="0"/>
                </a:moveTo>
                <a:cubicBezTo>
                  <a:pt x="44242" y="0"/>
                  <a:pt x="44083" y="127"/>
                  <a:pt x="44083" y="285"/>
                </a:cubicBezTo>
                <a:cubicBezTo>
                  <a:pt x="44083" y="443"/>
                  <a:pt x="44242" y="570"/>
                  <a:pt x="44400" y="570"/>
                </a:cubicBezTo>
                <a:lnTo>
                  <a:pt x="44432" y="570"/>
                </a:lnTo>
                <a:cubicBezTo>
                  <a:pt x="44590" y="570"/>
                  <a:pt x="44748" y="443"/>
                  <a:pt x="44748" y="285"/>
                </a:cubicBezTo>
                <a:cubicBezTo>
                  <a:pt x="44748" y="127"/>
                  <a:pt x="44590" y="0"/>
                  <a:pt x="44432" y="0"/>
                </a:cubicBezTo>
                <a:close/>
                <a:moveTo>
                  <a:pt x="46015" y="0"/>
                </a:moveTo>
                <a:cubicBezTo>
                  <a:pt x="45857" y="0"/>
                  <a:pt x="45730" y="127"/>
                  <a:pt x="45730" y="285"/>
                </a:cubicBezTo>
                <a:cubicBezTo>
                  <a:pt x="45730" y="443"/>
                  <a:pt x="45857" y="570"/>
                  <a:pt x="46015" y="570"/>
                </a:cubicBezTo>
                <a:lnTo>
                  <a:pt x="46047" y="570"/>
                </a:lnTo>
                <a:cubicBezTo>
                  <a:pt x="46237" y="570"/>
                  <a:pt x="46364" y="443"/>
                  <a:pt x="46364" y="285"/>
                </a:cubicBezTo>
                <a:cubicBezTo>
                  <a:pt x="46364" y="127"/>
                  <a:pt x="46237" y="0"/>
                  <a:pt x="46047" y="0"/>
                </a:cubicBezTo>
                <a:close/>
                <a:moveTo>
                  <a:pt x="47630" y="0"/>
                </a:moveTo>
                <a:cubicBezTo>
                  <a:pt x="47472" y="0"/>
                  <a:pt x="47345" y="127"/>
                  <a:pt x="47345" y="285"/>
                </a:cubicBezTo>
                <a:cubicBezTo>
                  <a:pt x="47345" y="443"/>
                  <a:pt x="47472" y="570"/>
                  <a:pt x="47630" y="570"/>
                </a:cubicBezTo>
                <a:lnTo>
                  <a:pt x="47694" y="570"/>
                </a:lnTo>
                <a:cubicBezTo>
                  <a:pt x="47852" y="570"/>
                  <a:pt x="47947" y="443"/>
                  <a:pt x="47947" y="285"/>
                </a:cubicBezTo>
                <a:cubicBezTo>
                  <a:pt x="47947" y="127"/>
                  <a:pt x="47820" y="0"/>
                  <a:pt x="47630" y="0"/>
                </a:cubicBezTo>
                <a:close/>
                <a:moveTo>
                  <a:pt x="49277" y="0"/>
                </a:moveTo>
                <a:cubicBezTo>
                  <a:pt x="49087" y="0"/>
                  <a:pt x="48960" y="127"/>
                  <a:pt x="48960" y="285"/>
                </a:cubicBezTo>
                <a:cubicBezTo>
                  <a:pt x="48960" y="443"/>
                  <a:pt x="49087" y="570"/>
                  <a:pt x="49277" y="570"/>
                </a:cubicBezTo>
                <a:lnTo>
                  <a:pt x="49309" y="570"/>
                </a:lnTo>
                <a:cubicBezTo>
                  <a:pt x="49467" y="570"/>
                  <a:pt x="49594" y="443"/>
                  <a:pt x="49594" y="285"/>
                </a:cubicBezTo>
                <a:cubicBezTo>
                  <a:pt x="49594" y="127"/>
                  <a:pt x="49467" y="0"/>
                  <a:pt x="49309" y="0"/>
                </a:cubicBezTo>
                <a:close/>
                <a:moveTo>
                  <a:pt x="50892" y="0"/>
                </a:moveTo>
                <a:cubicBezTo>
                  <a:pt x="50734" y="0"/>
                  <a:pt x="50607" y="127"/>
                  <a:pt x="50607" y="285"/>
                </a:cubicBezTo>
                <a:cubicBezTo>
                  <a:pt x="50607" y="443"/>
                  <a:pt x="50734" y="570"/>
                  <a:pt x="50892" y="570"/>
                </a:cubicBezTo>
                <a:lnTo>
                  <a:pt x="50924" y="570"/>
                </a:lnTo>
                <a:cubicBezTo>
                  <a:pt x="51082" y="570"/>
                  <a:pt x="51241" y="443"/>
                  <a:pt x="51241" y="285"/>
                </a:cubicBezTo>
                <a:cubicBezTo>
                  <a:pt x="51241" y="127"/>
                  <a:pt x="51082" y="0"/>
                  <a:pt x="50924" y="0"/>
                </a:cubicBezTo>
                <a:close/>
                <a:moveTo>
                  <a:pt x="52507" y="0"/>
                </a:moveTo>
                <a:cubicBezTo>
                  <a:pt x="52349" y="0"/>
                  <a:pt x="52222" y="127"/>
                  <a:pt x="52222" y="285"/>
                </a:cubicBezTo>
                <a:cubicBezTo>
                  <a:pt x="52222" y="443"/>
                  <a:pt x="52349" y="570"/>
                  <a:pt x="52507" y="570"/>
                </a:cubicBezTo>
                <a:lnTo>
                  <a:pt x="52539" y="570"/>
                </a:lnTo>
                <a:cubicBezTo>
                  <a:pt x="52729" y="570"/>
                  <a:pt x="52856" y="443"/>
                  <a:pt x="52856" y="285"/>
                </a:cubicBezTo>
                <a:cubicBezTo>
                  <a:pt x="52856" y="127"/>
                  <a:pt x="52729" y="0"/>
                  <a:pt x="52539" y="0"/>
                </a:cubicBezTo>
                <a:close/>
                <a:moveTo>
                  <a:pt x="54123" y="0"/>
                </a:moveTo>
                <a:cubicBezTo>
                  <a:pt x="53964" y="0"/>
                  <a:pt x="53837" y="127"/>
                  <a:pt x="53837" y="285"/>
                </a:cubicBezTo>
                <a:cubicBezTo>
                  <a:pt x="53837" y="443"/>
                  <a:pt x="53964" y="570"/>
                  <a:pt x="54123" y="570"/>
                </a:cubicBezTo>
                <a:lnTo>
                  <a:pt x="54186" y="570"/>
                </a:lnTo>
                <a:cubicBezTo>
                  <a:pt x="54344" y="570"/>
                  <a:pt x="54471" y="443"/>
                  <a:pt x="54471" y="285"/>
                </a:cubicBezTo>
                <a:cubicBezTo>
                  <a:pt x="54471" y="127"/>
                  <a:pt x="54344" y="0"/>
                  <a:pt x="54186" y="0"/>
                </a:cubicBezTo>
                <a:close/>
                <a:moveTo>
                  <a:pt x="55769" y="0"/>
                </a:moveTo>
                <a:cubicBezTo>
                  <a:pt x="55611" y="0"/>
                  <a:pt x="55453" y="127"/>
                  <a:pt x="55453" y="285"/>
                </a:cubicBezTo>
                <a:cubicBezTo>
                  <a:pt x="55453" y="443"/>
                  <a:pt x="55611" y="570"/>
                  <a:pt x="55769" y="570"/>
                </a:cubicBezTo>
                <a:lnTo>
                  <a:pt x="55801" y="570"/>
                </a:lnTo>
                <a:cubicBezTo>
                  <a:pt x="55959" y="570"/>
                  <a:pt x="56086" y="443"/>
                  <a:pt x="56086" y="285"/>
                </a:cubicBezTo>
                <a:cubicBezTo>
                  <a:pt x="56086" y="127"/>
                  <a:pt x="55928" y="0"/>
                  <a:pt x="55769" y="0"/>
                </a:cubicBezTo>
                <a:close/>
                <a:moveTo>
                  <a:pt x="57384" y="0"/>
                </a:moveTo>
                <a:cubicBezTo>
                  <a:pt x="57226" y="0"/>
                  <a:pt x="57099" y="127"/>
                  <a:pt x="57099" y="285"/>
                </a:cubicBezTo>
                <a:cubicBezTo>
                  <a:pt x="57099" y="443"/>
                  <a:pt x="57226" y="570"/>
                  <a:pt x="57384" y="570"/>
                </a:cubicBezTo>
                <a:lnTo>
                  <a:pt x="57416" y="570"/>
                </a:lnTo>
                <a:cubicBezTo>
                  <a:pt x="57574" y="570"/>
                  <a:pt x="57733" y="443"/>
                  <a:pt x="57733" y="285"/>
                </a:cubicBezTo>
                <a:cubicBezTo>
                  <a:pt x="57733" y="127"/>
                  <a:pt x="57574" y="0"/>
                  <a:pt x="57416" y="0"/>
                </a:cubicBezTo>
                <a:close/>
                <a:moveTo>
                  <a:pt x="59000" y="0"/>
                </a:moveTo>
                <a:cubicBezTo>
                  <a:pt x="58841" y="0"/>
                  <a:pt x="58715" y="127"/>
                  <a:pt x="58715" y="285"/>
                </a:cubicBezTo>
                <a:cubicBezTo>
                  <a:pt x="58715" y="443"/>
                  <a:pt x="58841" y="570"/>
                  <a:pt x="59000" y="570"/>
                </a:cubicBezTo>
                <a:lnTo>
                  <a:pt x="59031" y="570"/>
                </a:lnTo>
                <a:cubicBezTo>
                  <a:pt x="59221" y="570"/>
                  <a:pt x="59348" y="443"/>
                  <a:pt x="59348" y="285"/>
                </a:cubicBezTo>
                <a:cubicBezTo>
                  <a:pt x="59348" y="127"/>
                  <a:pt x="59221" y="0"/>
                  <a:pt x="59031" y="0"/>
                </a:cubicBezTo>
                <a:close/>
                <a:moveTo>
                  <a:pt x="60615" y="0"/>
                </a:moveTo>
                <a:cubicBezTo>
                  <a:pt x="60456" y="0"/>
                  <a:pt x="60330" y="127"/>
                  <a:pt x="60330" y="285"/>
                </a:cubicBezTo>
                <a:cubicBezTo>
                  <a:pt x="60330" y="443"/>
                  <a:pt x="60456" y="570"/>
                  <a:pt x="60615" y="570"/>
                </a:cubicBezTo>
                <a:lnTo>
                  <a:pt x="60678" y="570"/>
                </a:lnTo>
                <a:cubicBezTo>
                  <a:pt x="60836" y="570"/>
                  <a:pt x="60963" y="443"/>
                  <a:pt x="60963" y="285"/>
                </a:cubicBezTo>
                <a:cubicBezTo>
                  <a:pt x="60963" y="127"/>
                  <a:pt x="60836" y="0"/>
                  <a:pt x="60678" y="0"/>
                </a:cubicBezTo>
                <a:close/>
                <a:moveTo>
                  <a:pt x="62261" y="0"/>
                </a:moveTo>
                <a:cubicBezTo>
                  <a:pt x="62071" y="0"/>
                  <a:pt x="61945" y="127"/>
                  <a:pt x="61945" y="285"/>
                </a:cubicBezTo>
                <a:cubicBezTo>
                  <a:pt x="61945" y="443"/>
                  <a:pt x="62071" y="570"/>
                  <a:pt x="62261" y="570"/>
                </a:cubicBezTo>
                <a:lnTo>
                  <a:pt x="62293" y="570"/>
                </a:lnTo>
                <a:cubicBezTo>
                  <a:pt x="62451" y="570"/>
                  <a:pt x="62578" y="443"/>
                  <a:pt x="62578" y="285"/>
                </a:cubicBezTo>
                <a:cubicBezTo>
                  <a:pt x="62578" y="127"/>
                  <a:pt x="62451" y="0"/>
                  <a:pt x="62293" y="0"/>
                </a:cubicBezTo>
                <a:close/>
                <a:moveTo>
                  <a:pt x="63877" y="0"/>
                </a:moveTo>
                <a:cubicBezTo>
                  <a:pt x="63718" y="0"/>
                  <a:pt x="63592" y="127"/>
                  <a:pt x="63592" y="285"/>
                </a:cubicBezTo>
                <a:cubicBezTo>
                  <a:pt x="63592" y="443"/>
                  <a:pt x="63718" y="570"/>
                  <a:pt x="63877" y="570"/>
                </a:cubicBezTo>
                <a:lnTo>
                  <a:pt x="63908" y="570"/>
                </a:lnTo>
                <a:cubicBezTo>
                  <a:pt x="64067" y="570"/>
                  <a:pt x="64193" y="443"/>
                  <a:pt x="64193" y="285"/>
                </a:cubicBezTo>
                <a:cubicBezTo>
                  <a:pt x="64193" y="127"/>
                  <a:pt x="64035" y="0"/>
                  <a:pt x="63877" y="0"/>
                </a:cubicBezTo>
                <a:close/>
                <a:moveTo>
                  <a:pt x="65492" y="0"/>
                </a:moveTo>
                <a:cubicBezTo>
                  <a:pt x="65333" y="0"/>
                  <a:pt x="65207" y="127"/>
                  <a:pt x="65207" y="285"/>
                </a:cubicBezTo>
                <a:cubicBezTo>
                  <a:pt x="65207" y="443"/>
                  <a:pt x="65333" y="570"/>
                  <a:pt x="65492" y="570"/>
                </a:cubicBezTo>
                <a:lnTo>
                  <a:pt x="65523" y="570"/>
                </a:lnTo>
                <a:cubicBezTo>
                  <a:pt x="65713" y="570"/>
                  <a:pt x="65840" y="443"/>
                  <a:pt x="65840" y="285"/>
                </a:cubicBezTo>
                <a:cubicBezTo>
                  <a:pt x="65840" y="127"/>
                  <a:pt x="65713" y="0"/>
                  <a:pt x="65523" y="0"/>
                </a:cubicBezTo>
                <a:close/>
                <a:moveTo>
                  <a:pt x="67107" y="0"/>
                </a:moveTo>
                <a:cubicBezTo>
                  <a:pt x="66948" y="0"/>
                  <a:pt x="66822" y="127"/>
                  <a:pt x="66822" y="285"/>
                </a:cubicBezTo>
                <a:cubicBezTo>
                  <a:pt x="66822" y="443"/>
                  <a:pt x="66948" y="570"/>
                  <a:pt x="67107" y="570"/>
                </a:cubicBezTo>
                <a:lnTo>
                  <a:pt x="67170" y="570"/>
                </a:lnTo>
                <a:cubicBezTo>
                  <a:pt x="67329" y="570"/>
                  <a:pt x="67455" y="443"/>
                  <a:pt x="67455" y="285"/>
                </a:cubicBezTo>
                <a:cubicBezTo>
                  <a:pt x="67455" y="127"/>
                  <a:pt x="67329" y="0"/>
                  <a:pt x="67170" y="0"/>
                </a:cubicBezTo>
                <a:close/>
                <a:moveTo>
                  <a:pt x="68754" y="0"/>
                </a:moveTo>
                <a:cubicBezTo>
                  <a:pt x="68595" y="0"/>
                  <a:pt x="68437" y="127"/>
                  <a:pt x="68437" y="285"/>
                </a:cubicBezTo>
                <a:cubicBezTo>
                  <a:pt x="68437" y="443"/>
                  <a:pt x="68595" y="570"/>
                  <a:pt x="68754" y="570"/>
                </a:cubicBezTo>
                <a:lnTo>
                  <a:pt x="68785" y="570"/>
                </a:lnTo>
                <a:cubicBezTo>
                  <a:pt x="68944" y="570"/>
                  <a:pt x="69070" y="443"/>
                  <a:pt x="69070" y="285"/>
                </a:cubicBezTo>
                <a:cubicBezTo>
                  <a:pt x="69070" y="127"/>
                  <a:pt x="68944" y="0"/>
                  <a:pt x="68785" y="0"/>
                </a:cubicBezTo>
                <a:close/>
                <a:moveTo>
                  <a:pt x="70369" y="0"/>
                </a:moveTo>
                <a:cubicBezTo>
                  <a:pt x="70210" y="0"/>
                  <a:pt x="70084" y="127"/>
                  <a:pt x="70084" y="285"/>
                </a:cubicBezTo>
                <a:cubicBezTo>
                  <a:pt x="70084" y="443"/>
                  <a:pt x="70210" y="570"/>
                  <a:pt x="70369" y="570"/>
                </a:cubicBezTo>
                <a:lnTo>
                  <a:pt x="70400" y="570"/>
                </a:lnTo>
                <a:cubicBezTo>
                  <a:pt x="70559" y="570"/>
                  <a:pt x="70685" y="443"/>
                  <a:pt x="70685" y="285"/>
                </a:cubicBezTo>
                <a:cubicBezTo>
                  <a:pt x="70685" y="127"/>
                  <a:pt x="70527" y="0"/>
                  <a:pt x="70369" y="0"/>
                </a:cubicBezTo>
                <a:close/>
                <a:moveTo>
                  <a:pt x="71984" y="0"/>
                </a:moveTo>
                <a:cubicBezTo>
                  <a:pt x="71826" y="0"/>
                  <a:pt x="71699" y="127"/>
                  <a:pt x="71699" y="285"/>
                </a:cubicBezTo>
                <a:cubicBezTo>
                  <a:pt x="71699" y="443"/>
                  <a:pt x="71826" y="570"/>
                  <a:pt x="71984" y="570"/>
                </a:cubicBezTo>
                <a:lnTo>
                  <a:pt x="72016" y="570"/>
                </a:lnTo>
                <a:cubicBezTo>
                  <a:pt x="72206" y="570"/>
                  <a:pt x="72332" y="443"/>
                  <a:pt x="72332" y="285"/>
                </a:cubicBezTo>
                <a:cubicBezTo>
                  <a:pt x="72332" y="127"/>
                  <a:pt x="72206" y="0"/>
                  <a:pt x="72016" y="0"/>
                </a:cubicBezTo>
                <a:close/>
                <a:moveTo>
                  <a:pt x="73599" y="0"/>
                </a:moveTo>
                <a:cubicBezTo>
                  <a:pt x="73441" y="0"/>
                  <a:pt x="73314" y="127"/>
                  <a:pt x="73314" y="285"/>
                </a:cubicBezTo>
                <a:cubicBezTo>
                  <a:pt x="73314" y="443"/>
                  <a:pt x="73441" y="570"/>
                  <a:pt x="73599" y="570"/>
                </a:cubicBezTo>
                <a:lnTo>
                  <a:pt x="73662" y="570"/>
                </a:lnTo>
                <a:cubicBezTo>
                  <a:pt x="73821" y="570"/>
                  <a:pt x="73947" y="443"/>
                  <a:pt x="73947" y="285"/>
                </a:cubicBezTo>
                <a:cubicBezTo>
                  <a:pt x="73947" y="127"/>
                  <a:pt x="73821" y="0"/>
                  <a:pt x="73662" y="0"/>
                </a:cubicBezTo>
                <a:close/>
                <a:moveTo>
                  <a:pt x="75246" y="0"/>
                </a:moveTo>
                <a:cubicBezTo>
                  <a:pt x="75087" y="0"/>
                  <a:pt x="74929" y="127"/>
                  <a:pt x="74929" y="285"/>
                </a:cubicBezTo>
                <a:cubicBezTo>
                  <a:pt x="74929" y="443"/>
                  <a:pt x="75087" y="570"/>
                  <a:pt x="75246" y="570"/>
                </a:cubicBezTo>
                <a:lnTo>
                  <a:pt x="75277" y="570"/>
                </a:lnTo>
                <a:cubicBezTo>
                  <a:pt x="75436" y="570"/>
                  <a:pt x="75562" y="443"/>
                  <a:pt x="75562" y="285"/>
                </a:cubicBezTo>
                <a:cubicBezTo>
                  <a:pt x="75562" y="127"/>
                  <a:pt x="75436" y="0"/>
                  <a:pt x="75277" y="0"/>
                </a:cubicBezTo>
                <a:close/>
                <a:moveTo>
                  <a:pt x="76861" y="0"/>
                </a:moveTo>
                <a:cubicBezTo>
                  <a:pt x="76703" y="0"/>
                  <a:pt x="76544" y="127"/>
                  <a:pt x="76544" y="285"/>
                </a:cubicBezTo>
                <a:cubicBezTo>
                  <a:pt x="76544" y="443"/>
                  <a:pt x="76703" y="570"/>
                  <a:pt x="76861" y="570"/>
                </a:cubicBezTo>
                <a:lnTo>
                  <a:pt x="76893" y="570"/>
                </a:lnTo>
                <a:cubicBezTo>
                  <a:pt x="77051" y="570"/>
                  <a:pt x="77209" y="443"/>
                  <a:pt x="77209" y="285"/>
                </a:cubicBezTo>
                <a:cubicBezTo>
                  <a:pt x="77209" y="127"/>
                  <a:pt x="77051" y="0"/>
                  <a:pt x="76893" y="0"/>
                </a:cubicBezTo>
                <a:close/>
                <a:moveTo>
                  <a:pt x="78476" y="0"/>
                </a:moveTo>
                <a:cubicBezTo>
                  <a:pt x="78318" y="0"/>
                  <a:pt x="78191" y="127"/>
                  <a:pt x="78191" y="285"/>
                </a:cubicBezTo>
                <a:cubicBezTo>
                  <a:pt x="78191" y="443"/>
                  <a:pt x="78318" y="570"/>
                  <a:pt x="78476" y="570"/>
                </a:cubicBezTo>
                <a:lnTo>
                  <a:pt x="78508" y="570"/>
                </a:lnTo>
                <a:cubicBezTo>
                  <a:pt x="78698" y="570"/>
                  <a:pt x="78824" y="443"/>
                  <a:pt x="78824" y="285"/>
                </a:cubicBezTo>
                <a:cubicBezTo>
                  <a:pt x="78824" y="127"/>
                  <a:pt x="78698" y="0"/>
                  <a:pt x="78508" y="0"/>
                </a:cubicBezTo>
                <a:close/>
                <a:moveTo>
                  <a:pt x="80091" y="0"/>
                </a:moveTo>
                <a:cubicBezTo>
                  <a:pt x="79933" y="0"/>
                  <a:pt x="79806" y="127"/>
                  <a:pt x="79806" y="285"/>
                </a:cubicBezTo>
                <a:cubicBezTo>
                  <a:pt x="79806" y="443"/>
                  <a:pt x="79933" y="570"/>
                  <a:pt x="80091" y="570"/>
                </a:cubicBezTo>
                <a:lnTo>
                  <a:pt x="80154" y="570"/>
                </a:lnTo>
                <a:cubicBezTo>
                  <a:pt x="80313" y="570"/>
                  <a:pt x="80408" y="443"/>
                  <a:pt x="80408" y="285"/>
                </a:cubicBezTo>
                <a:cubicBezTo>
                  <a:pt x="80408" y="127"/>
                  <a:pt x="80281" y="0"/>
                  <a:pt x="80091" y="0"/>
                </a:cubicBezTo>
                <a:close/>
                <a:moveTo>
                  <a:pt x="81738" y="0"/>
                </a:moveTo>
                <a:cubicBezTo>
                  <a:pt x="81580" y="0"/>
                  <a:pt x="81421" y="127"/>
                  <a:pt x="81421" y="285"/>
                </a:cubicBezTo>
                <a:cubicBezTo>
                  <a:pt x="81421" y="443"/>
                  <a:pt x="81580" y="570"/>
                  <a:pt x="81738" y="570"/>
                </a:cubicBezTo>
                <a:lnTo>
                  <a:pt x="81770" y="570"/>
                </a:lnTo>
                <a:cubicBezTo>
                  <a:pt x="81928" y="570"/>
                  <a:pt x="82055" y="443"/>
                  <a:pt x="82055" y="285"/>
                </a:cubicBezTo>
                <a:cubicBezTo>
                  <a:pt x="82055" y="127"/>
                  <a:pt x="81928" y="0"/>
                  <a:pt x="81770" y="0"/>
                </a:cubicBezTo>
                <a:close/>
                <a:moveTo>
                  <a:pt x="83353" y="0"/>
                </a:moveTo>
                <a:cubicBezTo>
                  <a:pt x="83195" y="0"/>
                  <a:pt x="83036" y="127"/>
                  <a:pt x="83036" y="285"/>
                </a:cubicBezTo>
                <a:cubicBezTo>
                  <a:pt x="83036" y="443"/>
                  <a:pt x="83195" y="570"/>
                  <a:pt x="83353" y="570"/>
                </a:cubicBezTo>
                <a:lnTo>
                  <a:pt x="83385" y="570"/>
                </a:lnTo>
                <a:cubicBezTo>
                  <a:pt x="83543" y="570"/>
                  <a:pt x="83670" y="443"/>
                  <a:pt x="83670" y="285"/>
                </a:cubicBezTo>
                <a:cubicBezTo>
                  <a:pt x="83670" y="127"/>
                  <a:pt x="83543" y="0"/>
                  <a:pt x="83385" y="0"/>
                </a:cubicBezTo>
                <a:close/>
                <a:moveTo>
                  <a:pt x="84968" y="0"/>
                </a:moveTo>
                <a:cubicBezTo>
                  <a:pt x="84810" y="0"/>
                  <a:pt x="84683" y="127"/>
                  <a:pt x="84683" y="285"/>
                </a:cubicBezTo>
                <a:cubicBezTo>
                  <a:pt x="84683" y="443"/>
                  <a:pt x="84810" y="570"/>
                  <a:pt x="84968" y="570"/>
                </a:cubicBezTo>
                <a:lnTo>
                  <a:pt x="85000" y="570"/>
                </a:lnTo>
                <a:cubicBezTo>
                  <a:pt x="85190" y="570"/>
                  <a:pt x="85317" y="443"/>
                  <a:pt x="85317" y="285"/>
                </a:cubicBezTo>
                <a:cubicBezTo>
                  <a:pt x="85317" y="127"/>
                  <a:pt x="85158" y="0"/>
                  <a:pt x="85000" y="0"/>
                </a:cubicBezTo>
                <a:close/>
                <a:moveTo>
                  <a:pt x="86583" y="0"/>
                </a:moveTo>
                <a:cubicBezTo>
                  <a:pt x="86425" y="0"/>
                  <a:pt x="86298" y="127"/>
                  <a:pt x="86298" y="285"/>
                </a:cubicBezTo>
                <a:cubicBezTo>
                  <a:pt x="86298" y="443"/>
                  <a:pt x="86425" y="570"/>
                  <a:pt x="86583" y="570"/>
                </a:cubicBezTo>
                <a:lnTo>
                  <a:pt x="86647" y="570"/>
                </a:lnTo>
                <a:cubicBezTo>
                  <a:pt x="86805" y="570"/>
                  <a:pt x="86932" y="443"/>
                  <a:pt x="86932" y="285"/>
                </a:cubicBezTo>
                <a:cubicBezTo>
                  <a:pt x="86932" y="127"/>
                  <a:pt x="86805" y="0"/>
                  <a:pt x="86647" y="0"/>
                </a:cubicBezTo>
                <a:close/>
                <a:moveTo>
                  <a:pt x="88230" y="0"/>
                </a:moveTo>
                <a:cubicBezTo>
                  <a:pt x="88072" y="0"/>
                  <a:pt x="87913" y="127"/>
                  <a:pt x="87913" y="285"/>
                </a:cubicBezTo>
                <a:cubicBezTo>
                  <a:pt x="87913" y="443"/>
                  <a:pt x="88072" y="570"/>
                  <a:pt x="88230" y="570"/>
                </a:cubicBezTo>
                <a:lnTo>
                  <a:pt x="88262" y="570"/>
                </a:lnTo>
                <a:cubicBezTo>
                  <a:pt x="88420" y="570"/>
                  <a:pt x="88547" y="443"/>
                  <a:pt x="88547" y="285"/>
                </a:cubicBezTo>
                <a:cubicBezTo>
                  <a:pt x="88547" y="127"/>
                  <a:pt x="88388" y="0"/>
                  <a:pt x="88230" y="0"/>
                </a:cubicBezTo>
                <a:close/>
                <a:moveTo>
                  <a:pt x="89845" y="0"/>
                </a:moveTo>
                <a:cubicBezTo>
                  <a:pt x="89687" y="0"/>
                  <a:pt x="89560" y="127"/>
                  <a:pt x="89560" y="285"/>
                </a:cubicBezTo>
                <a:cubicBezTo>
                  <a:pt x="89560" y="443"/>
                  <a:pt x="89687" y="570"/>
                  <a:pt x="89845" y="570"/>
                </a:cubicBezTo>
                <a:lnTo>
                  <a:pt x="89877" y="570"/>
                </a:lnTo>
                <a:cubicBezTo>
                  <a:pt x="90035" y="570"/>
                  <a:pt x="90194" y="443"/>
                  <a:pt x="90194" y="285"/>
                </a:cubicBezTo>
                <a:cubicBezTo>
                  <a:pt x="90194" y="127"/>
                  <a:pt x="90035" y="0"/>
                  <a:pt x="89877" y="0"/>
                </a:cubicBezTo>
                <a:close/>
                <a:moveTo>
                  <a:pt x="91460" y="0"/>
                </a:moveTo>
                <a:cubicBezTo>
                  <a:pt x="91302" y="0"/>
                  <a:pt x="91175" y="127"/>
                  <a:pt x="91175" y="285"/>
                </a:cubicBezTo>
                <a:cubicBezTo>
                  <a:pt x="91175" y="443"/>
                  <a:pt x="91302" y="570"/>
                  <a:pt x="91460" y="570"/>
                </a:cubicBezTo>
                <a:lnTo>
                  <a:pt x="91492" y="570"/>
                </a:lnTo>
                <a:cubicBezTo>
                  <a:pt x="91682" y="570"/>
                  <a:pt x="91809" y="443"/>
                  <a:pt x="91809" y="285"/>
                </a:cubicBezTo>
                <a:cubicBezTo>
                  <a:pt x="91809" y="127"/>
                  <a:pt x="91650" y="0"/>
                  <a:pt x="91492" y="0"/>
                </a:cubicBezTo>
                <a:close/>
                <a:moveTo>
                  <a:pt x="93075" y="0"/>
                </a:moveTo>
                <a:cubicBezTo>
                  <a:pt x="92917" y="0"/>
                  <a:pt x="92790" y="127"/>
                  <a:pt x="92790" y="285"/>
                </a:cubicBezTo>
                <a:cubicBezTo>
                  <a:pt x="92790" y="443"/>
                  <a:pt x="92917" y="570"/>
                  <a:pt x="93075" y="570"/>
                </a:cubicBezTo>
                <a:lnTo>
                  <a:pt x="93139" y="570"/>
                </a:lnTo>
                <a:cubicBezTo>
                  <a:pt x="93297" y="570"/>
                  <a:pt x="93424" y="443"/>
                  <a:pt x="93424" y="285"/>
                </a:cubicBezTo>
                <a:cubicBezTo>
                  <a:pt x="93424" y="127"/>
                  <a:pt x="93297" y="0"/>
                  <a:pt x="93139" y="0"/>
                </a:cubicBezTo>
                <a:close/>
                <a:moveTo>
                  <a:pt x="94722" y="0"/>
                </a:moveTo>
                <a:cubicBezTo>
                  <a:pt x="94564" y="0"/>
                  <a:pt x="94406" y="127"/>
                  <a:pt x="94406" y="285"/>
                </a:cubicBezTo>
                <a:cubicBezTo>
                  <a:pt x="94406" y="443"/>
                  <a:pt x="94564" y="570"/>
                  <a:pt x="94722" y="570"/>
                </a:cubicBezTo>
                <a:lnTo>
                  <a:pt x="94754" y="570"/>
                </a:lnTo>
                <a:cubicBezTo>
                  <a:pt x="94912" y="570"/>
                  <a:pt x="95039" y="443"/>
                  <a:pt x="95039" y="285"/>
                </a:cubicBezTo>
                <a:cubicBezTo>
                  <a:pt x="95039" y="127"/>
                  <a:pt x="94912" y="0"/>
                  <a:pt x="94754" y="0"/>
                </a:cubicBezTo>
                <a:close/>
                <a:moveTo>
                  <a:pt x="96337" y="0"/>
                </a:moveTo>
                <a:cubicBezTo>
                  <a:pt x="96179" y="0"/>
                  <a:pt x="96052" y="127"/>
                  <a:pt x="96052" y="285"/>
                </a:cubicBezTo>
                <a:cubicBezTo>
                  <a:pt x="96052" y="443"/>
                  <a:pt x="96179" y="570"/>
                  <a:pt x="96337" y="570"/>
                </a:cubicBezTo>
                <a:lnTo>
                  <a:pt x="96369" y="570"/>
                </a:lnTo>
                <a:cubicBezTo>
                  <a:pt x="96527" y="570"/>
                  <a:pt x="96654" y="443"/>
                  <a:pt x="96654" y="285"/>
                </a:cubicBezTo>
                <a:cubicBezTo>
                  <a:pt x="96654" y="127"/>
                  <a:pt x="96496" y="0"/>
                  <a:pt x="96337" y="0"/>
                </a:cubicBezTo>
                <a:close/>
                <a:moveTo>
                  <a:pt x="97952" y="0"/>
                </a:moveTo>
                <a:cubicBezTo>
                  <a:pt x="97794" y="0"/>
                  <a:pt x="97667" y="127"/>
                  <a:pt x="97667" y="285"/>
                </a:cubicBezTo>
                <a:cubicBezTo>
                  <a:pt x="97667" y="443"/>
                  <a:pt x="97794" y="570"/>
                  <a:pt x="97952" y="570"/>
                </a:cubicBezTo>
                <a:lnTo>
                  <a:pt x="97984" y="570"/>
                </a:lnTo>
                <a:cubicBezTo>
                  <a:pt x="98174" y="570"/>
                  <a:pt x="98301" y="443"/>
                  <a:pt x="98301" y="285"/>
                </a:cubicBezTo>
                <a:cubicBezTo>
                  <a:pt x="98301" y="127"/>
                  <a:pt x="98174" y="0"/>
                  <a:pt x="97984" y="0"/>
                </a:cubicBezTo>
                <a:close/>
                <a:moveTo>
                  <a:pt x="99568" y="0"/>
                </a:moveTo>
                <a:cubicBezTo>
                  <a:pt x="99409" y="0"/>
                  <a:pt x="99283" y="127"/>
                  <a:pt x="99283" y="285"/>
                </a:cubicBezTo>
                <a:cubicBezTo>
                  <a:pt x="99283" y="443"/>
                  <a:pt x="99409" y="570"/>
                  <a:pt x="99568" y="570"/>
                </a:cubicBezTo>
                <a:lnTo>
                  <a:pt x="99631" y="570"/>
                </a:lnTo>
                <a:cubicBezTo>
                  <a:pt x="99789" y="570"/>
                  <a:pt x="99916" y="443"/>
                  <a:pt x="99916" y="285"/>
                </a:cubicBezTo>
                <a:cubicBezTo>
                  <a:pt x="99916" y="127"/>
                  <a:pt x="99789" y="0"/>
                  <a:pt x="99631" y="0"/>
                </a:cubicBezTo>
                <a:close/>
                <a:moveTo>
                  <a:pt x="101214" y="0"/>
                </a:moveTo>
                <a:cubicBezTo>
                  <a:pt x="101056" y="0"/>
                  <a:pt x="100898" y="127"/>
                  <a:pt x="100898" y="285"/>
                </a:cubicBezTo>
                <a:cubicBezTo>
                  <a:pt x="100898" y="443"/>
                  <a:pt x="101056" y="570"/>
                  <a:pt x="101214" y="570"/>
                </a:cubicBezTo>
                <a:lnTo>
                  <a:pt x="101246" y="570"/>
                </a:lnTo>
                <a:cubicBezTo>
                  <a:pt x="101404" y="570"/>
                  <a:pt x="101531" y="443"/>
                  <a:pt x="101531" y="285"/>
                </a:cubicBezTo>
                <a:cubicBezTo>
                  <a:pt x="101531" y="127"/>
                  <a:pt x="101404" y="0"/>
                  <a:pt x="101246" y="0"/>
                </a:cubicBezTo>
                <a:close/>
                <a:moveTo>
                  <a:pt x="102830" y="0"/>
                </a:moveTo>
                <a:cubicBezTo>
                  <a:pt x="102671" y="0"/>
                  <a:pt x="102545" y="127"/>
                  <a:pt x="102545" y="285"/>
                </a:cubicBezTo>
                <a:cubicBezTo>
                  <a:pt x="102545" y="443"/>
                  <a:pt x="102671" y="570"/>
                  <a:pt x="102830" y="570"/>
                </a:cubicBezTo>
                <a:lnTo>
                  <a:pt x="102861" y="570"/>
                </a:lnTo>
                <a:cubicBezTo>
                  <a:pt x="103020" y="570"/>
                  <a:pt x="103178" y="443"/>
                  <a:pt x="103178" y="285"/>
                </a:cubicBezTo>
                <a:cubicBezTo>
                  <a:pt x="103178" y="127"/>
                  <a:pt x="103020" y="0"/>
                  <a:pt x="102861" y="0"/>
                </a:cubicBezTo>
                <a:close/>
                <a:moveTo>
                  <a:pt x="104445" y="0"/>
                </a:moveTo>
                <a:cubicBezTo>
                  <a:pt x="104286" y="0"/>
                  <a:pt x="104160" y="127"/>
                  <a:pt x="104160" y="285"/>
                </a:cubicBezTo>
                <a:cubicBezTo>
                  <a:pt x="104160" y="443"/>
                  <a:pt x="104286" y="570"/>
                  <a:pt x="104445" y="570"/>
                </a:cubicBezTo>
                <a:lnTo>
                  <a:pt x="104476" y="570"/>
                </a:lnTo>
                <a:cubicBezTo>
                  <a:pt x="104666" y="570"/>
                  <a:pt x="104761" y="443"/>
                  <a:pt x="104761" y="285"/>
                </a:cubicBezTo>
                <a:cubicBezTo>
                  <a:pt x="104761" y="127"/>
                  <a:pt x="104603" y="0"/>
                  <a:pt x="104445" y="0"/>
                </a:cubicBezTo>
                <a:close/>
                <a:moveTo>
                  <a:pt x="106060" y="0"/>
                </a:moveTo>
                <a:cubicBezTo>
                  <a:pt x="105901" y="0"/>
                  <a:pt x="105775" y="127"/>
                  <a:pt x="105775" y="285"/>
                </a:cubicBezTo>
                <a:cubicBezTo>
                  <a:pt x="105775" y="443"/>
                  <a:pt x="105901" y="570"/>
                  <a:pt x="106060" y="570"/>
                </a:cubicBezTo>
                <a:lnTo>
                  <a:pt x="106123" y="570"/>
                </a:lnTo>
                <a:cubicBezTo>
                  <a:pt x="106281" y="570"/>
                  <a:pt x="106408" y="443"/>
                  <a:pt x="106408" y="285"/>
                </a:cubicBezTo>
                <a:cubicBezTo>
                  <a:pt x="106408" y="127"/>
                  <a:pt x="106281" y="0"/>
                  <a:pt x="106123" y="0"/>
                </a:cubicBezTo>
                <a:close/>
                <a:moveTo>
                  <a:pt x="107707" y="0"/>
                </a:moveTo>
                <a:cubicBezTo>
                  <a:pt x="107548" y="0"/>
                  <a:pt x="107390" y="127"/>
                  <a:pt x="107390" y="285"/>
                </a:cubicBezTo>
                <a:cubicBezTo>
                  <a:pt x="107390" y="443"/>
                  <a:pt x="107548" y="570"/>
                  <a:pt x="107707" y="570"/>
                </a:cubicBezTo>
                <a:lnTo>
                  <a:pt x="107738" y="570"/>
                </a:lnTo>
                <a:cubicBezTo>
                  <a:pt x="107897" y="570"/>
                  <a:pt x="108023" y="443"/>
                  <a:pt x="108023" y="285"/>
                </a:cubicBezTo>
                <a:cubicBezTo>
                  <a:pt x="108023" y="127"/>
                  <a:pt x="107897" y="0"/>
                  <a:pt x="107738" y="0"/>
                </a:cubicBezTo>
                <a:close/>
                <a:moveTo>
                  <a:pt x="109322" y="0"/>
                </a:moveTo>
                <a:cubicBezTo>
                  <a:pt x="109163" y="0"/>
                  <a:pt x="109005" y="127"/>
                  <a:pt x="109005" y="285"/>
                </a:cubicBezTo>
                <a:cubicBezTo>
                  <a:pt x="109005" y="443"/>
                  <a:pt x="109163" y="570"/>
                  <a:pt x="109322" y="570"/>
                </a:cubicBezTo>
                <a:lnTo>
                  <a:pt x="109353" y="570"/>
                </a:lnTo>
                <a:cubicBezTo>
                  <a:pt x="109512" y="570"/>
                  <a:pt x="109670" y="443"/>
                  <a:pt x="109670" y="285"/>
                </a:cubicBezTo>
                <a:cubicBezTo>
                  <a:pt x="109670" y="127"/>
                  <a:pt x="109512" y="0"/>
                  <a:pt x="109353" y="0"/>
                </a:cubicBezTo>
                <a:close/>
                <a:moveTo>
                  <a:pt x="110937" y="0"/>
                </a:moveTo>
                <a:cubicBezTo>
                  <a:pt x="110778" y="0"/>
                  <a:pt x="110652" y="127"/>
                  <a:pt x="110652" y="285"/>
                </a:cubicBezTo>
                <a:cubicBezTo>
                  <a:pt x="110652" y="443"/>
                  <a:pt x="110778" y="570"/>
                  <a:pt x="110937" y="570"/>
                </a:cubicBezTo>
                <a:lnTo>
                  <a:pt x="110968" y="570"/>
                </a:lnTo>
                <a:cubicBezTo>
                  <a:pt x="111159" y="570"/>
                  <a:pt x="111285" y="443"/>
                  <a:pt x="111285" y="285"/>
                </a:cubicBezTo>
                <a:cubicBezTo>
                  <a:pt x="111285" y="127"/>
                  <a:pt x="111159" y="0"/>
                  <a:pt x="110968" y="0"/>
                </a:cubicBezTo>
                <a:close/>
                <a:moveTo>
                  <a:pt x="112552" y="0"/>
                </a:moveTo>
                <a:cubicBezTo>
                  <a:pt x="112394" y="0"/>
                  <a:pt x="112267" y="127"/>
                  <a:pt x="112267" y="285"/>
                </a:cubicBezTo>
                <a:cubicBezTo>
                  <a:pt x="112267" y="443"/>
                  <a:pt x="112394" y="570"/>
                  <a:pt x="112552" y="570"/>
                </a:cubicBezTo>
                <a:lnTo>
                  <a:pt x="112615" y="570"/>
                </a:lnTo>
                <a:cubicBezTo>
                  <a:pt x="112774" y="570"/>
                  <a:pt x="112869" y="443"/>
                  <a:pt x="112869" y="285"/>
                </a:cubicBezTo>
                <a:cubicBezTo>
                  <a:pt x="112869" y="127"/>
                  <a:pt x="112742" y="0"/>
                  <a:pt x="112552" y="0"/>
                </a:cubicBezTo>
                <a:close/>
                <a:moveTo>
                  <a:pt x="114199" y="0"/>
                </a:moveTo>
                <a:cubicBezTo>
                  <a:pt x="114040" y="0"/>
                  <a:pt x="113882" y="127"/>
                  <a:pt x="113882" y="285"/>
                </a:cubicBezTo>
                <a:cubicBezTo>
                  <a:pt x="113882" y="443"/>
                  <a:pt x="114040" y="570"/>
                  <a:pt x="114199" y="570"/>
                </a:cubicBezTo>
                <a:lnTo>
                  <a:pt x="114230" y="570"/>
                </a:lnTo>
                <a:cubicBezTo>
                  <a:pt x="114389" y="570"/>
                  <a:pt x="114515" y="443"/>
                  <a:pt x="114515" y="285"/>
                </a:cubicBezTo>
                <a:cubicBezTo>
                  <a:pt x="114515" y="127"/>
                  <a:pt x="114389" y="0"/>
                  <a:pt x="114230" y="0"/>
                </a:cubicBezTo>
                <a:close/>
                <a:moveTo>
                  <a:pt x="115814" y="0"/>
                </a:moveTo>
                <a:cubicBezTo>
                  <a:pt x="115656" y="0"/>
                  <a:pt x="115497" y="127"/>
                  <a:pt x="115497" y="285"/>
                </a:cubicBezTo>
                <a:cubicBezTo>
                  <a:pt x="115497" y="443"/>
                  <a:pt x="115656" y="570"/>
                  <a:pt x="115814" y="570"/>
                </a:cubicBezTo>
                <a:lnTo>
                  <a:pt x="115846" y="570"/>
                </a:lnTo>
                <a:cubicBezTo>
                  <a:pt x="116004" y="570"/>
                  <a:pt x="116131" y="443"/>
                  <a:pt x="116131" y="285"/>
                </a:cubicBezTo>
                <a:cubicBezTo>
                  <a:pt x="116131" y="127"/>
                  <a:pt x="116004" y="0"/>
                  <a:pt x="115846" y="0"/>
                </a:cubicBezTo>
                <a:close/>
                <a:moveTo>
                  <a:pt x="117429" y="0"/>
                </a:moveTo>
                <a:cubicBezTo>
                  <a:pt x="117271" y="0"/>
                  <a:pt x="117144" y="127"/>
                  <a:pt x="117144" y="285"/>
                </a:cubicBezTo>
                <a:cubicBezTo>
                  <a:pt x="117144" y="443"/>
                  <a:pt x="117271" y="570"/>
                  <a:pt x="117429" y="570"/>
                </a:cubicBezTo>
                <a:lnTo>
                  <a:pt x="117461" y="570"/>
                </a:lnTo>
                <a:cubicBezTo>
                  <a:pt x="117651" y="570"/>
                  <a:pt x="117777" y="443"/>
                  <a:pt x="117777" y="285"/>
                </a:cubicBezTo>
                <a:cubicBezTo>
                  <a:pt x="117777" y="127"/>
                  <a:pt x="117619" y="0"/>
                  <a:pt x="117461" y="0"/>
                </a:cubicBezTo>
                <a:close/>
                <a:moveTo>
                  <a:pt x="119044" y="0"/>
                </a:moveTo>
                <a:cubicBezTo>
                  <a:pt x="118886" y="0"/>
                  <a:pt x="118759" y="127"/>
                  <a:pt x="118759" y="285"/>
                </a:cubicBezTo>
                <a:cubicBezTo>
                  <a:pt x="118759" y="443"/>
                  <a:pt x="118886" y="570"/>
                  <a:pt x="119044" y="570"/>
                </a:cubicBezTo>
                <a:lnTo>
                  <a:pt x="119107" y="570"/>
                </a:lnTo>
                <a:cubicBezTo>
                  <a:pt x="119266" y="570"/>
                  <a:pt x="119392" y="443"/>
                  <a:pt x="119392" y="285"/>
                </a:cubicBezTo>
                <a:cubicBezTo>
                  <a:pt x="119392" y="127"/>
                  <a:pt x="119266" y="0"/>
                  <a:pt x="119107" y="0"/>
                </a:cubicBezTo>
                <a:close/>
                <a:moveTo>
                  <a:pt x="120691" y="0"/>
                </a:moveTo>
                <a:cubicBezTo>
                  <a:pt x="120533" y="0"/>
                  <a:pt x="120374" y="127"/>
                  <a:pt x="120374" y="285"/>
                </a:cubicBezTo>
                <a:cubicBezTo>
                  <a:pt x="120374" y="443"/>
                  <a:pt x="120533" y="570"/>
                  <a:pt x="120691" y="570"/>
                </a:cubicBezTo>
                <a:lnTo>
                  <a:pt x="120723" y="570"/>
                </a:lnTo>
                <a:cubicBezTo>
                  <a:pt x="120881" y="570"/>
                  <a:pt x="121008" y="443"/>
                  <a:pt x="121008" y="285"/>
                </a:cubicBezTo>
                <a:cubicBezTo>
                  <a:pt x="121008" y="127"/>
                  <a:pt x="120849" y="0"/>
                  <a:pt x="120691" y="0"/>
                </a:cubicBezTo>
                <a:close/>
                <a:moveTo>
                  <a:pt x="122306" y="0"/>
                </a:moveTo>
                <a:cubicBezTo>
                  <a:pt x="122148" y="0"/>
                  <a:pt x="122021" y="127"/>
                  <a:pt x="122021" y="285"/>
                </a:cubicBezTo>
                <a:cubicBezTo>
                  <a:pt x="122021" y="443"/>
                  <a:pt x="122148" y="570"/>
                  <a:pt x="122306" y="570"/>
                </a:cubicBezTo>
                <a:lnTo>
                  <a:pt x="122338" y="570"/>
                </a:lnTo>
                <a:cubicBezTo>
                  <a:pt x="122496" y="570"/>
                  <a:pt x="122654" y="443"/>
                  <a:pt x="122654" y="285"/>
                </a:cubicBezTo>
                <a:cubicBezTo>
                  <a:pt x="122654" y="127"/>
                  <a:pt x="122496" y="0"/>
                  <a:pt x="122338" y="0"/>
                </a:cubicBezTo>
                <a:close/>
                <a:moveTo>
                  <a:pt x="123921" y="0"/>
                </a:moveTo>
                <a:cubicBezTo>
                  <a:pt x="123763" y="0"/>
                  <a:pt x="123636" y="127"/>
                  <a:pt x="123636" y="285"/>
                </a:cubicBezTo>
                <a:cubicBezTo>
                  <a:pt x="123636" y="443"/>
                  <a:pt x="123763" y="570"/>
                  <a:pt x="123921" y="570"/>
                </a:cubicBezTo>
                <a:lnTo>
                  <a:pt x="123953" y="570"/>
                </a:lnTo>
                <a:cubicBezTo>
                  <a:pt x="124143" y="570"/>
                  <a:pt x="124270" y="443"/>
                  <a:pt x="124270" y="285"/>
                </a:cubicBezTo>
                <a:cubicBezTo>
                  <a:pt x="124270" y="127"/>
                  <a:pt x="124111" y="0"/>
                  <a:pt x="123953" y="0"/>
                </a:cubicBezTo>
                <a:close/>
                <a:moveTo>
                  <a:pt x="18400" y="0"/>
                </a:moveTo>
                <a:cubicBezTo>
                  <a:pt x="18241" y="32"/>
                  <a:pt x="18115" y="158"/>
                  <a:pt x="18146" y="317"/>
                </a:cubicBezTo>
                <a:cubicBezTo>
                  <a:pt x="18146" y="475"/>
                  <a:pt x="18273" y="602"/>
                  <a:pt x="18431" y="602"/>
                </a:cubicBezTo>
                <a:lnTo>
                  <a:pt x="18463" y="602"/>
                </a:lnTo>
                <a:lnTo>
                  <a:pt x="18463" y="285"/>
                </a:lnTo>
                <a:lnTo>
                  <a:pt x="18495" y="602"/>
                </a:lnTo>
                <a:cubicBezTo>
                  <a:pt x="18653" y="602"/>
                  <a:pt x="18780" y="443"/>
                  <a:pt x="18748" y="285"/>
                </a:cubicBezTo>
                <a:cubicBezTo>
                  <a:pt x="18748" y="127"/>
                  <a:pt x="18621" y="0"/>
                  <a:pt x="18463" y="0"/>
                </a:cubicBezTo>
                <a:close/>
                <a:moveTo>
                  <a:pt x="125410" y="95"/>
                </a:moveTo>
                <a:lnTo>
                  <a:pt x="125378" y="380"/>
                </a:lnTo>
                <a:lnTo>
                  <a:pt x="125346" y="665"/>
                </a:lnTo>
                <a:lnTo>
                  <a:pt x="125410" y="380"/>
                </a:lnTo>
                <a:lnTo>
                  <a:pt x="125378" y="697"/>
                </a:lnTo>
                <a:lnTo>
                  <a:pt x="125410" y="697"/>
                </a:lnTo>
                <a:cubicBezTo>
                  <a:pt x="125536" y="697"/>
                  <a:pt x="125663" y="570"/>
                  <a:pt x="125695" y="443"/>
                </a:cubicBezTo>
                <a:cubicBezTo>
                  <a:pt x="125695" y="253"/>
                  <a:pt x="125568" y="127"/>
                  <a:pt x="125410" y="95"/>
                </a:cubicBezTo>
                <a:close/>
                <a:moveTo>
                  <a:pt x="16816" y="247"/>
                </a:moveTo>
                <a:cubicBezTo>
                  <a:pt x="16794" y="247"/>
                  <a:pt x="16773" y="249"/>
                  <a:pt x="16753" y="253"/>
                </a:cubicBezTo>
                <a:cubicBezTo>
                  <a:pt x="16595" y="285"/>
                  <a:pt x="16500" y="443"/>
                  <a:pt x="16531" y="602"/>
                </a:cubicBezTo>
                <a:cubicBezTo>
                  <a:pt x="16563" y="760"/>
                  <a:pt x="16690" y="855"/>
                  <a:pt x="16816" y="855"/>
                </a:cubicBezTo>
                <a:cubicBezTo>
                  <a:pt x="16848" y="855"/>
                  <a:pt x="16880" y="855"/>
                  <a:pt x="16911" y="823"/>
                </a:cubicBezTo>
                <a:lnTo>
                  <a:pt x="16943" y="823"/>
                </a:lnTo>
                <a:cubicBezTo>
                  <a:pt x="17101" y="792"/>
                  <a:pt x="17165" y="633"/>
                  <a:pt x="17133" y="475"/>
                </a:cubicBezTo>
                <a:cubicBezTo>
                  <a:pt x="17105" y="337"/>
                  <a:pt x="16958" y="247"/>
                  <a:pt x="16816" y="247"/>
                </a:cubicBezTo>
                <a:close/>
                <a:moveTo>
                  <a:pt x="126952" y="455"/>
                </a:moveTo>
                <a:cubicBezTo>
                  <a:pt x="126824" y="455"/>
                  <a:pt x="126701" y="541"/>
                  <a:pt x="126676" y="665"/>
                </a:cubicBezTo>
                <a:cubicBezTo>
                  <a:pt x="126613" y="823"/>
                  <a:pt x="126708" y="982"/>
                  <a:pt x="126835" y="1045"/>
                </a:cubicBezTo>
                <a:lnTo>
                  <a:pt x="126993" y="1045"/>
                </a:lnTo>
                <a:cubicBezTo>
                  <a:pt x="127088" y="1045"/>
                  <a:pt x="127215" y="982"/>
                  <a:pt x="127246" y="855"/>
                </a:cubicBezTo>
                <a:cubicBezTo>
                  <a:pt x="127310" y="697"/>
                  <a:pt x="127183" y="507"/>
                  <a:pt x="127056" y="475"/>
                </a:cubicBezTo>
                <a:cubicBezTo>
                  <a:pt x="127023" y="462"/>
                  <a:pt x="126987" y="455"/>
                  <a:pt x="126952" y="455"/>
                </a:cubicBezTo>
                <a:close/>
                <a:moveTo>
                  <a:pt x="15301" y="767"/>
                </a:moveTo>
                <a:cubicBezTo>
                  <a:pt x="15257" y="767"/>
                  <a:pt x="15212" y="775"/>
                  <a:pt x="15170" y="792"/>
                </a:cubicBezTo>
                <a:cubicBezTo>
                  <a:pt x="15011" y="855"/>
                  <a:pt x="14948" y="1013"/>
                  <a:pt x="15011" y="1172"/>
                </a:cubicBezTo>
                <a:cubicBezTo>
                  <a:pt x="15075" y="1267"/>
                  <a:pt x="15170" y="1362"/>
                  <a:pt x="15296" y="1362"/>
                </a:cubicBezTo>
                <a:cubicBezTo>
                  <a:pt x="15328" y="1362"/>
                  <a:pt x="15360" y="1330"/>
                  <a:pt x="15391" y="1330"/>
                </a:cubicBezTo>
                <a:lnTo>
                  <a:pt x="15455" y="1298"/>
                </a:lnTo>
                <a:cubicBezTo>
                  <a:pt x="15581" y="1235"/>
                  <a:pt x="15645" y="1077"/>
                  <a:pt x="15581" y="918"/>
                </a:cubicBezTo>
                <a:cubicBezTo>
                  <a:pt x="15535" y="826"/>
                  <a:pt x="15421" y="767"/>
                  <a:pt x="15301" y="767"/>
                </a:cubicBezTo>
                <a:close/>
                <a:moveTo>
                  <a:pt x="128464" y="1084"/>
                </a:moveTo>
                <a:cubicBezTo>
                  <a:pt x="128355" y="1084"/>
                  <a:pt x="128234" y="1142"/>
                  <a:pt x="128165" y="1235"/>
                </a:cubicBezTo>
                <a:cubicBezTo>
                  <a:pt x="128101" y="1393"/>
                  <a:pt x="128165" y="1552"/>
                  <a:pt x="128291" y="1647"/>
                </a:cubicBezTo>
                <a:lnTo>
                  <a:pt x="128481" y="1393"/>
                </a:lnTo>
                <a:lnTo>
                  <a:pt x="128323" y="1647"/>
                </a:lnTo>
                <a:cubicBezTo>
                  <a:pt x="128386" y="1678"/>
                  <a:pt x="128418" y="1678"/>
                  <a:pt x="128481" y="1678"/>
                </a:cubicBezTo>
                <a:cubicBezTo>
                  <a:pt x="128576" y="1678"/>
                  <a:pt x="128672" y="1647"/>
                  <a:pt x="128735" y="1520"/>
                </a:cubicBezTo>
                <a:cubicBezTo>
                  <a:pt x="128830" y="1393"/>
                  <a:pt x="128767" y="1203"/>
                  <a:pt x="128608" y="1140"/>
                </a:cubicBezTo>
                <a:cubicBezTo>
                  <a:pt x="128608" y="1140"/>
                  <a:pt x="128576" y="1108"/>
                  <a:pt x="128576" y="1108"/>
                </a:cubicBezTo>
                <a:cubicBezTo>
                  <a:pt x="128543" y="1091"/>
                  <a:pt x="128504" y="1084"/>
                  <a:pt x="128464" y="1084"/>
                </a:cubicBezTo>
                <a:close/>
                <a:moveTo>
                  <a:pt x="13879" y="1512"/>
                </a:moveTo>
                <a:cubicBezTo>
                  <a:pt x="13820" y="1512"/>
                  <a:pt x="13762" y="1527"/>
                  <a:pt x="13713" y="1552"/>
                </a:cubicBezTo>
                <a:cubicBezTo>
                  <a:pt x="13554" y="1647"/>
                  <a:pt x="13523" y="1837"/>
                  <a:pt x="13618" y="1964"/>
                </a:cubicBezTo>
                <a:cubicBezTo>
                  <a:pt x="13649" y="2059"/>
                  <a:pt x="13744" y="2122"/>
                  <a:pt x="13871" y="2122"/>
                </a:cubicBezTo>
                <a:cubicBezTo>
                  <a:pt x="13903" y="2122"/>
                  <a:pt x="13966" y="2090"/>
                  <a:pt x="14029" y="2059"/>
                </a:cubicBezTo>
                <a:lnTo>
                  <a:pt x="14061" y="2027"/>
                </a:lnTo>
                <a:cubicBezTo>
                  <a:pt x="14188" y="1964"/>
                  <a:pt x="14219" y="1773"/>
                  <a:pt x="14124" y="1647"/>
                </a:cubicBezTo>
                <a:cubicBezTo>
                  <a:pt x="14066" y="1550"/>
                  <a:pt x="13972" y="1512"/>
                  <a:pt x="13879" y="1512"/>
                </a:cubicBezTo>
                <a:close/>
                <a:moveTo>
                  <a:pt x="129812" y="1946"/>
                </a:moveTo>
                <a:cubicBezTo>
                  <a:pt x="129727" y="1946"/>
                  <a:pt x="129643" y="1987"/>
                  <a:pt x="129590" y="2059"/>
                </a:cubicBezTo>
                <a:cubicBezTo>
                  <a:pt x="129463" y="2185"/>
                  <a:pt x="129495" y="2375"/>
                  <a:pt x="129622" y="2470"/>
                </a:cubicBezTo>
                <a:cubicBezTo>
                  <a:pt x="129622" y="2470"/>
                  <a:pt x="129653" y="2502"/>
                  <a:pt x="129653" y="2502"/>
                </a:cubicBezTo>
                <a:cubicBezTo>
                  <a:pt x="129717" y="2534"/>
                  <a:pt x="129780" y="2565"/>
                  <a:pt x="129812" y="2565"/>
                </a:cubicBezTo>
                <a:cubicBezTo>
                  <a:pt x="129907" y="2565"/>
                  <a:pt x="130002" y="2502"/>
                  <a:pt x="130065" y="2439"/>
                </a:cubicBezTo>
                <a:cubicBezTo>
                  <a:pt x="130160" y="2312"/>
                  <a:pt x="130128" y="2122"/>
                  <a:pt x="130002" y="2027"/>
                </a:cubicBezTo>
                <a:cubicBezTo>
                  <a:pt x="129946" y="1971"/>
                  <a:pt x="129878" y="1946"/>
                  <a:pt x="129812" y="1946"/>
                </a:cubicBezTo>
                <a:close/>
                <a:moveTo>
                  <a:pt x="12584" y="2497"/>
                </a:moveTo>
                <a:cubicBezTo>
                  <a:pt x="12514" y="2497"/>
                  <a:pt x="12441" y="2521"/>
                  <a:pt x="12383" y="2565"/>
                </a:cubicBezTo>
                <a:cubicBezTo>
                  <a:pt x="12256" y="2692"/>
                  <a:pt x="12224" y="2882"/>
                  <a:pt x="12351" y="3009"/>
                </a:cubicBezTo>
                <a:cubicBezTo>
                  <a:pt x="12414" y="3072"/>
                  <a:pt x="12478" y="3104"/>
                  <a:pt x="12573" y="3104"/>
                </a:cubicBezTo>
                <a:cubicBezTo>
                  <a:pt x="12636" y="3104"/>
                  <a:pt x="12699" y="3072"/>
                  <a:pt x="12763" y="3009"/>
                </a:cubicBezTo>
                <a:lnTo>
                  <a:pt x="12794" y="3009"/>
                </a:lnTo>
                <a:cubicBezTo>
                  <a:pt x="12921" y="2882"/>
                  <a:pt x="12921" y="2724"/>
                  <a:pt x="12794" y="2597"/>
                </a:cubicBezTo>
                <a:cubicBezTo>
                  <a:pt x="12743" y="2529"/>
                  <a:pt x="12665" y="2497"/>
                  <a:pt x="12584" y="2497"/>
                </a:cubicBezTo>
                <a:close/>
                <a:moveTo>
                  <a:pt x="130998" y="3036"/>
                </a:moveTo>
                <a:cubicBezTo>
                  <a:pt x="130925" y="3036"/>
                  <a:pt x="130852" y="3059"/>
                  <a:pt x="130793" y="3104"/>
                </a:cubicBezTo>
                <a:cubicBezTo>
                  <a:pt x="130698" y="3230"/>
                  <a:pt x="130698" y="3420"/>
                  <a:pt x="130793" y="3515"/>
                </a:cubicBezTo>
                <a:lnTo>
                  <a:pt x="130825" y="3547"/>
                </a:lnTo>
                <a:cubicBezTo>
                  <a:pt x="130888" y="3610"/>
                  <a:pt x="130952" y="3642"/>
                  <a:pt x="131015" y="3642"/>
                </a:cubicBezTo>
                <a:cubicBezTo>
                  <a:pt x="131110" y="3642"/>
                  <a:pt x="131173" y="3610"/>
                  <a:pt x="131237" y="3547"/>
                </a:cubicBezTo>
                <a:cubicBezTo>
                  <a:pt x="131332" y="3452"/>
                  <a:pt x="131332" y="3230"/>
                  <a:pt x="131237" y="3135"/>
                </a:cubicBezTo>
                <a:cubicBezTo>
                  <a:pt x="131169" y="3067"/>
                  <a:pt x="131083" y="3036"/>
                  <a:pt x="130998" y="3036"/>
                </a:cubicBezTo>
                <a:close/>
                <a:moveTo>
                  <a:pt x="11485" y="3682"/>
                </a:moveTo>
                <a:cubicBezTo>
                  <a:pt x="11392" y="3682"/>
                  <a:pt x="11300" y="3724"/>
                  <a:pt x="11243" y="3800"/>
                </a:cubicBezTo>
                <a:lnTo>
                  <a:pt x="11464" y="3990"/>
                </a:lnTo>
                <a:lnTo>
                  <a:pt x="11718" y="4149"/>
                </a:lnTo>
                <a:cubicBezTo>
                  <a:pt x="11813" y="4022"/>
                  <a:pt x="11781" y="3832"/>
                  <a:pt x="11654" y="3737"/>
                </a:cubicBezTo>
                <a:cubicBezTo>
                  <a:pt x="11604" y="3699"/>
                  <a:pt x="11544" y="3682"/>
                  <a:pt x="11485" y="3682"/>
                </a:cubicBezTo>
                <a:close/>
                <a:moveTo>
                  <a:pt x="132012" y="4293"/>
                </a:moveTo>
                <a:cubicBezTo>
                  <a:pt x="131962" y="4293"/>
                  <a:pt x="131912" y="4307"/>
                  <a:pt x="131870" y="4339"/>
                </a:cubicBezTo>
                <a:cubicBezTo>
                  <a:pt x="131712" y="4434"/>
                  <a:pt x="131680" y="4624"/>
                  <a:pt x="131775" y="4750"/>
                </a:cubicBezTo>
                <a:lnTo>
                  <a:pt x="131807" y="4782"/>
                </a:lnTo>
                <a:cubicBezTo>
                  <a:pt x="131838" y="4877"/>
                  <a:pt x="131933" y="4909"/>
                  <a:pt x="132028" y="4909"/>
                </a:cubicBezTo>
                <a:cubicBezTo>
                  <a:pt x="132092" y="4909"/>
                  <a:pt x="132155" y="4909"/>
                  <a:pt x="132187" y="4845"/>
                </a:cubicBezTo>
                <a:cubicBezTo>
                  <a:pt x="132345" y="4782"/>
                  <a:pt x="132377" y="4560"/>
                  <a:pt x="132282" y="4434"/>
                </a:cubicBezTo>
                <a:cubicBezTo>
                  <a:pt x="132218" y="4349"/>
                  <a:pt x="132113" y="4293"/>
                  <a:pt x="132012" y="4293"/>
                </a:cubicBezTo>
                <a:close/>
                <a:moveTo>
                  <a:pt x="10623" y="5011"/>
                </a:moveTo>
                <a:cubicBezTo>
                  <a:pt x="10514" y="5011"/>
                  <a:pt x="10394" y="5069"/>
                  <a:pt x="10324" y="5162"/>
                </a:cubicBezTo>
                <a:lnTo>
                  <a:pt x="10324" y="5194"/>
                </a:lnTo>
                <a:cubicBezTo>
                  <a:pt x="10229" y="5352"/>
                  <a:pt x="10293" y="5510"/>
                  <a:pt x="10419" y="5605"/>
                </a:cubicBezTo>
                <a:cubicBezTo>
                  <a:pt x="10483" y="5637"/>
                  <a:pt x="10514" y="5637"/>
                  <a:pt x="10578" y="5637"/>
                </a:cubicBezTo>
                <a:cubicBezTo>
                  <a:pt x="10673" y="5637"/>
                  <a:pt x="10799" y="5574"/>
                  <a:pt x="10831" y="5479"/>
                </a:cubicBezTo>
                <a:lnTo>
                  <a:pt x="10609" y="5320"/>
                </a:lnTo>
                <a:lnTo>
                  <a:pt x="10863" y="5447"/>
                </a:lnTo>
                <a:cubicBezTo>
                  <a:pt x="10926" y="5320"/>
                  <a:pt x="10863" y="5130"/>
                  <a:pt x="10736" y="5035"/>
                </a:cubicBezTo>
                <a:cubicBezTo>
                  <a:pt x="10702" y="5018"/>
                  <a:pt x="10663" y="5011"/>
                  <a:pt x="10623" y="5011"/>
                </a:cubicBezTo>
                <a:close/>
                <a:moveTo>
                  <a:pt x="132797" y="5712"/>
                </a:moveTo>
                <a:cubicBezTo>
                  <a:pt x="132763" y="5712"/>
                  <a:pt x="132728" y="5718"/>
                  <a:pt x="132693" y="5732"/>
                </a:cubicBezTo>
                <a:cubicBezTo>
                  <a:pt x="132535" y="5827"/>
                  <a:pt x="132472" y="5985"/>
                  <a:pt x="132535" y="6144"/>
                </a:cubicBezTo>
                <a:lnTo>
                  <a:pt x="132535" y="6175"/>
                </a:lnTo>
                <a:cubicBezTo>
                  <a:pt x="132598" y="6270"/>
                  <a:pt x="132693" y="6334"/>
                  <a:pt x="132788" y="6334"/>
                </a:cubicBezTo>
                <a:cubicBezTo>
                  <a:pt x="132852" y="6334"/>
                  <a:pt x="132883" y="6334"/>
                  <a:pt x="132947" y="6302"/>
                </a:cubicBezTo>
                <a:cubicBezTo>
                  <a:pt x="133074" y="6239"/>
                  <a:pt x="133137" y="6049"/>
                  <a:pt x="133074" y="5890"/>
                </a:cubicBezTo>
                <a:cubicBezTo>
                  <a:pt x="133024" y="5792"/>
                  <a:pt x="132917" y="5712"/>
                  <a:pt x="132797" y="5712"/>
                </a:cubicBezTo>
                <a:close/>
                <a:moveTo>
                  <a:pt x="9935" y="6504"/>
                </a:moveTo>
                <a:cubicBezTo>
                  <a:pt x="9805" y="6504"/>
                  <a:pt x="9677" y="6589"/>
                  <a:pt x="9627" y="6714"/>
                </a:cubicBezTo>
                <a:lnTo>
                  <a:pt x="9912" y="6809"/>
                </a:lnTo>
                <a:lnTo>
                  <a:pt x="10229" y="6904"/>
                </a:lnTo>
                <a:lnTo>
                  <a:pt x="10229" y="6904"/>
                </a:lnTo>
                <a:lnTo>
                  <a:pt x="9944" y="6777"/>
                </a:lnTo>
                <a:lnTo>
                  <a:pt x="10229" y="6872"/>
                </a:lnTo>
                <a:cubicBezTo>
                  <a:pt x="10261" y="6714"/>
                  <a:pt x="10166" y="6587"/>
                  <a:pt x="10039" y="6524"/>
                </a:cubicBezTo>
                <a:cubicBezTo>
                  <a:pt x="10005" y="6510"/>
                  <a:pt x="9970" y="6504"/>
                  <a:pt x="9935" y="6504"/>
                </a:cubicBezTo>
                <a:close/>
                <a:moveTo>
                  <a:pt x="133325" y="7246"/>
                </a:moveTo>
                <a:cubicBezTo>
                  <a:pt x="133304" y="7246"/>
                  <a:pt x="133284" y="7248"/>
                  <a:pt x="133264" y="7252"/>
                </a:cubicBezTo>
                <a:cubicBezTo>
                  <a:pt x="133105" y="7284"/>
                  <a:pt x="133010" y="7442"/>
                  <a:pt x="133042" y="7601"/>
                </a:cubicBezTo>
                <a:lnTo>
                  <a:pt x="133074" y="7664"/>
                </a:lnTo>
                <a:cubicBezTo>
                  <a:pt x="133105" y="7791"/>
                  <a:pt x="133200" y="7854"/>
                  <a:pt x="133327" y="7854"/>
                </a:cubicBezTo>
                <a:lnTo>
                  <a:pt x="133422" y="7854"/>
                </a:lnTo>
                <a:cubicBezTo>
                  <a:pt x="133580" y="7822"/>
                  <a:pt x="133675" y="7632"/>
                  <a:pt x="133612" y="7474"/>
                </a:cubicBezTo>
                <a:cubicBezTo>
                  <a:pt x="133584" y="7336"/>
                  <a:pt x="133461" y="7246"/>
                  <a:pt x="133325" y="7246"/>
                </a:cubicBezTo>
                <a:close/>
                <a:moveTo>
                  <a:pt x="9546" y="8071"/>
                </a:moveTo>
                <a:cubicBezTo>
                  <a:pt x="9406" y="8071"/>
                  <a:pt x="9276" y="8187"/>
                  <a:pt x="9247" y="8329"/>
                </a:cubicBezTo>
                <a:cubicBezTo>
                  <a:pt x="9216" y="8519"/>
                  <a:pt x="9311" y="8646"/>
                  <a:pt x="9469" y="8677"/>
                </a:cubicBezTo>
                <a:lnTo>
                  <a:pt x="9532" y="8677"/>
                </a:lnTo>
                <a:cubicBezTo>
                  <a:pt x="9659" y="8677"/>
                  <a:pt x="9786" y="8582"/>
                  <a:pt x="9817" y="8456"/>
                </a:cubicBezTo>
                <a:lnTo>
                  <a:pt x="9817" y="8392"/>
                </a:lnTo>
                <a:cubicBezTo>
                  <a:pt x="9849" y="8234"/>
                  <a:pt x="9754" y="8107"/>
                  <a:pt x="9596" y="8076"/>
                </a:cubicBezTo>
                <a:cubicBezTo>
                  <a:pt x="9579" y="8072"/>
                  <a:pt x="9563" y="8071"/>
                  <a:pt x="9546" y="8071"/>
                </a:cubicBezTo>
                <a:close/>
                <a:moveTo>
                  <a:pt x="133630" y="8862"/>
                </a:moveTo>
                <a:cubicBezTo>
                  <a:pt x="133613" y="8862"/>
                  <a:pt x="133597" y="8864"/>
                  <a:pt x="133580" y="8867"/>
                </a:cubicBezTo>
                <a:cubicBezTo>
                  <a:pt x="133422" y="8867"/>
                  <a:pt x="133295" y="9026"/>
                  <a:pt x="133327" y="9184"/>
                </a:cubicBezTo>
                <a:lnTo>
                  <a:pt x="133612" y="9184"/>
                </a:lnTo>
                <a:lnTo>
                  <a:pt x="133327" y="9216"/>
                </a:lnTo>
                <a:cubicBezTo>
                  <a:pt x="133327" y="9374"/>
                  <a:pt x="133454" y="9469"/>
                  <a:pt x="133612" y="9469"/>
                </a:cubicBezTo>
                <a:lnTo>
                  <a:pt x="133644" y="9469"/>
                </a:lnTo>
                <a:cubicBezTo>
                  <a:pt x="133802" y="9469"/>
                  <a:pt x="133929" y="9342"/>
                  <a:pt x="133897" y="9152"/>
                </a:cubicBezTo>
                <a:lnTo>
                  <a:pt x="133897" y="9121"/>
                </a:lnTo>
                <a:cubicBezTo>
                  <a:pt x="133897" y="8979"/>
                  <a:pt x="133770" y="8862"/>
                  <a:pt x="133630" y="8862"/>
                </a:cubicBezTo>
                <a:close/>
                <a:moveTo>
                  <a:pt x="9406" y="9659"/>
                </a:moveTo>
                <a:cubicBezTo>
                  <a:pt x="9247" y="9659"/>
                  <a:pt x="9121" y="9817"/>
                  <a:pt x="9121" y="9976"/>
                </a:cubicBezTo>
                <a:lnTo>
                  <a:pt x="9121" y="10007"/>
                </a:lnTo>
                <a:cubicBezTo>
                  <a:pt x="9121" y="10166"/>
                  <a:pt x="9247" y="10292"/>
                  <a:pt x="9406" y="10292"/>
                </a:cubicBezTo>
                <a:cubicBezTo>
                  <a:pt x="9564" y="10292"/>
                  <a:pt x="9691" y="10166"/>
                  <a:pt x="9691" y="10007"/>
                </a:cubicBezTo>
                <a:lnTo>
                  <a:pt x="9691" y="9976"/>
                </a:lnTo>
                <a:cubicBezTo>
                  <a:pt x="9691" y="9817"/>
                  <a:pt x="9564" y="9659"/>
                  <a:pt x="9406" y="9659"/>
                </a:cubicBezTo>
                <a:close/>
                <a:moveTo>
                  <a:pt x="133644" y="10482"/>
                </a:moveTo>
                <a:cubicBezTo>
                  <a:pt x="133485" y="10482"/>
                  <a:pt x="133327" y="10609"/>
                  <a:pt x="133327" y="10767"/>
                </a:cubicBezTo>
                <a:lnTo>
                  <a:pt x="133327" y="10799"/>
                </a:lnTo>
                <a:cubicBezTo>
                  <a:pt x="133327" y="10957"/>
                  <a:pt x="133485" y="11116"/>
                  <a:pt x="133644" y="11116"/>
                </a:cubicBezTo>
                <a:cubicBezTo>
                  <a:pt x="133802" y="11116"/>
                  <a:pt x="133929" y="10957"/>
                  <a:pt x="133929" y="10799"/>
                </a:cubicBezTo>
                <a:lnTo>
                  <a:pt x="133929" y="10767"/>
                </a:lnTo>
                <a:cubicBezTo>
                  <a:pt x="133929" y="10609"/>
                  <a:pt x="133802" y="10482"/>
                  <a:pt x="133644" y="10482"/>
                </a:cubicBezTo>
                <a:close/>
                <a:moveTo>
                  <a:pt x="9406" y="11306"/>
                </a:moveTo>
                <a:cubicBezTo>
                  <a:pt x="9247" y="11306"/>
                  <a:pt x="9121" y="11433"/>
                  <a:pt x="9121" y="11591"/>
                </a:cubicBezTo>
                <a:lnTo>
                  <a:pt x="9121" y="11623"/>
                </a:lnTo>
                <a:cubicBezTo>
                  <a:pt x="9121" y="11781"/>
                  <a:pt x="9247" y="11939"/>
                  <a:pt x="9406" y="11939"/>
                </a:cubicBezTo>
                <a:cubicBezTo>
                  <a:pt x="9564" y="11939"/>
                  <a:pt x="9691" y="11813"/>
                  <a:pt x="9691" y="11623"/>
                </a:cubicBezTo>
                <a:lnTo>
                  <a:pt x="9691" y="11591"/>
                </a:lnTo>
                <a:cubicBezTo>
                  <a:pt x="9691" y="11433"/>
                  <a:pt x="9564" y="11306"/>
                  <a:pt x="9406" y="11306"/>
                </a:cubicBezTo>
                <a:close/>
                <a:moveTo>
                  <a:pt x="133644" y="12098"/>
                </a:moveTo>
                <a:cubicBezTo>
                  <a:pt x="133485" y="12098"/>
                  <a:pt x="133327" y="12224"/>
                  <a:pt x="133327" y="12383"/>
                </a:cubicBezTo>
                <a:lnTo>
                  <a:pt x="133327" y="12446"/>
                </a:lnTo>
                <a:cubicBezTo>
                  <a:pt x="133327" y="12604"/>
                  <a:pt x="133485" y="12699"/>
                  <a:pt x="133644" y="12699"/>
                </a:cubicBezTo>
                <a:cubicBezTo>
                  <a:pt x="133802" y="12699"/>
                  <a:pt x="133929" y="12541"/>
                  <a:pt x="133929" y="12383"/>
                </a:cubicBezTo>
                <a:cubicBezTo>
                  <a:pt x="133929" y="12224"/>
                  <a:pt x="133802" y="12098"/>
                  <a:pt x="133644" y="12098"/>
                </a:cubicBezTo>
                <a:close/>
                <a:moveTo>
                  <a:pt x="9406" y="12921"/>
                </a:moveTo>
                <a:cubicBezTo>
                  <a:pt x="9247" y="12921"/>
                  <a:pt x="9121" y="13048"/>
                  <a:pt x="9121" y="13206"/>
                </a:cubicBezTo>
                <a:lnTo>
                  <a:pt x="9121" y="13269"/>
                </a:lnTo>
                <a:cubicBezTo>
                  <a:pt x="9121" y="13428"/>
                  <a:pt x="9247" y="13554"/>
                  <a:pt x="9406" y="13554"/>
                </a:cubicBezTo>
                <a:cubicBezTo>
                  <a:pt x="9564" y="13554"/>
                  <a:pt x="9691" y="13428"/>
                  <a:pt x="9691" y="13269"/>
                </a:cubicBezTo>
                <a:lnTo>
                  <a:pt x="9691" y="13206"/>
                </a:lnTo>
                <a:cubicBezTo>
                  <a:pt x="9691" y="13048"/>
                  <a:pt x="9564" y="12921"/>
                  <a:pt x="9406" y="12921"/>
                </a:cubicBezTo>
                <a:close/>
                <a:moveTo>
                  <a:pt x="133644" y="13713"/>
                </a:moveTo>
                <a:cubicBezTo>
                  <a:pt x="133485" y="13713"/>
                  <a:pt x="133327" y="13839"/>
                  <a:pt x="133327" y="14029"/>
                </a:cubicBezTo>
                <a:lnTo>
                  <a:pt x="133327" y="14061"/>
                </a:lnTo>
                <a:cubicBezTo>
                  <a:pt x="133327" y="14219"/>
                  <a:pt x="133485" y="14346"/>
                  <a:pt x="133644" y="14346"/>
                </a:cubicBezTo>
                <a:cubicBezTo>
                  <a:pt x="133802" y="14346"/>
                  <a:pt x="133929" y="14219"/>
                  <a:pt x="133929" y="14061"/>
                </a:cubicBezTo>
                <a:lnTo>
                  <a:pt x="133929" y="14029"/>
                </a:lnTo>
                <a:cubicBezTo>
                  <a:pt x="133929" y="13839"/>
                  <a:pt x="133802" y="13713"/>
                  <a:pt x="133644" y="13713"/>
                </a:cubicBezTo>
                <a:close/>
                <a:moveTo>
                  <a:pt x="9406" y="14536"/>
                </a:moveTo>
                <a:cubicBezTo>
                  <a:pt x="9247" y="14536"/>
                  <a:pt x="9121" y="14663"/>
                  <a:pt x="9121" y="14853"/>
                </a:cubicBezTo>
                <a:lnTo>
                  <a:pt x="9121" y="14884"/>
                </a:lnTo>
                <a:cubicBezTo>
                  <a:pt x="9121" y="15043"/>
                  <a:pt x="9247" y="15169"/>
                  <a:pt x="9406" y="15169"/>
                </a:cubicBezTo>
                <a:cubicBezTo>
                  <a:pt x="9564" y="15169"/>
                  <a:pt x="9691" y="15043"/>
                  <a:pt x="9691" y="14884"/>
                </a:cubicBezTo>
                <a:lnTo>
                  <a:pt x="9691" y="14853"/>
                </a:lnTo>
                <a:cubicBezTo>
                  <a:pt x="9691" y="14663"/>
                  <a:pt x="9564" y="14536"/>
                  <a:pt x="9406" y="14536"/>
                </a:cubicBezTo>
                <a:close/>
                <a:moveTo>
                  <a:pt x="133644" y="15328"/>
                </a:moveTo>
                <a:cubicBezTo>
                  <a:pt x="133485" y="15328"/>
                  <a:pt x="133327" y="15486"/>
                  <a:pt x="133327" y="15644"/>
                </a:cubicBezTo>
                <a:lnTo>
                  <a:pt x="133327" y="15676"/>
                </a:lnTo>
                <a:cubicBezTo>
                  <a:pt x="133327" y="15834"/>
                  <a:pt x="133485" y="15961"/>
                  <a:pt x="133644" y="15961"/>
                </a:cubicBezTo>
                <a:cubicBezTo>
                  <a:pt x="133802" y="15961"/>
                  <a:pt x="133929" y="15834"/>
                  <a:pt x="133929" y="15676"/>
                </a:cubicBezTo>
                <a:lnTo>
                  <a:pt x="133929" y="15644"/>
                </a:lnTo>
                <a:cubicBezTo>
                  <a:pt x="133929" y="15486"/>
                  <a:pt x="133802" y="15328"/>
                  <a:pt x="133644" y="15328"/>
                </a:cubicBezTo>
                <a:close/>
                <a:moveTo>
                  <a:pt x="9406" y="16183"/>
                </a:moveTo>
                <a:cubicBezTo>
                  <a:pt x="9247" y="16183"/>
                  <a:pt x="9121" y="16341"/>
                  <a:pt x="9121" y="16500"/>
                </a:cubicBezTo>
                <a:cubicBezTo>
                  <a:pt x="9121" y="16658"/>
                  <a:pt x="9247" y="16785"/>
                  <a:pt x="9406" y="16785"/>
                </a:cubicBezTo>
                <a:cubicBezTo>
                  <a:pt x="9564" y="16785"/>
                  <a:pt x="9691" y="16658"/>
                  <a:pt x="9691" y="16500"/>
                </a:cubicBezTo>
                <a:lnTo>
                  <a:pt x="9691" y="16468"/>
                </a:lnTo>
                <a:cubicBezTo>
                  <a:pt x="9691" y="16310"/>
                  <a:pt x="9564" y="16183"/>
                  <a:pt x="9406" y="16183"/>
                </a:cubicBezTo>
                <a:close/>
                <a:moveTo>
                  <a:pt x="133644" y="16975"/>
                </a:moveTo>
                <a:cubicBezTo>
                  <a:pt x="133485" y="16975"/>
                  <a:pt x="133327" y="17101"/>
                  <a:pt x="133327" y="17260"/>
                </a:cubicBezTo>
                <a:lnTo>
                  <a:pt x="133327" y="17291"/>
                </a:lnTo>
                <a:cubicBezTo>
                  <a:pt x="133327" y="17450"/>
                  <a:pt x="133485" y="17608"/>
                  <a:pt x="133644" y="17608"/>
                </a:cubicBezTo>
                <a:cubicBezTo>
                  <a:pt x="133802" y="17608"/>
                  <a:pt x="133929" y="17481"/>
                  <a:pt x="133929" y="17291"/>
                </a:cubicBezTo>
                <a:lnTo>
                  <a:pt x="133929" y="17260"/>
                </a:lnTo>
                <a:cubicBezTo>
                  <a:pt x="133929" y="17101"/>
                  <a:pt x="133802" y="16975"/>
                  <a:pt x="133644" y="16975"/>
                </a:cubicBezTo>
                <a:close/>
                <a:moveTo>
                  <a:pt x="9406" y="17798"/>
                </a:moveTo>
                <a:cubicBezTo>
                  <a:pt x="9247" y="17798"/>
                  <a:pt x="9121" y="17925"/>
                  <a:pt x="9121" y="18083"/>
                </a:cubicBezTo>
                <a:lnTo>
                  <a:pt x="9121" y="18115"/>
                </a:lnTo>
                <a:cubicBezTo>
                  <a:pt x="9121" y="18273"/>
                  <a:pt x="9247" y="18431"/>
                  <a:pt x="9406" y="18431"/>
                </a:cubicBezTo>
                <a:cubicBezTo>
                  <a:pt x="9564" y="18431"/>
                  <a:pt x="9691" y="18305"/>
                  <a:pt x="9691" y="18115"/>
                </a:cubicBezTo>
                <a:lnTo>
                  <a:pt x="9691" y="18083"/>
                </a:lnTo>
                <a:cubicBezTo>
                  <a:pt x="9691" y="17925"/>
                  <a:pt x="9564" y="17798"/>
                  <a:pt x="9406" y="17798"/>
                </a:cubicBezTo>
                <a:close/>
                <a:moveTo>
                  <a:pt x="133644" y="18590"/>
                </a:moveTo>
                <a:cubicBezTo>
                  <a:pt x="133485" y="18590"/>
                  <a:pt x="133327" y="18716"/>
                  <a:pt x="133327" y="18875"/>
                </a:cubicBezTo>
                <a:lnTo>
                  <a:pt x="133327" y="18938"/>
                </a:lnTo>
                <a:cubicBezTo>
                  <a:pt x="133327" y="19096"/>
                  <a:pt x="133485" y="19191"/>
                  <a:pt x="133644" y="19191"/>
                </a:cubicBezTo>
                <a:cubicBezTo>
                  <a:pt x="133802" y="19191"/>
                  <a:pt x="133929" y="19033"/>
                  <a:pt x="133929" y="18875"/>
                </a:cubicBezTo>
                <a:cubicBezTo>
                  <a:pt x="133929" y="18716"/>
                  <a:pt x="133802" y="18590"/>
                  <a:pt x="133644" y="18590"/>
                </a:cubicBezTo>
                <a:close/>
                <a:moveTo>
                  <a:pt x="9406" y="19413"/>
                </a:moveTo>
                <a:cubicBezTo>
                  <a:pt x="9247" y="19413"/>
                  <a:pt x="9121" y="19540"/>
                  <a:pt x="9121" y="19698"/>
                </a:cubicBezTo>
                <a:lnTo>
                  <a:pt x="9121" y="19761"/>
                </a:lnTo>
                <a:cubicBezTo>
                  <a:pt x="9121" y="19920"/>
                  <a:pt x="9247" y="20046"/>
                  <a:pt x="9406" y="20046"/>
                </a:cubicBezTo>
                <a:cubicBezTo>
                  <a:pt x="9564" y="20046"/>
                  <a:pt x="9691" y="19920"/>
                  <a:pt x="9691" y="19761"/>
                </a:cubicBezTo>
                <a:lnTo>
                  <a:pt x="9691" y="19698"/>
                </a:lnTo>
                <a:cubicBezTo>
                  <a:pt x="9691" y="19540"/>
                  <a:pt x="9564" y="19413"/>
                  <a:pt x="9406" y="19413"/>
                </a:cubicBezTo>
                <a:close/>
                <a:moveTo>
                  <a:pt x="133644" y="20205"/>
                </a:moveTo>
                <a:cubicBezTo>
                  <a:pt x="133485" y="20205"/>
                  <a:pt x="133327" y="20331"/>
                  <a:pt x="133327" y="20521"/>
                </a:cubicBezTo>
                <a:lnTo>
                  <a:pt x="133327" y="20553"/>
                </a:lnTo>
                <a:cubicBezTo>
                  <a:pt x="133327" y="20711"/>
                  <a:pt x="133485" y="20838"/>
                  <a:pt x="133644" y="20838"/>
                </a:cubicBezTo>
                <a:cubicBezTo>
                  <a:pt x="133802" y="20838"/>
                  <a:pt x="133929" y="20711"/>
                  <a:pt x="133929" y="20553"/>
                </a:cubicBezTo>
                <a:lnTo>
                  <a:pt x="133929" y="20521"/>
                </a:lnTo>
                <a:cubicBezTo>
                  <a:pt x="133929" y="20331"/>
                  <a:pt x="133802" y="20205"/>
                  <a:pt x="133644" y="20205"/>
                </a:cubicBezTo>
                <a:close/>
                <a:moveTo>
                  <a:pt x="9406" y="21028"/>
                </a:moveTo>
                <a:cubicBezTo>
                  <a:pt x="9247" y="21028"/>
                  <a:pt x="9121" y="21155"/>
                  <a:pt x="9121" y="21345"/>
                </a:cubicBezTo>
                <a:lnTo>
                  <a:pt x="9121" y="21377"/>
                </a:lnTo>
                <a:cubicBezTo>
                  <a:pt x="9121" y="21535"/>
                  <a:pt x="9247" y="21662"/>
                  <a:pt x="9406" y="21662"/>
                </a:cubicBezTo>
                <a:cubicBezTo>
                  <a:pt x="9564" y="21662"/>
                  <a:pt x="9691" y="21535"/>
                  <a:pt x="9691" y="21377"/>
                </a:cubicBezTo>
                <a:lnTo>
                  <a:pt x="9691" y="21345"/>
                </a:lnTo>
                <a:cubicBezTo>
                  <a:pt x="9691" y="21155"/>
                  <a:pt x="9564" y="21028"/>
                  <a:pt x="9406" y="21028"/>
                </a:cubicBezTo>
                <a:close/>
                <a:moveTo>
                  <a:pt x="133644" y="21820"/>
                </a:moveTo>
                <a:cubicBezTo>
                  <a:pt x="133485" y="21820"/>
                  <a:pt x="133327" y="21978"/>
                  <a:pt x="133327" y="22137"/>
                </a:cubicBezTo>
                <a:lnTo>
                  <a:pt x="133327" y="22168"/>
                </a:lnTo>
                <a:cubicBezTo>
                  <a:pt x="133327" y="22327"/>
                  <a:pt x="133485" y="22453"/>
                  <a:pt x="133644" y="22453"/>
                </a:cubicBezTo>
                <a:cubicBezTo>
                  <a:pt x="133802" y="22453"/>
                  <a:pt x="133929" y="22327"/>
                  <a:pt x="133929" y="22168"/>
                </a:cubicBezTo>
                <a:lnTo>
                  <a:pt x="133929" y="22137"/>
                </a:lnTo>
                <a:cubicBezTo>
                  <a:pt x="133929" y="21978"/>
                  <a:pt x="133802" y="21820"/>
                  <a:pt x="133644" y="21820"/>
                </a:cubicBezTo>
                <a:close/>
                <a:moveTo>
                  <a:pt x="9406" y="22643"/>
                </a:moveTo>
                <a:cubicBezTo>
                  <a:pt x="9247" y="22643"/>
                  <a:pt x="9121" y="22802"/>
                  <a:pt x="9121" y="22960"/>
                </a:cubicBezTo>
                <a:lnTo>
                  <a:pt x="9121" y="22992"/>
                </a:lnTo>
                <a:cubicBezTo>
                  <a:pt x="9121" y="23150"/>
                  <a:pt x="9247" y="23277"/>
                  <a:pt x="9406" y="23277"/>
                </a:cubicBezTo>
                <a:cubicBezTo>
                  <a:pt x="9564" y="23277"/>
                  <a:pt x="9691" y="23150"/>
                  <a:pt x="9691" y="22992"/>
                </a:cubicBezTo>
                <a:lnTo>
                  <a:pt x="9691" y="22960"/>
                </a:lnTo>
                <a:cubicBezTo>
                  <a:pt x="9691" y="22802"/>
                  <a:pt x="9564" y="22643"/>
                  <a:pt x="9406" y="22643"/>
                </a:cubicBezTo>
                <a:close/>
                <a:moveTo>
                  <a:pt x="133644" y="23467"/>
                </a:moveTo>
                <a:cubicBezTo>
                  <a:pt x="133485" y="23467"/>
                  <a:pt x="133327" y="23593"/>
                  <a:pt x="133327" y="23752"/>
                </a:cubicBezTo>
                <a:lnTo>
                  <a:pt x="133327" y="23783"/>
                </a:lnTo>
                <a:cubicBezTo>
                  <a:pt x="133327" y="23942"/>
                  <a:pt x="133485" y="24100"/>
                  <a:pt x="133644" y="24100"/>
                </a:cubicBezTo>
                <a:cubicBezTo>
                  <a:pt x="133802" y="24100"/>
                  <a:pt x="133929" y="23973"/>
                  <a:pt x="133929" y="23783"/>
                </a:cubicBezTo>
                <a:lnTo>
                  <a:pt x="133929" y="23752"/>
                </a:lnTo>
                <a:cubicBezTo>
                  <a:pt x="133929" y="23593"/>
                  <a:pt x="133802" y="23467"/>
                  <a:pt x="133644" y="23467"/>
                </a:cubicBezTo>
                <a:close/>
                <a:moveTo>
                  <a:pt x="9406" y="24290"/>
                </a:moveTo>
                <a:cubicBezTo>
                  <a:pt x="9247" y="24290"/>
                  <a:pt x="9121" y="24448"/>
                  <a:pt x="9121" y="24607"/>
                </a:cubicBezTo>
                <a:cubicBezTo>
                  <a:pt x="9121" y="24765"/>
                  <a:pt x="9247" y="24923"/>
                  <a:pt x="9406" y="24923"/>
                </a:cubicBezTo>
                <a:cubicBezTo>
                  <a:pt x="9564" y="24923"/>
                  <a:pt x="9691" y="24797"/>
                  <a:pt x="9691" y="24607"/>
                </a:cubicBezTo>
                <a:lnTo>
                  <a:pt x="9691" y="24575"/>
                </a:lnTo>
                <a:cubicBezTo>
                  <a:pt x="9691" y="24417"/>
                  <a:pt x="9564" y="24290"/>
                  <a:pt x="9406" y="24290"/>
                </a:cubicBezTo>
                <a:close/>
                <a:moveTo>
                  <a:pt x="133644" y="25082"/>
                </a:moveTo>
                <a:cubicBezTo>
                  <a:pt x="133485" y="25082"/>
                  <a:pt x="133327" y="25208"/>
                  <a:pt x="133327" y="25367"/>
                </a:cubicBezTo>
                <a:lnTo>
                  <a:pt x="133327" y="25430"/>
                </a:lnTo>
                <a:cubicBezTo>
                  <a:pt x="133327" y="25588"/>
                  <a:pt x="133485" y="25715"/>
                  <a:pt x="133644" y="25715"/>
                </a:cubicBezTo>
                <a:cubicBezTo>
                  <a:pt x="133802" y="25715"/>
                  <a:pt x="133929" y="25588"/>
                  <a:pt x="133929" y="25430"/>
                </a:cubicBezTo>
                <a:lnTo>
                  <a:pt x="133929" y="25367"/>
                </a:lnTo>
                <a:cubicBezTo>
                  <a:pt x="133929" y="25208"/>
                  <a:pt x="133802" y="25082"/>
                  <a:pt x="133644" y="25082"/>
                </a:cubicBezTo>
                <a:close/>
                <a:moveTo>
                  <a:pt x="9406" y="25905"/>
                </a:moveTo>
                <a:cubicBezTo>
                  <a:pt x="9247" y="25905"/>
                  <a:pt x="9121" y="26032"/>
                  <a:pt x="9121" y="26190"/>
                </a:cubicBezTo>
                <a:lnTo>
                  <a:pt x="9121" y="26254"/>
                </a:lnTo>
                <a:cubicBezTo>
                  <a:pt x="9121" y="26412"/>
                  <a:pt x="9247" y="26539"/>
                  <a:pt x="9406" y="26539"/>
                </a:cubicBezTo>
                <a:cubicBezTo>
                  <a:pt x="9564" y="26539"/>
                  <a:pt x="9691" y="26412"/>
                  <a:pt x="9691" y="26254"/>
                </a:cubicBezTo>
                <a:lnTo>
                  <a:pt x="9691" y="26190"/>
                </a:lnTo>
                <a:cubicBezTo>
                  <a:pt x="9691" y="26032"/>
                  <a:pt x="9564" y="25905"/>
                  <a:pt x="9406" y="25905"/>
                </a:cubicBezTo>
                <a:close/>
                <a:moveTo>
                  <a:pt x="133644" y="26697"/>
                </a:moveTo>
                <a:cubicBezTo>
                  <a:pt x="133485" y="26697"/>
                  <a:pt x="133327" y="26824"/>
                  <a:pt x="133327" y="27014"/>
                </a:cubicBezTo>
                <a:lnTo>
                  <a:pt x="133327" y="27045"/>
                </a:lnTo>
                <a:cubicBezTo>
                  <a:pt x="133327" y="27204"/>
                  <a:pt x="133485" y="27330"/>
                  <a:pt x="133644" y="27330"/>
                </a:cubicBezTo>
                <a:cubicBezTo>
                  <a:pt x="133802" y="27330"/>
                  <a:pt x="133929" y="27172"/>
                  <a:pt x="133929" y="27014"/>
                </a:cubicBezTo>
                <a:cubicBezTo>
                  <a:pt x="133929" y="26824"/>
                  <a:pt x="133802" y="26697"/>
                  <a:pt x="133644" y="26697"/>
                </a:cubicBezTo>
                <a:close/>
                <a:moveTo>
                  <a:pt x="9406" y="27520"/>
                </a:moveTo>
                <a:cubicBezTo>
                  <a:pt x="9247" y="27520"/>
                  <a:pt x="9121" y="27647"/>
                  <a:pt x="9121" y="27837"/>
                </a:cubicBezTo>
                <a:lnTo>
                  <a:pt x="9121" y="27869"/>
                </a:lnTo>
                <a:cubicBezTo>
                  <a:pt x="9121" y="28027"/>
                  <a:pt x="9247" y="28154"/>
                  <a:pt x="9406" y="28154"/>
                </a:cubicBezTo>
                <a:cubicBezTo>
                  <a:pt x="9564" y="28154"/>
                  <a:pt x="9691" y="28027"/>
                  <a:pt x="9691" y="27869"/>
                </a:cubicBezTo>
                <a:lnTo>
                  <a:pt x="9691" y="27837"/>
                </a:lnTo>
                <a:cubicBezTo>
                  <a:pt x="9691" y="27647"/>
                  <a:pt x="9564" y="27520"/>
                  <a:pt x="9406" y="27520"/>
                </a:cubicBezTo>
                <a:close/>
                <a:moveTo>
                  <a:pt x="133644" y="28312"/>
                </a:moveTo>
                <a:cubicBezTo>
                  <a:pt x="133485" y="28312"/>
                  <a:pt x="133327" y="28470"/>
                  <a:pt x="133327" y="28629"/>
                </a:cubicBezTo>
                <a:lnTo>
                  <a:pt x="133327" y="28660"/>
                </a:lnTo>
                <a:cubicBezTo>
                  <a:pt x="133327" y="28819"/>
                  <a:pt x="133485" y="28945"/>
                  <a:pt x="133644" y="28945"/>
                </a:cubicBezTo>
                <a:cubicBezTo>
                  <a:pt x="133802" y="28945"/>
                  <a:pt x="133929" y="28819"/>
                  <a:pt x="133929" y="28660"/>
                </a:cubicBezTo>
                <a:lnTo>
                  <a:pt x="133929" y="28629"/>
                </a:lnTo>
                <a:cubicBezTo>
                  <a:pt x="133929" y="28470"/>
                  <a:pt x="133802" y="28312"/>
                  <a:pt x="133644" y="28312"/>
                </a:cubicBezTo>
                <a:close/>
                <a:moveTo>
                  <a:pt x="9406" y="29135"/>
                </a:moveTo>
                <a:cubicBezTo>
                  <a:pt x="9247" y="29135"/>
                  <a:pt x="9121" y="29294"/>
                  <a:pt x="9121" y="29452"/>
                </a:cubicBezTo>
                <a:lnTo>
                  <a:pt x="9121" y="29484"/>
                </a:lnTo>
                <a:cubicBezTo>
                  <a:pt x="9121" y="29642"/>
                  <a:pt x="9247" y="29769"/>
                  <a:pt x="9406" y="29769"/>
                </a:cubicBezTo>
                <a:cubicBezTo>
                  <a:pt x="9564" y="29769"/>
                  <a:pt x="9691" y="29642"/>
                  <a:pt x="9691" y="29484"/>
                </a:cubicBezTo>
                <a:lnTo>
                  <a:pt x="9691" y="29452"/>
                </a:lnTo>
                <a:cubicBezTo>
                  <a:pt x="9691" y="29294"/>
                  <a:pt x="9564" y="29135"/>
                  <a:pt x="9406" y="29135"/>
                </a:cubicBezTo>
                <a:close/>
                <a:moveTo>
                  <a:pt x="133644" y="29959"/>
                </a:moveTo>
                <a:cubicBezTo>
                  <a:pt x="133485" y="29959"/>
                  <a:pt x="133327" y="30085"/>
                  <a:pt x="133327" y="30244"/>
                </a:cubicBezTo>
                <a:lnTo>
                  <a:pt x="133327" y="30275"/>
                </a:lnTo>
                <a:cubicBezTo>
                  <a:pt x="133327" y="30434"/>
                  <a:pt x="133485" y="30592"/>
                  <a:pt x="133644" y="30592"/>
                </a:cubicBezTo>
                <a:cubicBezTo>
                  <a:pt x="133802" y="30592"/>
                  <a:pt x="133929" y="30466"/>
                  <a:pt x="133929" y="30275"/>
                </a:cubicBezTo>
                <a:lnTo>
                  <a:pt x="133929" y="30244"/>
                </a:lnTo>
                <a:cubicBezTo>
                  <a:pt x="133929" y="30085"/>
                  <a:pt x="133802" y="29959"/>
                  <a:pt x="133644" y="29959"/>
                </a:cubicBezTo>
                <a:close/>
                <a:moveTo>
                  <a:pt x="9406" y="30782"/>
                </a:moveTo>
                <a:cubicBezTo>
                  <a:pt x="9247" y="30782"/>
                  <a:pt x="9121" y="30909"/>
                  <a:pt x="9121" y="31067"/>
                </a:cubicBezTo>
                <a:lnTo>
                  <a:pt x="9121" y="31099"/>
                </a:lnTo>
                <a:cubicBezTo>
                  <a:pt x="9121" y="31257"/>
                  <a:pt x="9247" y="31416"/>
                  <a:pt x="9406" y="31416"/>
                </a:cubicBezTo>
                <a:cubicBezTo>
                  <a:pt x="9564" y="31416"/>
                  <a:pt x="9691" y="31289"/>
                  <a:pt x="9691" y="31099"/>
                </a:cubicBezTo>
                <a:lnTo>
                  <a:pt x="9691" y="31067"/>
                </a:lnTo>
                <a:cubicBezTo>
                  <a:pt x="9691" y="30909"/>
                  <a:pt x="9564" y="30782"/>
                  <a:pt x="9406" y="30782"/>
                </a:cubicBezTo>
                <a:close/>
                <a:moveTo>
                  <a:pt x="133644" y="31574"/>
                </a:moveTo>
                <a:cubicBezTo>
                  <a:pt x="133485" y="31574"/>
                  <a:pt x="133327" y="31701"/>
                  <a:pt x="133327" y="31859"/>
                </a:cubicBezTo>
                <a:lnTo>
                  <a:pt x="133327" y="31922"/>
                </a:lnTo>
                <a:cubicBezTo>
                  <a:pt x="133327" y="32081"/>
                  <a:pt x="133485" y="32207"/>
                  <a:pt x="133644" y="32207"/>
                </a:cubicBezTo>
                <a:cubicBezTo>
                  <a:pt x="133802" y="32207"/>
                  <a:pt x="133929" y="32081"/>
                  <a:pt x="133929" y="31922"/>
                </a:cubicBezTo>
                <a:lnTo>
                  <a:pt x="133929" y="31859"/>
                </a:lnTo>
                <a:cubicBezTo>
                  <a:pt x="133929" y="31701"/>
                  <a:pt x="133802" y="31574"/>
                  <a:pt x="133644" y="31574"/>
                </a:cubicBezTo>
                <a:close/>
                <a:moveTo>
                  <a:pt x="9406" y="32429"/>
                </a:moveTo>
                <a:cubicBezTo>
                  <a:pt x="9247" y="32429"/>
                  <a:pt x="9121" y="32556"/>
                  <a:pt x="9121" y="32746"/>
                </a:cubicBezTo>
                <a:cubicBezTo>
                  <a:pt x="9121" y="32904"/>
                  <a:pt x="9247" y="33031"/>
                  <a:pt x="9406" y="33031"/>
                </a:cubicBezTo>
                <a:cubicBezTo>
                  <a:pt x="9564" y="33031"/>
                  <a:pt x="9691" y="32904"/>
                  <a:pt x="9691" y="32714"/>
                </a:cubicBezTo>
                <a:lnTo>
                  <a:pt x="9691" y="32682"/>
                </a:lnTo>
                <a:cubicBezTo>
                  <a:pt x="9691" y="32524"/>
                  <a:pt x="9564" y="32429"/>
                  <a:pt x="9406" y="32429"/>
                </a:cubicBezTo>
                <a:close/>
                <a:moveTo>
                  <a:pt x="133644" y="33189"/>
                </a:moveTo>
                <a:cubicBezTo>
                  <a:pt x="133485" y="33189"/>
                  <a:pt x="133327" y="33316"/>
                  <a:pt x="133327" y="33506"/>
                </a:cubicBezTo>
                <a:lnTo>
                  <a:pt x="133327" y="33537"/>
                </a:lnTo>
                <a:cubicBezTo>
                  <a:pt x="133327" y="33696"/>
                  <a:pt x="133485" y="33822"/>
                  <a:pt x="133644" y="33822"/>
                </a:cubicBezTo>
                <a:cubicBezTo>
                  <a:pt x="133802" y="33822"/>
                  <a:pt x="133929" y="33696"/>
                  <a:pt x="133929" y="33537"/>
                </a:cubicBezTo>
                <a:lnTo>
                  <a:pt x="133929" y="33506"/>
                </a:lnTo>
                <a:cubicBezTo>
                  <a:pt x="133929" y="33316"/>
                  <a:pt x="133802" y="33189"/>
                  <a:pt x="133644" y="33189"/>
                </a:cubicBezTo>
                <a:close/>
                <a:moveTo>
                  <a:pt x="9406" y="34012"/>
                </a:moveTo>
                <a:cubicBezTo>
                  <a:pt x="9247" y="34012"/>
                  <a:pt x="9121" y="34139"/>
                  <a:pt x="9121" y="34329"/>
                </a:cubicBezTo>
                <a:lnTo>
                  <a:pt x="9121" y="34361"/>
                </a:lnTo>
                <a:cubicBezTo>
                  <a:pt x="9121" y="34519"/>
                  <a:pt x="9247" y="34646"/>
                  <a:pt x="9406" y="34646"/>
                </a:cubicBezTo>
                <a:cubicBezTo>
                  <a:pt x="9564" y="34646"/>
                  <a:pt x="9691" y="34519"/>
                  <a:pt x="9691" y="34361"/>
                </a:cubicBezTo>
                <a:lnTo>
                  <a:pt x="9691" y="34329"/>
                </a:lnTo>
                <a:cubicBezTo>
                  <a:pt x="9691" y="34139"/>
                  <a:pt x="9564" y="34012"/>
                  <a:pt x="9406" y="34012"/>
                </a:cubicBezTo>
                <a:close/>
                <a:moveTo>
                  <a:pt x="133644" y="34804"/>
                </a:moveTo>
                <a:cubicBezTo>
                  <a:pt x="133485" y="34804"/>
                  <a:pt x="133327" y="34962"/>
                  <a:pt x="133327" y="35121"/>
                </a:cubicBezTo>
                <a:lnTo>
                  <a:pt x="133327" y="35153"/>
                </a:lnTo>
                <a:cubicBezTo>
                  <a:pt x="133327" y="35311"/>
                  <a:pt x="133485" y="35438"/>
                  <a:pt x="133644" y="35438"/>
                </a:cubicBezTo>
                <a:cubicBezTo>
                  <a:pt x="133802" y="35438"/>
                  <a:pt x="133929" y="35279"/>
                  <a:pt x="133929" y="35121"/>
                </a:cubicBezTo>
                <a:cubicBezTo>
                  <a:pt x="133929" y="34962"/>
                  <a:pt x="133802" y="34804"/>
                  <a:pt x="133644" y="34804"/>
                </a:cubicBezTo>
                <a:close/>
                <a:moveTo>
                  <a:pt x="9406" y="35628"/>
                </a:moveTo>
                <a:cubicBezTo>
                  <a:pt x="9247" y="35628"/>
                  <a:pt x="9121" y="35786"/>
                  <a:pt x="9121" y="35944"/>
                </a:cubicBezTo>
                <a:lnTo>
                  <a:pt x="9121" y="35976"/>
                </a:lnTo>
                <a:cubicBezTo>
                  <a:pt x="9121" y="36134"/>
                  <a:pt x="9247" y="36261"/>
                  <a:pt x="9406" y="36261"/>
                </a:cubicBezTo>
                <a:cubicBezTo>
                  <a:pt x="9564" y="36261"/>
                  <a:pt x="9691" y="36134"/>
                  <a:pt x="9691" y="35976"/>
                </a:cubicBezTo>
                <a:lnTo>
                  <a:pt x="9691" y="35944"/>
                </a:lnTo>
                <a:cubicBezTo>
                  <a:pt x="9691" y="35786"/>
                  <a:pt x="9564" y="35628"/>
                  <a:pt x="9406" y="35628"/>
                </a:cubicBezTo>
                <a:close/>
                <a:moveTo>
                  <a:pt x="133644" y="36451"/>
                </a:moveTo>
                <a:cubicBezTo>
                  <a:pt x="133485" y="36451"/>
                  <a:pt x="133327" y="36578"/>
                  <a:pt x="133327" y="36736"/>
                </a:cubicBezTo>
                <a:lnTo>
                  <a:pt x="133327" y="36768"/>
                </a:lnTo>
                <a:cubicBezTo>
                  <a:pt x="133327" y="36926"/>
                  <a:pt x="133485" y="37084"/>
                  <a:pt x="133644" y="37084"/>
                </a:cubicBezTo>
                <a:cubicBezTo>
                  <a:pt x="133802" y="37084"/>
                  <a:pt x="133929" y="36958"/>
                  <a:pt x="133929" y="36768"/>
                </a:cubicBezTo>
                <a:lnTo>
                  <a:pt x="133929" y="36736"/>
                </a:lnTo>
                <a:cubicBezTo>
                  <a:pt x="133929" y="36578"/>
                  <a:pt x="133802" y="36451"/>
                  <a:pt x="133644" y="36451"/>
                </a:cubicBezTo>
                <a:close/>
                <a:moveTo>
                  <a:pt x="9406" y="37274"/>
                </a:moveTo>
                <a:cubicBezTo>
                  <a:pt x="9247" y="37274"/>
                  <a:pt x="9121" y="37401"/>
                  <a:pt x="9121" y="37559"/>
                </a:cubicBezTo>
                <a:lnTo>
                  <a:pt x="9121" y="37591"/>
                </a:lnTo>
                <a:cubicBezTo>
                  <a:pt x="9121" y="37749"/>
                  <a:pt x="9247" y="37908"/>
                  <a:pt x="9406" y="37908"/>
                </a:cubicBezTo>
                <a:cubicBezTo>
                  <a:pt x="9564" y="37908"/>
                  <a:pt x="9691" y="37781"/>
                  <a:pt x="9691" y="37591"/>
                </a:cubicBezTo>
                <a:lnTo>
                  <a:pt x="9691" y="37559"/>
                </a:lnTo>
                <a:cubicBezTo>
                  <a:pt x="9691" y="37401"/>
                  <a:pt x="9564" y="37274"/>
                  <a:pt x="9406" y="37274"/>
                </a:cubicBezTo>
                <a:close/>
                <a:moveTo>
                  <a:pt x="133644" y="38066"/>
                </a:moveTo>
                <a:cubicBezTo>
                  <a:pt x="133485" y="38066"/>
                  <a:pt x="133327" y="38193"/>
                  <a:pt x="133327" y="38351"/>
                </a:cubicBezTo>
                <a:lnTo>
                  <a:pt x="133327" y="38414"/>
                </a:lnTo>
                <a:cubicBezTo>
                  <a:pt x="133327" y="38573"/>
                  <a:pt x="133485" y="38699"/>
                  <a:pt x="133644" y="38699"/>
                </a:cubicBezTo>
                <a:cubicBezTo>
                  <a:pt x="133802" y="38699"/>
                  <a:pt x="133929" y="38573"/>
                  <a:pt x="133929" y="38414"/>
                </a:cubicBezTo>
                <a:lnTo>
                  <a:pt x="133929" y="38351"/>
                </a:lnTo>
                <a:cubicBezTo>
                  <a:pt x="133929" y="38193"/>
                  <a:pt x="133802" y="38066"/>
                  <a:pt x="133644" y="38066"/>
                </a:cubicBezTo>
                <a:close/>
                <a:moveTo>
                  <a:pt x="8752" y="38549"/>
                </a:moveTo>
                <a:cubicBezTo>
                  <a:pt x="8692" y="38549"/>
                  <a:pt x="8632" y="38567"/>
                  <a:pt x="8582" y="38604"/>
                </a:cubicBezTo>
                <a:lnTo>
                  <a:pt x="8551" y="38604"/>
                </a:lnTo>
                <a:cubicBezTo>
                  <a:pt x="8424" y="38699"/>
                  <a:pt x="8392" y="38889"/>
                  <a:pt x="8487" y="39016"/>
                </a:cubicBezTo>
                <a:cubicBezTo>
                  <a:pt x="8519" y="39111"/>
                  <a:pt x="8614" y="39174"/>
                  <a:pt x="8709" y="39174"/>
                </a:cubicBezTo>
                <a:cubicBezTo>
                  <a:pt x="8772" y="39174"/>
                  <a:pt x="8836" y="39143"/>
                  <a:pt x="8899" y="39111"/>
                </a:cubicBezTo>
                <a:lnTo>
                  <a:pt x="8931" y="39079"/>
                </a:lnTo>
                <a:cubicBezTo>
                  <a:pt x="9057" y="38984"/>
                  <a:pt x="9089" y="38794"/>
                  <a:pt x="8994" y="38668"/>
                </a:cubicBezTo>
                <a:cubicBezTo>
                  <a:pt x="8937" y="38591"/>
                  <a:pt x="8844" y="38549"/>
                  <a:pt x="8752" y="38549"/>
                </a:cubicBezTo>
                <a:close/>
                <a:moveTo>
                  <a:pt x="7422" y="39468"/>
                </a:moveTo>
                <a:cubicBezTo>
                  <a:pt x="7362" y="39468"/>
                  <a:pt x="7302" y="39485"/>
                  <a:pt x="7252" y="39523"/>
                </a:cubicBezTo>
                <a:lnTo>
                  <a:pt x="7221" y="39523"/>
                </a:lnTo>
                <a:cubicBezTo>
                  <a:pt x="7062" y="39618"/>
                  <a:pt x="7031" y="39808"/>
                  <a:pt x="7126" y="39935"/>
                </a:cubicBezTo>
                <a:cubicBezTo>
                  <a:pt x="7189" y="40030"/>
                  <a:pt x="7284" y="40093"/>
                  <a:pt x="7379" y="40093"/>
                </a:cubicBezTo>
                <a:cubicBezTo>
                  <a:pt x="7442" y="40093"/>
                  <a:pt x="7506" y="40061"/>
                  <a:pt x="7537" y="40030"/>
                </a:cubicBezTo>
                <a:lnTo>
                  <a:pt x="7569" y="39998"/>
                </a:lnTo>
                <a:cubicBezTo>
                  <a:pt x="7727" y="39903"/>
                  <a:pt x="7759" y="39713"/>
                  <a:pt x="7664" y="39586"/>
                </a:cubicBezTo>
                <a:cubicBezTo>
                  <a:pt x="7606" y="39509"/>
                  <a:pt x="7514" y="39468"/>
                  <a:pt x="7422" y="39468"/>
                </a:cubicBezTo>
                <a:close/>
                <a:moveTo>
                  <a:pt x="133644" y="39681"/>
                </a:moveTo>
                <a:cubicBezTo>
                  <a:pt x="133485" y="39681"/>
                  <a:pt x="133327" y="39808"/>
                  <a:pt x="133327" y="39998"/>
                </a:cubicBezTo>
                <a:lnTo>
                  <a:pt x="133327" y="40030"/>
                </a:lnTo>
                <a:cubicBezTo>
                  <a:pt x="133327" y="40188"/>
                  <a:pt x="133485" y="40315"/>
                  <a:pt x="133644" y="40315"/>
                </a:cubicBezTo>
                <a:cubicBezTo>
                  <a:pt x="133802" y="40315"/>
                  <a:pt x="133929" y="40188"/>
                  <a:pt x="133929" y="40030"/>
                </a:cubicBezTo>
                <a:lnTo>
                  <a:pt x="133929" y="39998"/>
                </a:lnTo>
                <a:cubicBezTo>
                  <a:pt x="133929" y="39808"/>
                  <a:pt x="133802" y="39681"/>
                  <a:pt x="133644" y="39681"/>
                </a:cubicBezTo>
                <a:close/>
                <a:moveTo>
                  <a:pt x="6083" y="40386"/>
                </a:moveTo>
                <a:cubicBezTo>
                  <a:pt x="6020" y="40386"/>
                  <a:pt x="5953" y="40404"/>
                  <a:pt x="5891" y="40441"/>
                </a:cubicBezTo>
                <a:lnTo>
                  <a:pt x="5859" y="40441"/>
                </a:lnTo>
                <a:cubicBezTo>
                  <a:pt x="5732" y="40536"/>
                  <a:pt x="5701" y="40726"/>
                  <a:pt x="5796" y="40853"/>
                </a:cubicBezTo>
                <a:cubicBezTo>
                  <a:pt x="5859" y="40948"/>
                  <a:pt x="5954" y="41011"/>
                  <a:pt x="6049" y="41011"/>
                </a:cubicBezTo>
                <a:cubicBezTo>
                  <a:pt x="6112" y="41011"/>
                  <a:pt x="6144" y="40980"/>
                  <a:pt x="6207" y="40948"/>
                </a:cubicBezTo>
                <a:lnTo>
                  <a:pt x="6239" y="40916"/>
                </a:lnTo>
                <a:cubicBezTo>
                  <a:pt x="6366" y="40821"/>
                  <a:pt x="6397" y="40631"/>
                  <a:pt x="6302" y="40505"/>
                </a:cubicBezTo>
                <a:cubicBezTo>
                  <a:pt x="6264" y="40428"/>
                  <a:pt x="6179" y="40386"/>
                  <a:pt x="6083" y="40386"/>
                </a:cubicBezTo>
                <a:close/>
                <a:moveTo>
                  <a:pt x="4730" y="41304"/>
                </a:moveTo>
                <a:cubicBezTo>
                  <a:pt x="4670" y="41304"/>
                  <a:pt x="4610" y="41322"/>
                  <a:pt x="4560" y="41360"/>
                </a:cubicBezTo>
                <a:lnTo>
                  <a:pt x="4529" y="41360"/>
                </a:lnTo>
                <a:cubicBezTo>
                  <a:pt x="4402" y="41455"/>
                  <a:pt x="4370" y="41645"/>
                  <a:pt x="4465" y="41771"/>
                </a:cubicBezTo>
                <a:cubicBezTo>
                  <a:pt x="4529" y="41866"/>
                  <a:pt x="4624" y="41898"/>
                  <a:pt x="4719" y="41898"/>
                </a:cubicBezTo>
                <a:cubicBezTo>
                  <a:pt x="4750" y="41898"/>
                  <a:pt x="4814" y="41898"/>
                  <a:pt x="4877" y="41866"/>
                </a:cubicBezTo>
                <a:lnTo>
                  <a:pt x="4909" y="41835"/>
                </a:lnTo>
                <a:cubicBezTo>
                  <a:pt x="5035" y="41740"/>
                  <a:pt x="5067" y="41550"/>
                  <a:pt x="4972" y="41423"/>
                </a:cubicBezTo>
                <a:cubicBezTo>
                  <a:pt x="4915" y="41346"/>
                  <a:pt x="4822" y="41304"/>
                  <a:pt x="4730" y="41304"/>
                </a:cubicBezTo>
                <a:close/>
                <a:moveTo>
                  <a:pt x="133644" y="41296"/>
                </a:moveTo>
                <a:cubicBezTo>
                  <a:pt x="133485" y="41296"/>
                  <a:pt x="133327" y="41455"/>
                  <a:pt x="133327" y="41613"/>
                </a:cubicBezTo>
                <a:lnTo>
                  <a:pt x="133327" y="41645"/>
                </a:lnTo>
                <a:cubicBezTo>
                  <a:pt x="133327" y="41803"/>
                  <a:pt x="133485" y="41930"/>
                  <a:pt x="133644" y="41930"/>
                </a:cubicBezTo>
                <a:cubicBezTo>
                  <a:pt x="133802" y="41930"/>
                  <a:pt x="133929" y="41803"/>
                  <a:pt x="133929" y="41645"/>
                </a:cubicBezTo>
                <a:lnTo>
                  <a:pt x="133929" y="41613"/>
                </a:lnTo>
                <a:cubicBezTo>
                  <a:pt x="133929" y="41455"/>
                  <a:pt x="133802" y="41296"/>
                  <a:pt x="133644" y="41296"/>
                </a:cubicBezTo>
                <a:close/>
                <a:moveTo>
                  <a:pt x="3372" y="42215"/>
                </a:moveTo>
                <a:cubicBezTo>
                  <a:pt x="3322" y="42215"/>
                  <a:pt x="3273" y="42225"/>
                  <a:pt x="3230" y="42246"/>
                </a:cubicBezTo>
                <a:lnTo>
                  <a:pt x="3199" y="42278"/>
                </a:lnTo>
                <a:cubicBezTo>
                  <a:pt x="3072" y="42373"/>
                  <a:pt x="3040" y="42563"/>
                  <a:pt x="3135" y="42690"/>
                </a:cubicBezTo>
                <a:cubicBezTo>
                  <a:pt x="3167" y="42785"/>
                  <a:pt x="3262" y="42816"/>
                  <a:pt x="3357" y="42816"/>
                </a:cubicBezTo>
                <a:cubicBezTo>
                  <a:pt x="3420" y="42816"/>
                  <a:pt x="3484" y="42816"/>
                  <a:pt x="3547" y="42785"/>
                </a:cubicBezTo>
                <a:lnTo>
                  <a:pt x="3579" y="42753"/>
                </a:lnTo>
                <a:cubicBezTo>
                  <a:pt x="3705" y="42658"/>
                  <a:pt x="3737" y="42468"/>
                  <a:pt x="3642" y="42341"/>
                </a:cubicBezTo>
                <a:cubicBezTo>
                  <a:pt x="3579" y="42257"/>
                  <a:pt x="3473" y="42215"/>
                  <a:pt x="3372" y="42215"/>
                </a:cubicBezTo>
                <a:close/>
                <a:moveTo>
                  <a:pt x="133644" y="42943"/>
                </a:moveTo>
                <a:cubicBezTo>
                  <a:pt x="133485" y="42943"/>
                  <a:pt x="133327" y="43070"/>
                  <a:pt x="133327" y="43228"/>
                </a:cubicBezTo>
                <a:lnTo>
                  <a:pt x="133327" y="43260"/>
                </a:lnTo>
                <a:cubicBezTo>
                  <a:pt x="133327" y="43418"/>
                  <a:pt x="133485" y="43545"/>
                  <a:pt x="133644" y="43545"/>
                </a:cubicBezTo>
                <a:cubicBezTo>
                  <a:pt x="133802" y="43545"/>
                  <a:pt x="133929" y="43386"/>
                  <a:pt x="133929" y="43228"/>
                </a:cubicBezTo>
                <a:cubicBezTo>
                  <a:pt x="133929" y="43070"/>
                  <a:pt x="133802" y="42943"/>
                  <a:pt x="133644" y="42943"/>
                </a:cubicBezTo>
                <a:close/>
                <a:moveTo>
                  <a:pt x="2070" y="43141"/>
                </a:moveTo>
                <a:cubicBezTo>
                  <a:pt x="2010" y="43141"/>
                  <a:pt x="1950" y="43159"/>
                  <a:pt x="1900" y="43196"/>
                </a:cubicBezTo>
                <a:lnTo>
                  <a:pt x="1869" y="43196"/>
                </a:lnTo>
                <a:cubicBezTo>
                  <a:pt x="1710" y="43291"/>
                  <a:pt x="1679" y="43481"/>
                  <a:pt x="1774" y="43608"/>
                </a:cubicBezTo>
                <a:cubicBezTo>
                  <a:pt x="1837" y="43703"/>
                  <a:pt x="1932" y="43735"/>
                  <a:pt x="2027" y="43735"/>
                </a:cubicBezTo>
                <a:cubicBezTo>
                  <a:pt x="2090" y="43735"/>
                  <a:pt x="2154" y="43735"/>
                  <a:pt x="2185" y="43703"/>
                </a:cubicBezTo>
                <a:lnTo>
                  <a:pt x="2217" y="43671"/>
                </a:lnTo>
                <a:cubicBezTo>
                  <a:pt x="2344" y="43576"/>
                  <a:pt x="2375" y="43386"/>
                  <a:pt x="2312" y="43260"/>
                </a:cubicBezTo>
                <a:cubicBezTo>
                  <a:pt x="2254" y="43183"/>
                  <a:pt x="2162" y="43141"/>
                  <a:pt x="2070" y="43141"/>
                </a:cubicBezTo>
                <a:close/>
                <a:moveTo>
                  <a:pt x="812" y="44123"/>
                </a:moveTo>
                <a:cubicBezTo>
                  <a:pt x="720" y="44123"/>
                  <a:pt x="628" y="44165"/>
                  <a:pt x="570" y="44241"/>
                </a:cubicBezTo>
                <a:lnTo>
                  <a:pt x="538" y="44273"/>
                </a:lnTo>
                <a:cubicBezTo>
                  <a:pt x="443" y="44400"/>
                  <a:pt x="443" y="44590"/>
                  <a:pt x="602" y="44685"/>
                </a:cubicBezTo>
                <a:cubicBezTo>
                  <a:pt x="633" y="44748"/>
                  <a:pt x="697" y="44748"/>
                  <a:pt x="760" y="44748"/>
                </a:cubicBezTo>
                <a:cubicBezTo>
                  <a:pt x="855" y="44748"/>
                  <a:pt x="950" y="44717"/>
                  <a:pt x="1013" y="44622"/>
                </a:cubicBezTo>
                <a:cubicBezTo>
                  <a:pt x="1140" y="44495"/>
                  <a:pt x="1108" y="44305"/>
                  <a:pt x="982" y="44178"/>
                </a:cubicBezTo>
                <a:cubicBezTo>
                  <a:pt x="932" y="44141"/>
                  <a:pt x="872" y="44123"/>
                  <a:pt x="812" y="44123"/>
                </a:cubicBezTo>
                <a:close/>
                <a:moveTo>
                  <a:pt x="133644" y="44558"/>
                </a:moveTo>
                <a:cubicBezTo>
                  <a:pt x="133485" y="44558"/>
                  <a:pt x="133327" y="44685"/>
                  <a:pt x="133327" y="44843"/>
                </a:cubicBezTo>
                <a:lnTo>
                  <a:pt x="133327" y="44907"/>
                </a:lnTo>
                <a:cubicBezTo>
                  <a:pt x="133327" y="45065"/>
                  <a:pt x="133485" y="45192"/>
                  <a:pt x="133644" y="45192"/>
                </a:cubicBezTo>
                <a:cubicBezTo>
                  <a:pt x="133802" y="45192"/>
                  <a:pt x="133929" y="45065"/>
                  <a:pt x="133929" y="44907"/>
                </a:cubicBezTo>
                <a:lnTo>
                  <a:pt x="133929" y="44843"/>
                </a:lnTo>
                <a:cubicBezTo>
                  <a:pt x="133929" y="44685"/>
                  <a:pt x="133802" y="44558"/>
                  <a:pt x="133644" y="44558"/>
                </a:cubicBezTo>
                <a:close/>
                <a:moveTo>
                  <a:pt x="317" y="45635"/>
                </a:moveTo>
                <a:cubicBezTo>
                  <a:pt x="127" y="45667"/>
                  <a:pt x="0" y="45793"/>
                  <a:pt x="32" y="45952"/>
                </a:cubicBezTo>
                <a:lnTo>
                  <a:pt x="32" y="46015"/>
                </a:lnTo>
                <a:cubicBezTo>
                  <a:pt x="32" y="46173"/>
                  <a:pt x="158" y="46268"/>
                  <a:pt x="317" y="46268"/>
                </a:cubicBezTo>
                <a:lnTo>
                  <a:pt x="348" y="46268"/>
                </a:lnTo>
                <a:cubicBezTo>
                  <a:pt x="507" y="46268"/>
                  <a:pt x="633" y="46142"/>
                  <a:pt x="602" y="45952"/>
                </a:cubicBezTo>
                <a:lnTo>
                  <a:pt x="602" y="45920"/>
                </a:lnTo>
                <a:cubicBezTo>
                  <a:pt x="602" y="45762"/>
                  <a:pt x="475" y="45635"/>
                  <a:pt x="317" y="45635"/>
                </a:cubicBezTo>
                <a:close/>
                <a:moveTo>
                  <a:pt x="133644" y="46173"/>
                </a:moveTo>
                <a:cubicBezTo>
                  <a:pt x="133485" y="46173"/>
                  <a:pt x="133327" y="46300"/>
                  <a:pt x="133327" y="46490"/>
                </a:cubicBezTo>
                <a:lnTo>
                  <a:pt x="133327" y="46522"/>
                </a:lnTo>
                <a:cubicBezTo>
                  <a:pt x="133327" y="46680"/>
                  <a:pt x="133485" y="46807"/>
                  <a:pt x="133644" y="46807"/>
                </a:cubicBezTo>
                <a:cubicBezTo>
                  <a:pt x="133802" y="46807"/>
                  <a:pt x="133929" y="46680"/>
                  <a:pt x="133929" y="46522"/>
                </a:cubicBezTo>
                <a:lnTo>
                  <a:pt x="133929" y="46490"/>
                </a:lnTo>
                <a:cubicBezTo>
                  <a:pt x="133929" y="46300"/>
                  <a:pt x="133802" y="46173"/>
                  <a:pt x="133644" y="46173"/>
                </a:cubicBezTo>
                <a:close/>
                <a:moveTo>
                  <a:pt x="930" y="47119"/>
                </a:moveTo>
                <a:cubicBezTo>
                  <a:pt x="860" y="47119"/>
                  <a:pt x="787" y="47143"/>
                  <a:pt x="728" y="47187"/>
                </a:cubicBezTo>
                <a:cubicBezTo>
                  <a:pt x="602" y="47313"/>
                  <a:pt x="602" y="47503"/>
                  <a:pt x="728" y="47630"/>
                </a:cubicBezTo>
                <a:lnTo>
                  <a:pt x="760" y="47662"/>
                </a:lnTo>
                <a:cubicBezTo>
                  <a:pt x="823" y="47725"/>
                  <a:pt x="887" y="47725"/>
                  <a:pt x="950" y="47725"/>
                </a:cubicBezTo>
                <a:cubicBezTo>
                  <a:pt x="1045" y="47725"/>
                  <a:pt x="1108" y="47693"/>
                  <a:pt x="1172" y="47662"/>
                </a:cubicBezTo>
                <a:cubicBezTo>
                  <a:pt x="1267" y="47535"/>
                  <a:pt x="1267" y="47345"/>
                  <a:pt x="1172" y="47218"/>
                </a:cubicBezTo>
                <a:lnTo>
                  <a:pt x="1140" y="47218"/>
                </a:lnTo>
                <a:cubicBezTo>
                  <a:pt x="1089" y="47150"/>
                  <a:pt x="1011" y="47119"/>
                  <a:pt x="930" y="47119"/>
                </a:cubicBezTo>
                <a:close/>
                <a:moveTo>
                  <a:pt x="133644" y="47788"/>
                </a:moveTo>
                <a:cubicBezTo>
                  <a:pt x="133485" y="47788"/>
                  <a:pt x="133327" y="47947"/>
                  <a:pt x="133327" y="48105"/>
                </a:cubicBezTo>
                <a:lnTo>
                  <a:pt x="133327" y="48137"/>
                </a:lnTo>
                <a:cubicBezTo>
                  <a:pt x="133327" y="48295"/>
                  <a:pt x="133485" y="48422"/>
                  <a:pt x="133644" y="48422"/>
                </a:cubicBezTo>
                <a:cubicBezTo>
                  <a:pt x="133802" y="48422"/>
                  <a:pt x="133929" y="48295"/>
                  <a:pt x="133929" y="48137"/>
                </a:cubicBezTo>
                <a:lnTo>
                  <a:pt x="133929" y="48105"/>
                </a:lnTo>
                <a:cubicBezTo>
                  <a:pt x="133929" y="47947"/>
                  <a:pt x="133802" y="47788"/>
                  <a:pt x="133644" y="47788"/>
                </a:cubicBezTo>
                <a:close/>
                <a:moveTo>
                  <a:pt x="2327" y="47954"/>
                </a:moveTo>
                <a:cubicBezTo>
                  <a:pt x="2219" y="47954"/>
                  <a:pt x="2105" y="48012"/>
                  <a:pt x="2059" y="48105"/>
                </a:cubicBezTo>
                <a:cubicBezTo>
                  <a:pt x="1964" y="48263"/>
                  <a:pt x="2027" y="48422"/>
                  <a:pt x="2185" y="48517"/>
                </a:cubicBezTo>
                <a:lnTo>
                  <a:pt x="2217" y="48517"/>
                </a:lnTo>
                <a:cubicBezTo>
                  <a:pt x="2249" y="48548"/>
                  <a:pt x="2312" y="48548"/>
                  <a:pt x="2344" y="48548"/>
                </a:cubicBezTo>
                <a:cubicBezTo>
                  <a:pt x="2470" y="48548"/>
                  <a:pt x="2565" y="48485"/>
                  <a:pt x="2629" y="48390"/>
                </a:cubicBezTo>
                <a:cubicBezTo>
                  <a:pt x="2692" y="48232"/>
                  <a:pt x="2629" y="48073"/>
                  <a:pt x="2470" y="47978"/>
                </a:cubicBezTo>
                <a:lnTo>
                  <a:pt x="2439" y="47978"/>
                </a:lnTo>
                <a:cubicBezTo>
                  <a:pt x="2405" y="47961"/>
                  <a:pt x="2366" y="47954"/>
                  <a:pt x="2327" y="47954"/>
                </a:cubicBezTo>
                <a:close/>
                <a:moveTo>
                  <a:pt x="3792" y="48651"/>
                </a:moveTo>
                <a:cubicBezTo>
                  <a:pt x="3691" y="48651"/>
                  <a:pt x="3586" y="48716"/>
                  <a:pt x="3515" y="48833"/>
                </a:cubicBezTo>
                <a:cubicBezTo>
                  <a:pt x="3452" y="48960"/>
                  <a:pt x="3547" y="49150"/>
                  <a:pt x="3674" y="49213"/>
                </a:cubicBezTo>
                <a:cubicBezTo>
                  <a:pt x="3737" y="49245"/>
                  <a:pt x="3769" y="49245"/>
                  <a:pt x="3800" y="49245"/>
                </a:cubicBezTo>
                <a:cubicBezTo>
                  <a:pt x="3927" y="49245"/>
                  <a:pt x="4022" y="49182"/>
                  <a:pt x="4085" y="49087"/>
                </a:cubicBezTo>
                <a:cubicBezTo>
                  <a:pt x="4149" y="48928"/>
                  <a:pt x="4085" y="48770"/>
                  <a:pt x="3927" y="48675"/>
                </a:cubicBezTo>
                <a:lnTo>
                  <a:pt x="3895" y="48675"/>
                </a:lnTo>
                <a:cubicBezTo>
                  <a:pt x="3863" y="48659"/>
                  <a:pt x="3828" y="48651"/>
                  <a:pt x="3792" y="48651"/>
                </a:cubicBezTo>
                <a:close/>
                <a:moveTo>
                  <a:pt x="5253" y="49347"/>
                </a:moveTo>
                <a:cubicBezTo>
                  <a:pt x="5133" y="49347"/>
                  <a:pt x="5018" y="49406"/>
                  <a:pt x="4972" y="49499"/>
                </a:cubicBezTo>
                <a:cubicBezTo>
                  <a:pt x="4909" y="49657"/>
                  <a:pt x="4972" y="49847"/>
                  <a:pt x="5130" y="49910"/>
                </a:cubicBezTo>
                <a:lnTo>
                  <a:pt x="5162" y="49910"/>
                </a:lnTo>
                <a:cubicBezTo>
                  <a:pt x="5194" y="49942"/>
                  <a:pt x="5225" y="49942"/>
                  <a:pt x="5289" y="49942"/>
                </a:cubicBezTo>
                <a:cubicBezTo>
                  <a:pt x="5384" y="49942"/>
                  <a:pt x="5510" y="49879"/>
                  <a:pt x="5542" y="49784"/>
                </a:cubicBezTo>
                <a:cubicBezTo>
                  <a:pt x="5605" y="49625"/>
                  <a:pt x="5542" y="49467"/>
                  <a:pt x="5415" y="49404"/>
                </a:cubicBezTo>
                <a:lnTo>
                  <a:pt x="5384" y="49372"/>
                </a:lnTo>
                <a:cubicBezTo>
                  <a:pt x="5341" y="49355"/>
                  <a:pt x="5297" y="49347"/>
                  <a:pt x="5253" y="49347"/>
                </a:cubicBezTo>
                <a:close/>
                <a:moveTo>
                  <a:pt x="133644" y="49435"/>
                </a:moveTo>
                <a:cubicBezTo>
                  <a:pt x="133485" y="49435"/>
                  <a:pt x="133327" y="49562"/>
                  <a:pt x="133327" y="49720"/>
                </a:cubicBezTo>
                <a:lnTo>
                  <a:pt x="133327" y="49752"/>
                </a:lnTo>
                <a:cubicBezTo>
                  <a:pt x="133327" y="49910"/>
                  <a:pt x="133485" y="50069"/>
                  <a:pt x="133644" y="50069"/>
                </a:cubicBezTo>
                <a:cubicBezTo>
                  <a:pt x="133802" y="50069"/>
                  <a:pt x="133929" y="49942"/>
                  <a:pt x="133929" y="49752"/>
                </a:cubicBezTo>
                <a:lnTo>
                  <a:pt x="133929" y="49720"/>
                </a:lnTo>
                <a:cubicBezTo>
                  <a:pt x="133929" y="49562"/>
                  <a:pt x="133802" y="49435"/>
                  <a:pt x="133644" y="49435"/>
                </a:cubicBezTo>
                <a:close/>
                <a:moveTo>
                  <a:pt x="6715" y="50044"/>
                </a:moveTo>
                <a:cubicBezTo>
                  <a:pt x="6602" y="50044"/>
                  <a:pt x="6498" y="50102"/>
                  <a:pt x="6429" y="50195"/>
                </a:cubicBezTo>
                <a:cubicBezTo>
                  <a:pt x="6366" y="50354"/>
                  <a:pt x="6429" y="50544"/>
                  <a:pt x="6587" y="50607"/>
                </a:cubicBezTo>
                <a:lnTo>
                  <a:pt x="6619" y="50607"/>
                </a:lnTo>
                <a:cubicBezTo>
                  <a:pt x="6651" y="50639"/>
                  <a:pt x="6714" y="50639"/>
                  <a:pt x="6746" y="50639"/>
                </a:cubicBezTo>
                <a:cubicBezTo>
                  <a:pt x="6841" y="50639"/>
                  <a:pt x="6967" y="50575"/>
                  <a:pt x="6999" y="50480"/>
                </a:cubicBezTo>
                <a:cubicBezTo>
                  <a:pt x="7094" y="50322"/>
                  <a:pt x="7031" y="50164"/>
                  <a:pt x="6872" y="50100"/>
                </a:cubicBezTo>
                <a:lnTo>
                  <a:pt x="6841" y="50069"/>
                </a:lnTo>
                <a:cubicBezTo>
                  <a:pt x="6798" y="50052"/>
                  <a:pt x="6756" y="50044"/>
                  <a:pt x="6715" y="50044"/>
                </a:cubicBezTo>
                <a:close/>
                <a:moveTo>
                  <a:pt x="8176" y="50741"/>
                </a:moveTo>
                <a:cubicBezTo>
                  <a:pt x="8064" y="50741"/>
                  <a:pt x="7964" y="50806"/>
                  <a:pt x="7917" y="50924"/>
                </a:cubicBezTo>
                <a:cubicBezTo>
                  <a:pt x="7854" y="51050"/>
                  <a:pt x="7949" y="51240"/>
                  <a:pt x="8076" y="51335"/>
                </a:cubicBezTo>
                <a:lnTo>
                  <a:pt x="8202" y="51335"/>
                </a:lnTo>
                <a:cubicBezTo>
                  <a:pt x="8329" y="51335"/>
                  <a:pt x="8424" y="51272"/>
                  <a:pt x="8487" y="51177"/>
                </a:cubicBezTo>
                <a:cubicBezTo>
                  <a:pt x="8551" y="51019"/>
                  <a:pt x="8487" y="50860"/>
                  <a:pt x="8329" y="50797"/>
                </a:cubicBezTo>
                <a:lnTo>
                  <a:pt x="8297" y="50765"/>
                </a:lnTo>
                <a:cubicBezTo>
                  <a:pt x="8256" y="50749"/>
                  <a:pt x="8216" y="50741"/>
                  <a:pt x="8176" y="50741"/>
                </a:cubicBezTo>
                <a:close/>
                <a:moveTo>
                  <a:pt x="133644" y="51050"/>
                </a:moveTo>
                <a:cubicBezTo>
                  <a:pt x="133485" y="51050"/>
                  <a:pt x="133327" y="51177"/>
                  <a:pt x="133327" y="51335"/>
                </a:cubicBezTo>
                <a:lnTo>
                  <a:pt x="133327" y="51399"/>
                </a:lnTo>
                <a:cubicBezTo>
                  <a:pt x="133327" y="51557"/>
                  <a:pt x="133485" y="51652"/>
                  <a:pt x="133644" y="51652"/>
                </a:cubicBezTo>
                <a:cubicBezTo>
                  <a:pt x="133802" y="51652"/>
                  <a:pt x="133929" y="51494"/>
                  <a:pt x="133929" y="51335"/>
                </a:cubicBezTo>
                <a:cubicBezTo>
                  <a:pt x="133929" y="51177"/>
                  <a:pt x="133802" y="51050"/>
                  <a:pt x="133644" y="51050"/>
                </a:cubicBezTo>
                <a:close/>
                <a:moveTo>
                  <a:pt x="9406" y="51589"/>
                </a:moveTo>
                <a:cubicBezTo>
                  <a:pt x="9247" y="51589"/>
                  <a:pt x="9121" y="51715"/>
                  <a:pt x="9121" y="51874"/>
                </a:cubicBezTo>
                <a:lnTo>
                  <a:pt x="9121" y="51905"/>
                </a:lnTo>
                <a:cubicBezTo>
                  <a:pt x="9121" y="52095"/>
                  <a:pt x="9247" y="52222"/>
                  <a:pt x="9406" y="52222"/>
                </a:cubicBezTo>
                <a:cubicBezTo>
                  <a:pt x="9564" y="52222"/>
                  <a:pt x="9691" y="52095"/>
                  <a:pt x="9691" y="51905"/>
                </a:cubicBezTo>
                <a:lnTo>
                  <a:pt x="9691" y="51874"/>
                </a:lnTo>
                <a:cubicBezTo>
                  <a:pt x="9691" y="51715"/>
                  <a:pt x="9564" y="51589"/>
                  <a:pt x="9406" y="51589"/>
                </a:cubicBezTo>
                <a:close/>
                <a:moveTo>
                  <a:pt x="133644" y="52665"/>
                </a:moveTo>
                <a:cubicBezTo>
                  <a:pt x="133485" y="52665"/>
                  <a:pt x="133327" y="52792"/>
                  <a:pt x="133327" y="52982"/>
                </a:cubicBezTo>
                <a:lnTo>
                  <a:pt x="133327" y="53014"/>
                </a:lnTo>
                <a:cubicBezTo>
                  <a:pt x="133327" y="53172"/>
                  <a:pt x="133485" y="53299"/>
                  <a:pt x="133644" y="53299"/>
                </a:cubicBezTo>
                <a:cubicBezTo>
                  <a:pt x="133802" y="53299"/>
                  <a:pt x="133929" y="53172"/>
                  <a:pt x="133929" y="53014"/>
                </a:cubicBezTo>
                <a:lnTo>
                  <a:pt x="133929" y="52982"/>
                </a:lnTo>
                <a:cubicBezTo>
                  <a:pt x="133929" y="52792"/>
                  <a:pt x="133802" y="52665"/>
                  <a:pt x="133644" y="52665"/>
                </a:cubicBezTo>
                <a:close/>
                <a:moveTo>
                  <a:pt x="9406" y="53235"/>
                </a:moveTo>
                <a:cubicBezTo>
                  <a:pt x="9247" y="53235"/>
                  <a:pt x="9121" y="53394"/>
                  <a:pt x="9121" y="53552"/>
                </a:cubicBezTo>
                <a:cubicBezTo>
                  <a:pt x="9121" y="53710"/>
                  <a:pt x="9247" y="53837"/>
                  <a:pt x="9406" y="53837"/>
                </a:cubicBezTo>
                <a:cubicBezTo>
                  <a:pt x="9564" y="53837"/>
                  <a:pt x="9691" y="53710"/>
                  <a:pt x="9691" y="53552"/>
                </a:cubicBezTo>
                <a:lnTo>
                  <a:pt x="9691" y="53489"/>
                </a:lnTo>
                <a:cubicBezTo>
                  <a:pt x="9691" y="53330"/>
                  <a:pt x="9564" y="53235"/>
                  <a:pt x="9406" y="53235"/>
                </a:cubicBezTo>
                <a:close/>
                <a:moveTo>
                  <a:pt x="133644" y="54281"/>
                </a:moveTo>
                <a:cubicBezTo>
                  <a:pt x="133485" y="54281"/>
                  <a:pt x="133327" y="54439"/>
                  <a:pt x="133327" y="54597"/>
                </a:cubicBezTo>
                <a:lnTo>
                  <a:pt x="133327" y="54629"/>
                </a:lnTo>
                <a:cubicBezTo>
                  <a:pt x="133327" y="54787"/>
                  <a:pt x="133485" y="54914"/>
                  <a:pt x="133644" y="54914"/>
                </a:cubicBezTo>
                <a:cubicBezTo>
                  <a:pt x="133802" y="54914"/>
                  <a:pt x="133929" y="54787"/>
                  <a:pt x="133929" y="54629"/>
                </a:cubicBezTo>
                <a:lnTo>
                  <a:pt x="133929" y="54597"/>
                </a:lnTo>
                <a:cubicBezTo>
                  <a:pt x="133929" y="54439"/>
                  <a:pt x="133802" y="54281"/>
                  <a:pt x="133644" y="54281"/>
                </a:cubicBezTo>
                <a:close/>
                <a:moveTo>
                  <a:pt x="9406" y="54819"/>
                </a:moveTo>
                <a:cubicBezTo>
                  <a:pt x="9247" y="54819"/>
                  <a:pt x="9121" y="54977"/>
                  <a:pt x="9121" y="55136"/>
                </a:cubicBezTo>
                <a:lnTo>
                  <a:pt x="9121" y="55167"/>
                </a:lnTo>
                <a:cubicBezTo>
                  <a:pt x="9121" y="55326"/>
                  <a:pt x="9247" y="55452"/>
                  <a:pt x="9406" y="55452"/>
                </a:cubicBezTo>
                <a:cubicBezTo>
                  <a:pt x="9564" y="55452"/>
                  <a:pt x="9691" y="55326"/>
                  <a:pt x="9691" y="55167"/>
                </a:cubicBezTo>
                <a:lnTo>
                  <a:pt x="9691" y="55136"/>
                </a:lnTo>
                <a:cubicBezTo>
                  <a:pt x="9691" y="54977"/>
                  <a:pt x="9564" y="54819"/>
                  <a:pt x="9406" y="54819"/>
                </a:cubicBezTo>
                <a:close/>
                <a:moveTo>
                  <a:pt x="133644" y="55927"/>
                </a:moveTo>
                <a:cubicBezTo>
                  <a:pt x="133485" y="55927"/>
                  <a:pt x="133327" y="56054"/>
                  <a:pt x="133327" y="56212"/>
                </a:cubicBezTo>
                <a:lnTo>
                  <a:pt x="133327" y="56244"/>
                </a:lnTo>
                <a:cubicBezTo>
                  <a:pt x="133327" y="56402"/>
                  <a:pt x="133485" y="56561"/>
                  <a:pt x="133644" y="56561"/>
                </a:cubicBezTo>
                <a:cubicBezTo>
                  <a:pt x="133802" y="56561"/>
                  <a:pt x="133929" y="56434"/>
                  <a:pt x="133929" y="56244"/>
                </a:cubicBezTo>
                <a:lnTo>
                  <a:pt x="133929" y="56212"/>
                </a:lnTo>
                <a:cubicBezTo>
                  <a:pt x="133929" y="56054"/>
                  <a:pt x="133802" y="55927"/>
                  <a:pt x="133644" y="55927"/>
                </a:cubicBezTo>
                <a:close/>
                <a:moveTo>
                  <a:pt x="9406" y="56466"/>
                </a:moveTo>
                <a:cubicBezTo>
                  <a:pt x="9247" y="56466"/>
                  <a:pt x="9121" y="56592"/>
                  <a:pt x="9121" y="56751"/>
                </a:cubicBezTo>
                <a:lnTo>
                  <a:pt x="9121" y="56782"/>
                </a:lnTo>
                <a:cubicBezTo>
                  <a:pt x="9121" y="56941"/>
                  <a:pt x="9247" y="57099"/>
                  <a:pt x="9406" y="57099"/>
                </a:cubicBezTo>
                <a:cubicBezTo>
                  <a:pt x="9564" y="57099"/>
                  <a:pt x="9691" y="56941"/>
                  <a:pt x="9691" y="56782"/>
                </a:cubicBezTo>
                <a:lnTo>
                  <a:pt x="9691" y="56751"/>
                </a:lnTo>
                <a:cubicBezTo>
                  <a:pt x="9691" y="56592"/>
                  <a:pt x="9564" y="56466"/>
                  <a:pt x="9406" y="56466"/>
                </a:cubicBezTo>
                <a:close/>
                <a:moveTo>
                  <a:pt x="133644" y="57542"/>
                </a:moveTo>
                <a:cubicBezTo>
                  <a:pt x="133485" y="57542"/>
                  <a:pt x="133327" y="57669"/>
                  <a:pt x="133327" y="57827"/>
                </a:cubicBezTo>
                <a:lnTo>
                  <a:pt x="133327" y="57891"/>
                </a:lnTo>
                <a:cubicBezTo>
                  <a:pt x="133327" y="58049"/>
                  <a:pt x="133485" y="58144"/>
                  <a:pt x="133644" y="58144"/>
                </a:cubicBezTo>
                <a:cubicBezTo>
                  <a:pt x="133802" y="58144"/>
                  <a:pt x="133929" y="57986"/>
                  <a:pt x="133929" y="57827"/>
                </a:cubicBezTo>
                <a:cubicBezTo>
                  <a:pt x="133929" y="57669"/>
                  <a:pt x="133802" y="57542"/>
                  <a:pt x="133644" y="57542"/>
                </a:cubicBezTo>
                <a:close/>
                <a:moveTo>
                  <a:pt x="9406" y="58081"/>
                </a:moveTo>
                <a:cubicBezTo>
                  <a:pt x="9247" y="58081"/>
                  <a:pt x="9121" y="58207"/>
                  <a:pt x="9121" y="58366"/>
                </a:cubicBezTo>
                <a:lnTo>
                  <a:pt x="9121" y="58397"/>
                </a:lnTo>
                <a:cubicBezTo>
                  <a:pt x="9121" y="58587"/>
                  <a:pt x="9247" y="58714"/>
                  <a:pt x="9406" y="58714"/>
                </a:cubicBezTo>
                <a:cubicBezTo>
                  <a:pt x="9564" y="58714"/>
                  <a:pt x="9691" y="58587"/>
                  <a:pt x="9691" y="58397"/>
                </a:cubicBezTo>
                <a:lnTo>
                  <a:pt x="9691" y="58366"/>
                </a:lnTo>
                <a:cubicBezTo>
                  <a:pt x="9691" y="58207"/>
                  <a:pt x="9564" y="58081"/>
                  <a:pt x="9406" y="58081"/>
                </a:cubicBezTo>
                <a:close/>
                <a:moveTo>
                  <a:pt x="133644" y="59158"/>
                </a:moveTo>
                <a:cubicBezTo>
                  <a:pt x="133485" y="59158"/>
                  <a:pt x="133327" y="59284"/>
                  <a:pt x="133327" y="59443"/>
                </a:cubicBezTo>
                <a:lnTo>
                  <a:pt x="133327" y="59506"/>
                </a:lnTo>
                <a:cubicBezTo>
                  <a:pt x="133327" y="59664"/>
                  <a:pt x="133485" y="59791"/>
                  <a:pt x="133644" y="59791"/>
                </a:cubicBezTo>
                <a:cubicBezTo>
                  <a:pt x="133802" y="59791"/>
                  <a:pt x="133929" y="59664"/>
                  <a:pt x="133929" y="59506"/>
                </a:cubicBezTo>
                <a:lnTo>
                  <a:pt x="133929" y="59443"/>
                </a:lnTo>
                <a:cubicBezTo>
                  <a:pt x="133929" y="59284"/>
                  <a:pt x="133802" y="59158"/>
                  <a:pt x="133644" y="59158"/>
                </a:cubicBezTo>
                <a:close/>
                <a:moveTo>
                  <a:pt x="9406" y="59696"/>
                </a:moveTo>
                <a:cubicBezTo>
                  <a:pt x="9247" y="59696"/>
                  <a:pt x="9121" y="59823"/>
                  <a:pt x="9121" y="59981"/>
                </a:cubicBezTo>
                <a:lnTo>
                  <a:pt x="9121" y="60044"/>
                </a:lnTo>
                <a:cubicBezTo>
                  <a:pt x="9121" y="60203"/>
                  <a:pt x="9247" y="60329"/>
                  <a:pt x="9406" y="60329"/>
                </a:cubicBezTo>
                <a:cubicBezTo>
                  <a:pt x="9564" y="60329"/>
                  <a:pt x="9691" y="60203"/>
                  <a:pt x="9691" y="60044"/>
                </a:cubicBezTo>
                <a:lnTo>
                  <a:pt x="9691" y="59981"/>
                </a:lnTo>
                <a:cubicBezTo>
                  <a:pt x="9691" y="59823"/>
                  <a:pt x="9564" y="59696"/>
                  <a:pt x="9406" y="59696"/>
                </a:cubicBezTo>
                <a:close/>
                <a:moveTo>
                  <a:pt x="133644" y="60773"/>
                </a:moveTo>
                <a:cubicBezTo>
                  <a:pt x="133485" y="60773"/>
                  <a:pt x="133327" y="60931"/>
                  <a:pt x="133327" y="61089"/>
                </a:cubicBezTo>
                <a:lnTo>
                  <a:pt x="133327" y="61121"/>
                </a:lnTo>
                <a:cubicBezTo>
                  <a:pt x="133327" y="61279"/>
                  <a:pt x="133485" y="61406"/>
                  <a:pt x="133644" y="61406"/>
                </a:cubicBezTo>
                <a:cubicBezTo>
                  <a:pt x="133802" y="61406"/>
                  <a:pt x="133929" y="61279"/>
                  <a:pt x="133929" y="61121"/>
                </a:cubicBezTo>
                <a:lnTo>
                  <a:pt x="133929" y="61089"/>
                </a:lnTo>
                <a:cubicBezTo>
                  <a:pt x="133929" y="60931"/>
                  <a:pt x="133802" y="60773"/>
                  <a:pt x="133644" y="60773"/>
                </a:cubicBezTo>
                <a:close/>
                <a:moveTo>
                  <a:pt x="9406" y="61343"/>
                </a:moveTo>
                <a:cubicBezTo>
                  <a:pt x="9247" y="61343"/>
                  <a:pt x="9121" y="61501"/>
                  <a:pt x="9121" y="61659"/>
                </a:cubicBezTo>
                <a:cubicBezTo>
                  <a:pt x="9121" y="61818"/>
                  <a:pt x="9247" y="61944"/>
                  <a:pt x="9406" y="61944"/>
                </a:cubicBezTo>
                <a:cubicBezTo>
                  <a:pt x="9564" y="61944"/>
                  <a:pt x="9691" y="61818"/>
                  <a:pt x="9691" y="61659"/>
                </a:cubicBezTo>
                <a:lnTo>
                  <a:pt x="9691" y="61628"/>
                </a:lnTo>
                <a:cubicBezTo>
                  <a:pt x="9691" y="61469"/>
                  <a:pt x="9564" y="61343"/>
                  <a:pt x="9406" y="61343"/>
                </a:cubicBezTo>
                <a:close/>
                <a:moveTo>
                  <a:pt x="133644" y="62419"/>
                </a:moveTo>
                <a:cubicBezTo>
                  <a:pt x="133485" y="62419"/>
                  <a:pt x="133327" y="62546"/>
                  <a:pt x="133327" y="62704"/>
                </a:cubicBezTo>
                <a:lnTo>
                  <a:pt x="133327" y="62736"/>
                </a:lnTo>
                <a:cubicBezTo>
                  <a:pt x="133327" y="62894"/>
                  <a:pt x="133485" y="63053"/>
                  <a:pt x="133644" y="63053"/>
                </a:cubicBezTo>
                <a:cubicBezTo>
                  <a:pt x="133802" y="63053"/>
                  <a:pt x="133929" y="62926"/>
                  <a:pt x="133929" y="62736"/>
                </a:cubicBezTo>
                <a:lnTo>
                  <a:pt x="133929" y="62704"/>
                </a:lnTo>
                <a:cubicBezTo>
                  <a:pt x="133929" y="62546"/>
                  <a:pt x="133802" y="62419"/>
                  <a:pt x="133644" y="62419"/>
                </a:cubicBezTo>
                <a:close/>
                <a:moveTo>
                  <a:pt x="9406" y="62958"/>
                </a:moveTo>
                <a:cubicBezTo>
                  <a:pt x="9247" y="62958"/>
                  <a:pt x="9121" y="63084"/>
                  <a:pt x="9121" y="63243"/>
                </a:cubicBezTo>
                <a:lnTo>
                  <a:pt x="9121" y="63274"/>
                </a:lnTo>
                <a:cubicBezTo>
                  <a:pt x="9121" y="63433"/>
                  <a:pt x="9247" y="63591"/>
                  <a:pt x="9406" y="63591"/>
                </a:cubicBezTo>
                <a:cubicBezTo>
                  <a:pt x="9564" y="63591"/>
                  <a:pt x="9691" y="63433"/>
                  <a:pt x="9691" y="63274"/>
                </a:cubicBezTo>
                <a:lnTo>
                  <a:pt x="9691" y="63243"/>
                </a:lnTo>
                <a:cubicBezTo>
                  <a:pt x="9691" y="63084"/>
                  <a:pt x="9564" y="62958"/>
                  <a:pt x="9406" y="62958"/>
                </a:cubicBezTo>
                <a:close/>
                <a:moveTo>
                  <a:pt x="133644" y="64035"/>
                </a:moveTo>
                <a:cubicBezTo>
                  <a:pt x="133485" y="64035"/>
                  <a:pt x="133327" y="64161"/>
                  <a:pt x="133327" y="64320"/>
                </a:cubicBezTo>
                <a:lnTo>
                  <a:pt x="133327" y="64383"/>
                </a:lnTo>
                <a:cubicBezTo>
                  <a:pt x="133327" y="64541"/>
                  <a:pt x="133485" y="64668"/>
                  <a:pt x="133644" y="64668"/>
                </a:cubicBezTo>
                <a:cubicBezTo>
                  <a:pt x="133802" y="64668"/>
                  <a:pt x="133929" y="64541"/>
                  <a:pt x="133929" y="64383"/>
                </a:cubicBezTo>
                <a:lnTo>
                  <a:pt x="133929" y="64320"/>
                </a:lnTo>
                <a:cubicBezTo>
                  <a:pt x="133929" y="64161"/>
                  <a:pt x="133802" y="64035"/>
                  <a:pt x="133644" y="64035"/>
                </a:cubicBezTo>
                <a:close/>
                <a:moveTo>
                  <a:pt x="9406" y="64573"/>
                </a:moveTo>
                <a:cubicBezTo>
                  <a:pt x="9247" y="64573"/>
                  <a:pt x="9121" y="64700"/>
                  <a:pt x="9121" y="64858"/>
                </a:cubicBezTo>
                <a:lnTo>
                  <a:pt x="9121" y="64890"/>
                </a:lnTo>
                <a:cubicBezTo>
                  <a:pt x="9121" y="65080"/>
                  <a:pt x="9247" y="65206"/>
                  <a:pt x="9406" y="65206"/>
                </a:cubicBezTo>
                <a:cubicBezTo>
                  <a:pt x="9564" y="65206"/>
                  <a:pt x="9691" y="65080"/>
                  <a:pt x="9691" y="64890"/>
                </a:cubicBezTo>
                <a:lnTo>
                  <a:pt x="9691" y="64858"/>
                </a:lnTo>
                <a:cubicBezTo>
                  <a:pt x="9691" y="64700"/>
                  <a:pt x="9564" y="64573"/>
                  <a:pt x="9406" y="64573"/>
                </a:cubicBezTo>
                <a:close/>
                <a:moveTo>
                  <a:pt x="133644" y="65650"/>
                </a:moveTo>
                <a:cubicBezTo>
                  <a:pt x="133485" y="65650"/>
                  <a:pt x="133327" y="65776"/>
                  <a:pt x="133327" y="65966"/>
                </a:cubicBezTo>
                <a:lnTo>
                  <a:pt x="133327" y="65998"/>
                </a:lnTo>
                <a:cubicBezTo>
                  <a:pt x="133327" y="66156"/>
                  <a:pt x="133485" y="66283"/>
                  <a:pt x="133644" y="66283"/>
                </a:cubicBezTo>
                <a:cubicBezTo>
                  <a:pt x="133802" y="66283"/>
                  <a:pt x="133929" y="66125"/>
                  <a:pt x="133929" y="65966"/>
                </a:cubicBezTo>
                <a:cubicBezTo>
                  <a:pt x="133929" y="65776"/>
                  <a:pt x="133802" y="65650"/>
                  <a:pt x="133644" y="65650"/>
                </a:cubicBezTo>
                <a:close/>
                <a:moveTo>
                  <a:pt x="9406" y="66188"/>
                </a:moveTo>
                <a:cubicBezTo>
                  <a:pt x="9247" y="66188"/>
                  <a:pt x="9121" y="66315"/>
                  <a:pt x="9121" y="66473"/>
                </a:cubicBezTo>
                <a:lnTo>
                  <a:pt x="9121" y="66536"/>
                </a:lnTo>
                <a:cubicBezTo>
                  <a:pt x="9121" y="66695"/>
                  <a:pt x="9247" y="66821"/>
                  <a:pt x="9406" y="66821"/>
                </a:cubicBezTo>
                <a:cubicBezTo>
                  <a:pt x="9564" y="66821"/>
                  <a:pt x="9691" y="66695"/>
                  <a:pt x="9691" y="66536"/>
                </a:cubicBezTo>
                <a:lnTo>
                  <a:pt x="9691" y="66473"/>
                </a:lnTo>
                <a:cubicBezTo>
                  <a:pt x="9691" y="66315"/>
                  <a:pt x="9564" y="66188"/>
                  <a:pt x="9406" y="66188"/>
                </a:cubicBezTo>
                <a:close/>
                <a:moveTo>
                  <a:pt x="133644" y="67265"/>
                </a:moveTo>
                <a:cubicBezTo>
                  <a:pt x="133485" y="67265"/>
                  <a:pt x="133327" y="67423"/>
                  <a:pt x="133327" y="67581"/>
                </a:cubicBezTo>
                <a:lnTo>
                  <a:pt x="133327" y="67613"/>
                </a:lnTo>
                <a:cubicBezTo>
                  <a:pt x="133327" y="67771"/>
                  <a:pt x="133485" y="67898"/>
                  <a:pt x="133644" y="67898"/>
                </a:cubicBezTo>
                <a:cubicBezTo>
                  <a:pt x="133802" y="67898"/>
                  <a:pt x="133929" y="67771"/>
                  <a:pt x="133929" y="67613"/>
                </a:cubicBezTo>
                <a:lnTo>
                  <a:pt x="133929" y="67581"/>
                </a:lnTo>
                <a:cubicBezTo>
                  <a:pt x="133929" y="67423"/>
                  <a:pt x="133802" y="67265"/>
                  <a:pt x="133644" y="67265"/>
                </a:cubicBezTo>
                <a:close/>
                <a:moveTo>
                  <a:pt x="9406" y="67803"/>
                </a:moveTo>
                <a:cubicBezTo>
                  <a:pt x="9247" y="67803"/>
                  <a:pt x="9121" y="67930"/>
                  <a:pt x="9121" y="68120"/>
                </a:cubicBezTo>
                <a:lnTo>
                  <a:pt x="9121" y="68151"/>
                </a:lnTo>
                <a:cubicBezTo>
                  <a:pt x="9121" y="68310"/>
                  <a:pt x="9247" y="68437"/>
                  <a:pt x="9406" y="68437"/>
                </a:cubicBezTo>
                <a:cubicBezTo>
                  <a:pt x="9564" y="68437"/>
                  <a:pt x="9691" y="68310"/>
                  <a:pt x="9691" y="68151"/>
                </a:cubicBezTo>
                <a:lnTo>
                  <a:pt x="9691" y="68120"/>
                </a:lnTo>
                <a:cubicBezTo>
                  <a:pt x="9691" y="67930"/>
                  <a:pt x="9564" y="67803"/>
                  <a:pt x="9406" y="67803"/>
                </a:cubicBezTo>
                <a:close/>
                <a:moveTo>
                  <a:pt x="133644" y="68912"/>
                </a:moveTo>
                <a:cubicBezTo>
                  <a:pt x="133485" y="68912"/>
                  <a:pt x="133327" y="69038"/>
                  <a:pt x="133327" y="69197"/>
                </a:cubicBezTo>
                <a:lnTo>
                  <a:pt x="133327" y="69228"/>
                </a:lnTo>
                <a:cubicBezTo>
                  <a:pt x="133327" y="69387"/>
                  <a:pt x="133485" y="69545"/>
                  <a:pt x="133644" y="69545"/>
                </a:cubicBezTo>
                <a:cubicBezTo>
                  <a:pt x="133802" y="69545"/>
                  <a:pt x="133929" y="69418"/>
                  <a:pt x="133929" y="69228"/>
                </a:cubicBezTo>
                <a:lnTo>
                  <a:pt x="133929" y="69197"/>
                </a:lnTo>
                <a:cubicBezTo>
                  <a:pt x="133929" y="69038"/>
                  <a:pt x="133802" y="68912"/>
                  <a:pt x="133644" y="68912"/>
                </a:cubicBezTo>
                <a:close/>
                <a:moveTo>
                  <a:pt x="9406" y="69450"/>
                </a:moveTo>
                <a:cubicBezTo>
                  <a:pt x="9247" y="69450"/>
                  <a:pt x="9121" y="69608"/>
                  <a:pt x="9121" y="69767"/>
                </a:cubicBezTo>
                <a:cubicBezTo>
                  <a:pt x="9121" y="69925"/>
                  <a:pt x="9247" y="70083"/>
                  <a:pt x="9406" y="70083"/>
                </a:cubicBezTo>
                <a:cubicBezTo>
                  <a:pt x="9564" y="70083"/>
                  <a:pt x="9691" y="69925"/>
                  <a:pt x="9691" y="69767"/>
                </a:cubicBezTo>
                <a:lnTo>
                  <a:pt x="9691" y="69735"/>
                </a:lnTo>
                <a:cubicBezTo>
                  <a:pt x="9691" y="69577"/>
                  <a:pt x="9564" y="69450"/>
                  <a:pt x="9406" y="69450"/>
                </a:cubicBezTo>
                <a:close/>
                <a:moveTo>
                  <a:pt x="133644" y="70527"/>
                </a:moveTo>
                <a:cubicBezTo>
                  <a:pt x="133485" y="70527"/>
                  <a:pt x="133327" y="70653"/>
                  <a:pt x="133327" y="70812"/>
                </a:cubicBezTo>
                <a:lnTo>
                  <a:pt x="133327" y="70875"/>
                </a:lnTo>
                <a:cubicBezTo>
                  <a:pt x="133327" y="71033"/>
                  <a:pt x="133485" y="71160"/>
                  <a:pt x="133644" y="71160"/>
                </a:cubicBezTo>
                <a:cubicBezTo>
                  <a:pt x="133802" y="71160"/>
                  <a:pt x="133929" y="71033"/>
                  <a:pt x="133929" y="70875"/>
                </a:cubicBezTo>
                <a:lnTo>
                  <a:pt x="133929" y="70812"/>
                </a:lnTo>
                <a:cubicBezTo>
                  <a:pt x="133929" y="70653"/>
                  <a:pt x="133802" y="70527"/>
                  <a:pt x="133644" y="70527"/>
                </a:cubicBezTo>
                <a:close/>
                <a:moveTo>
                  <a:pt x="9406" y="71065"/>
                </a:moveTo>
                <a:cubicBezTo>
                  <a:pt x="9247" y="71065"/>
                  <a:pt x="9121" y="71192"/>
                  <a:pt x="9121" y="71350"/>
                </a:cubicBezTo>
                <a:lnTo>
                  <a:pt x="9121" y="71382"/>
                </a:lnTo>
                <a:cubicBezTo>
                  <a:pt x="9121" y="71572"/>
                  <a:pt x="9247" y="71698"/>
                  <a:pt x="9406" y="71698"/>
                </a:cubicBezTo>
                <a:cubicBezTo>
                  <a:pt x="9564" y="71698"/>
                  <a:pt x="9691" y="71572"/>
                  <a:pt x="9691" y="71382"/>
                </a:cubicBezTo>
                <a:lnTo>
                  <a:pt x="9691" y="71350"/>
                </a:lnTo>
                <a:cubicBezTo>
                  <a:pt x="9691" y="71192"/>
                  <a:pt x="9564" y="71065"/>
                  <a:pt x="9406" y="71065"/>
                </a:cubicBezTo>
                <a:close/>
                <a:moveTo>
                  <a:pt x="133644" y="72142"/>
                </a:moveTo>
                <a:cubicBezTo>
                  <a:pt x="133485" y="72142"/>
                  <a:pt x="133327" y="72268"/>
                  <a:pt x="133327" y="72458"/>
                </a:cubicBezTo>
                <a:lnTo>
                  <a:pt x="133327" y="72490"/>
                </a:lnTo>
                <a:cubicBezTo>
                  <a:pt x="133327" y="72648"/>
                  <a:pt x="133485" y="72775"/>
                  <a:pt x="133644" y="72775"/>
                </a:cubicBezTo>
                <a:cubicBezTo>
                  <a:pt x="133802" y="72775"/>
                  <a:pt x="133929" y="72648"/>
                  <a:pt x="133929" y="72490"/>
                </a:cubicBezTo>
                <a:lnTo>
                  <a:pt x="133929" y="72458"/>
                </a:lnTo>
                <a:cubicBezTo>
                  <a:pt x="133929" y="72268"/>
                  <a:pt x="133802" y="72142"/>
                  <a:pt x="133644" y="72142"/>
                </a:cubicBezTo>
                <a:close/>
                <a:moveTo>
                  <a:pt x="9406" y="72680"/>
                </a:moveTo>
                <a:cubicBezTo>
                  <a:pt x="9247" y="72680"/>
                  <a:pt x="9121" y="72807"/>
                  <a:pt x="9121" y="72965"/>
                </a:cubicBezTo>
                <a:lnTo>
                  <a:pt x="9121" y="73028"/>
                </a:lnTo>
                <a:cubicBezTo>
                  <a:pt x="9121" y="73187"/>
                  <a:pt x="9247" y="73314"/>
                  <a:pt x="9406" y="73314"/>
                </a:cubicBezTo>
                <a:cubicBezTo>
                  <a:pt x="9564" y="73314"/>
                  <a:pt x="9691" y="73187"/>
                  <a:pt x="9691" y="73028"/>
                </a:cubicBezTo>
                <a:lnTo>
                  <a:pt x="9691" y="72965"/>
                </a:lnTo>
                <a:cubicBezTo>
                  <a:pt x="9691" y="72807"/>
                  <a:pt x="9564" y="72680"/>
                  <a:pt x="9406" y="72680"/>
                </a:cubicBezTo>
                <a:close/>
                <a:moveTo>
                  <a:pt x="133644" y="73757"/>
                </a:moveTo>
                <a:cubicBezTo>
                  <a:pt x="133485" y="73757"/>
                  <a:pt x="133327" y="73915"/>
                  <a:pt x="133327" y="74074"/>
                </a:cubicBezTo>
                <a:lnTo>
                  <a:pt x="133327" y="74105"/>
                </a:lnTo>
                <a:cubicBezTo>
                  <a:pt x="133327" y="74264"/>
                  <a:pt x="133485" y="74390"/>
                  <a:pt x="133644" y="74390"/>
                </a:cubicBezTo>
                <a:cubicBezTo>
                  <a:pt x="133802" y="74390"/>
                  <a:pt x="133929" y="74232"/>
                  <a:pt x="133929" y="74074"/>
                </a:cubicBezTo>
                <a:cubicBezTo>
                  <a:pt x="133929" y="73915"/>
                  <a:pt x="133802" y="73757"/>
                  <a:pt x="133644" y="73757"/>
                </a:cubicBezTo>
                <a:close/>
                <a:moveTo>
                  <a:pt x="9406" y="74295"/>
                </a:moveTo>
                <a:cubicBezTo>
                  <a:pt x="9247" y="74295"/>
                  <a:pt x="9121" y="74422"/>
                  <a:pt x="9121" y="74612"/>
                </a:cubicBezTo>
                <a:lnTo>
                  <a:pt x="9121" y="74644"/>
                </a:lnTo>
                <a:cubicBezTo>
                  <a:pt x="9121" y="74802"/>
                  <a:pt x="9247" y="74929"/>
                  <a:pt x="9406" y="74929"/>
                </a:cubicBezTo>
                <a:cubicBezTo>
                  <a:pt x="9564" y="74929"/>
                  <a:pt x="9691" y="74802"/>
                  <a:pt x="9691" y="74644"/>
                </a:cubicBezTo>
                <a:lnTo>
                  <a:pt x="9691" y="74612"/>
                </a:lnTo>
                <a:cubicBezTo>
                  <a:pt x="9691" y="74422"/>
                  <a:pt x="9564" y="74295"/>
                  <a:pt x="9406" y="74295"/>
                </a:cubicBezTo>
                <a:close/>
                <a:moveTo>
                  <a:pt x="133644" y="75404"/>
                </a:moveTo>
                <a:cubicBezTo>
                  <a:pt x="133485" y="75404"/>
                  <a:pt x="133327" y="75530"/>
                  <a:pt x="133327" y="75689"/>
                </a:cubicBezTo>
                <a:lnTo>
                  <a:pt x="133327" y="75720"/>
                </a:lnTo>
                <a:cubicBezTo>
                  <a:pt x="133327" y="75879"/>
                  <a:pt x="133485" y="76037"/>
                  <a:pt x="133644" y="76037"/>
                </a:cubicBezTo>
                <a:cubicBezTo>
                  <a:pt x="133802" y="76037"/>
                  <a:pt x="133929" y="75910"/>
                  <a:pt x="133929" y="75720"/>
                </a:cubicBezTo>
                <a:lnTo>
                  <a:pt x="133929" y="75689"/>
                </a:lnTo>
                <a:cubicBezTo>
                  <a:pt x="133929" y="75530"/>
                  <a:pt x="133802" y="75404"/>
                  <a:pt x="133644" y="75404"/>
                </a:cubicBezTo>
                <a:close/>
                <a:moveTo>
                  <a:pt x="9406" y="75942"/>
                </a:moveTo>
                <a:cubicBezTo>
                  <a:pt x="9247" y="75942"/>
                  <a:pt x="9121" y="76069"/>
                  <a:pt x="9121" y="76227"/>
                </a:cubicBezTo>
                <a:lnTo>
                  <a:pt x="9121" y="76259"/>
                </a:lnTo>
                <a:cubicBezTo>
                  <a:pt x="9121" y="76417"/>
                  <a:pt x="9247" y="76575"/>
                  <a:pt x="9406" y="76575"/>
                </a:cubicBezTo>
                <a:cubicBezTo>
                  <a:pt x="9564" y="76575"/>
                  <a:pt x="9691" y="76417"/>
                  <a:pt x="9691" y="76259"/>
                </a:cubicBezTo>
                <a:lnTo>
                  <a:pt x="9691" y="76227"/>
                </a:lnTo>
                <a:cubicBezTo>
                  <a:pt x="9691" y="76069"/>
                  <a:pt x="9564" y="75942"/>
                  <a:pt x="9406" y="75942"/>
                </a:cubicBezTo>
                <a:close/>
                <a:moveTo>
                  <a:pt x="133644" y="77019"/>
                </a:moveTo>
                <a:cubicBezTo>
                  <a:pt x="133485" y="77019"/>
                  <a:pt x="133327" y="77145"/>
                  <a:pt x="133327" y="77304"/>
                </a:cubicBezTo>
                <a:lnTo>
                  <a:pt x="133327" y="77367"/>
                </a:lnTo>
                <a:cubicBezTo>
                  <a:pt x="133327" y="77525"/>
                  <a:pt x="133485" y="77652"/>
                  <a:pt x="133644" y="77652"/>
                </a:cubicBezTo>
                <a:cubicBezTo>
                  <a:pt x="133802" y="77652"/>
                  <a:pt x="133929" y="77525"/>
                  <a:pt x="133929" y="77367"/>
                </a:cubicBezTo>
                <a:lnTo>
                  <a:pt x="133929" y="77304"/>
                </a:lnTo>
                <a:cubicBezTo>
                  <a:pt x="133929" y="77145"/>
                  <a:pt x="133802" y="77019"/>
                  <a:pt x="133644" y="77019"/>
                </a:cubicBezTo>
                <a:close/>
                <a:moveTo>
                  <a:pt x="9406" y="77557"/>
                </a:moveTo>
                <a:cubicBezTo>
                  <a:pt x="9247" y="77557"/>
                  <a:pt x="9121" y="77715"/>
                  <a:pt x="9121" y="77874"/>
                </a:cubicBezTo>
                <a:cubicBezTo>
                  <a:pt x="9121" y="78064"/>
                  <a:pt x="9247" y="78191"/>
                  <a:pt x="9406" y="78191"/>
                </a:cubicBezTo>
                <a:cubicBezTo>
                  <a:pt x="9564" y="78191"/>
                  <a:pt x="9691" y="78064"/>
                  <a:pt x="9691" y="77874"/>
                </a:cubicBezTo>
                <a:lnTo>
                  <a:pt x="9691" y="77842"/>
                </a:lnTo>
                <a:cubicBezTo>
                  <a:pt x="9691" y="77684"/>
                  <a:pt x="9564" y="77557"/>
                  <a:pt x="9406" y="77557"/>
                </a:cubicBezTo>
                <a:close/>
                <a:moveTo>
                  <a:pt x="133644" y="78634"/>
                </a:moveTo>
                <a:cubicBezTo>
                  <a:pt x="133485" y="78634"/>
                  <a:pt x="133327" y="78761"/>
                  <a:pt x="133327" y="78919"/>
                </a:cubicBezTo>
                <a:lnTo>
                  <a:pt x="133327" y="78982"/>
                </a:lnTo>
                <a:cubicBezTo>
                  <a:pt x="133327" y="79141"/>
                  <a:pt x="133485" y="79267"/>
                  <a:pt x="133644" y="79267"/>
                </a:cubicBezTo>
                <a:cubicBezTo>
                  <a:pt x="133802" y="79267"/>
                  <a:pt x="133929" y="79141"/>
                  <a:pt x="133929" y="78982"/>
                </a:cubicBezTo>
                <a:lnTo>
                  <a:pt x="133929" y="78919"/>
                </a:lnTo>
                <a:cubicBezTo>
                  <a:pt x="133929" y="78761"/>
                  <a:pt x="133802" y="78634"/>
                  <a:pt x="133644" y="78634"/>
                </a:cubicBezTo>
                <a:close/>
                <a:moveTo>
                  <a:pt x="9406" y="79172"/>
                </a:moveTo>
                <a:cubicBezTo>
                  <a:pt x="9247" y="79172"/>
                  <a:pt x="9121" y="79299"/>
                  <a:pt x="9121" y="79457"/>
                </a:cubicBezTo>
                <a:lnTo>
                  <a:pt x="9121" y="79521"/>
                </a:lnTo>
                <a:cubicBezTo>
                  <a:pt x="9121" y="79679"/>
                  <a:pt x="9247" y="79806"/>
                  <a:pt x="9406" y="79806"/>
                </a:cubicBezTo>
                <a:cubicBezTo>
                  <a:pt x="9564" y="79806"/>
                  <a:pt x="9691" y="79679"/>
                  <a:pt x="9691" y="79521"/>
                </a:cubicBezTo>
                <a:lnTo>
                  <a:pt x="9691" y="79457"/>
                </a:lnTo>
                <a:cubicBezTo>
                  <a:pt x="9691" y="79299"/>
                  <a:pt x="9564" y="79172"/>
                  <a:pt x="9406" y="79172"/>
                </a:cubicBezTo>
                <a:close/>
                <a:moveTo>
                  <a:pt x="133327" y="80566"/>
                </a:moveTo>
                <a:lnTo>
                  <a:pt x="133327" y="80597"/>
                </a:lnTo>
                <a:cubicBezTo>
                  <a:pt x="133327" y="80756"/>
                  <a:pt x="133485" y="80882"/>
                  <a:pt x="133644" y="80882"/>
                </a:cubicBezTo>
                <a:cubicBezTo>
                  <a:pt x="133802" y="80882"/>
                  <a:pt x="133929" y="80724"/>
                  <a:pt x="133929" y="80566"/>
                </a:cubicBezTo>
                <a:close/>
                <a:moveTo>
                  <a:pt x="9406" y="80819"/>
                </a:moveTo>
                <a:cubicBezTo>
                  <a:pt x="9247" y="80819"/>
                  <a:pt x="9121" y="80977"/>
                  <a:pt x="9121" y="81136"/>
                </a:cubicBezTo>
                <a:cubicBezTo>
                  <a:pt x="9121" y="81294"/>
                  <a:pt x="9279" y="81421"/>
                  <a:pt x="9437" y="81421"/>
                </a:cubicBezTo>
                <a:cubicBezTo>
                  <a:pt x="9596" y="81421"/>
                  <a:pt x="9722" y="81294"/>
                  <a:pt x="9722" y="81104"/>
                </a:cubicBezTo>
                <a:lnTo>
                  <a:pt x="9722" y="81072"/>
                </a:lnTo>
                <a:cubicBezTo>
                  <a:pt x="9691" y="80914"/>
                  <a:pt x="9564" y="80819"/>
                  <a:pt x="9406" y="80819"/>
                </a:cubicBezTo>
                <a:close/>
                <a:moveTo>
                  <a:pt x="133200" y="82149"/>
                </a:moveTo>
                <a:cubicBezTo>
                  <a:pt x="133169" y="82339"/>
                  <a:pt x="133295" y="82466"/>
                  <a:pt x="133454" y="82497"/>
                </a:cubicBezTo>
                <a:lnTo>
                  <a:pt x="133485" y="82497"/>
                </a:lnTo>
                <a:cubicBezTo>
                  <a:pt x="133644" y="82497"/>
                  <a:pt x="133770" y="82402"/>
                  <a:pt x="133802" y="82276"/>
                </a:cubicBezTo>
                <a:lnTo>
                  <a:pt x="133802" y="82212"/>
                </a:lnTo>
                <a:lnTo>
                  <a:pt x="133200" y="82149"/>
                </a:lnTo>
                <a:close/>
                <a:moveTo>
                  <a:pt x="9657" y="82396"/>
                </a:moveTo>
                <a:cubicBezTo>
                  <a:pt x="9637" y="82396"/>
                  <a:pt x="9616" y="82398"/>
                  <a:pt x="9596" y="82402"/>
                </a:cubicBezTo>
                <a:cubicBezTo>
                  <a:pt x="9406" y="82434"/>
                  <a:pt x="9311" y="82593"/>
                  <a:pt x="9342" y="82751"/>
                </a:cubicBezTo>
                <a:lnTo>
                  <a:pt x="9374" y="82814"/>
                </a:lnTo>
                <a:cubicBezTo>
                  <a:pt x="9406" y="82941"/>
                  <a:pt x="9532" y="83036"/>
                  <a:pt x="9659" y="83036"/>
                </a:cubicBezTo>
                <a:lnTo>
                  <a:pt x="9722" y="83036"/>
                </a:lnTo>
                <a:cubicBezTo>
                  <a:pt x="9881" y="83004"/>
                  <a:pt x="9976" y="82846"/>
                  <a:pt x="9944" y="82688"/>
                </a:cubicBezTo>
                <a:lnTo>
                  <a:pt x="9944" y="82624"/>
                </a:lnTo>
                <a:cubicBezTo>
                  <a:pt x="9917" y="82486"/>
                  <a:pt x="9793" y="82396"/>
                  <a:pt x="9657" y="82396"/>
                </a:cubicBezTo>
                <a:close/>
                <a:moveTo>
                  <a:pt x="133138" y="83441"/>
                </a:moveTo>
                <a:cubicBezTo>
                  <a:pt x="133002" y="83441"/>
                  <a:pt x="132875" y="83528"/>
                  <a:pt x="132820" y="83638"/>
                </a:cubicBezTo>
                <a:lnTo>
                  <a:pt x="133105" y="83764"/>
                </a:lnTo>
                <a:lnTo>
                  <a:pt x="132820" y="83669"/>
                </a:lnTo>
                <a:lnTo>
                  <a:pt x="132820" y="83669"/>
                </a:lnTo>
                <a:cubicBezTo>
                  <a:pt x="132757" y="83828"/>
                  <a:pt x="132852" y="84018"/>
                  <a:pt x="132978" y="84049"/>
                </a:cubicBezTo>
                <a:cubicBezTo>
                  <a:pt x="133010" y="84081"/>
                  <a:pt x="133074" y="84081"/>
                  <a:pt x="133105" y="84081"/>
                </a:cubicBezTo>
                <a:cubicBezTo>
                  <a:pt x="133200" y="84081"/>
                  <a:pt x="133327" y="83986"/>
                  <a:pt x="133359" y="83891"/>
                </a:cubicBezTo>
                <a:cubicBezTo>
                  <a:pt x="133359" y="83891"/>
                  <a:pt x="133390" y="83828"/>
                  <a:pt x="133390" y="83828"/>
                </a:cubicBezTo>
                <a:cubicBezTo>
                  <a:pt x="133454" y="83669"/>
                  <a:pt x="133359" y="83511"/>
                  <a:pt x="133200" y="83448"/>
                </a:cubicBezTo>
                <a:cubicBezTo>
                  <a:pt x="133179" y="83443"/>
                  <a:pt x="133159" y="83441"/>
                  <a:pt x="133138" y="83441"/>
                </a:cubicBezTo>
                <a:close/>
                <a:moveTo>
                  <a:pt x="10146" y="83962"/>
                </a:moveTo>
                <a:cubicBezTo>
                  <a:pt x="10109" y="83962"/>
                  <a:pt x="10072" y="83970"/>
                  <a:pt x="10039" y="83986"/>
                </a:cubicBezTo>
                <a:cubicBezTo>
                  <a:pt x="9881" y="84049"/>
                  <a:pt x="9817" y="84239"/>
                  <a:pt x="9881" y="84398"/>
                </a:cubicBezTo>
                <a:cubicBezTo>
                  <a:pt x="9912" y="84493"/>
                  <a:pt x="10039" y="84588"/>
                  <a:pt x="10134" y="84588"/>
                </a:cubicBezTo>
                <a:cubicBezTo>
                  <a:pt x="10198" y="84588"/>
                  <a:pt x="10229" y="84556"/>
                  <a:pt x="10261" y="84556"/>
                </a:cubicBezTo>
                <a:cubicBezTo>
                  <a:pt x="10419" y="84493"/>
                  <a:pt x="10483" y="84334"/>
                  <a:pt x="10419" y="84176"/>
                </a:cubicBezTo>
                <a:lnTo>
                  <a:pt x="10388" y="84144"/>
                </a:lnTo>
                <a:cubicBezTo>
                  <a:pt x="10364" y="84027"/>
                  <a:pt x="10253" y="83962"/>
                  <a:pt x="10146" y="83962"/>
                </a:cubicBezTo>
                <a:close/>
                <a:moveTo>
                  <a:pt x="132187" y="85094"/>
                </a:moveTo>
                <a:lnTo>
                  <a:pt x="132408" y="85253"/>
                </a:lnTo>
                <a:lnTo>
                  <a:pt x="132155" y="85126"/>
                </a:lnTo>
                <a:lnTo>
                  <a:pt x="132155" y="85126"/>
                </a:lnTo>
                <a:cubicBezTo>
                  <a:pt x="132092" y="85253"/>
                  <a:pt x="132155" y="85411"/>
                  <a:pt x="132282" y="85506"/>
                </a:cubicBezTo>
                <a:cubicBezTo>
                  <a:pt x="132345" y="85538"/>
                  <a:pt x="132377" y="85538"/>
                  <a:pt x="132408" y="85538"/>
                </a:cubicBezTo>
                <a:cubicBezTo>
                  <a:pt x="132535" y="85538"/>
                  <a:pt x="132630" y="85474"/>
                  <a:pt x="132693" y="85379"/>
                </a:cubicBezTo>
                <a:lnTo>
                  <a:pt x="132440" y="85221"/>
                </a:lnTo>
                <a:lnTo>
                  <a:pt x="132187" y="85094"/>
                </a:lnTo>
                <a:close/>
                <a:moveTo>
                  <a:pt x="10887" y="85389"/>
                </a:moveTo>
                <a:cubicBezTo>
                  <a:pt x="10827" y="85389"/>
                  <a:pt x="10764" y="85407"/>
                  <a:pt x="10704" y="85443"/>
                </a:cubicBezTo>
                <a:cubicBezTo>
                  <a:pt x="10578" y="85538"/>
                  <a:pt x="10546" y="85696"/>
                  <a:pt x="10609" y="85854"/>
                </a:cubicBezTo>
                <a:lnTo>
                  <a:pt x="10641" y="85886"/>
                </a:lnTo>
                <a:cubicBezTo>
                  <a:pt x="10704" y="85981"/>
                  <a:pt x="10799" y="86013"/>
                  <a:pt x="10894" y="86013"/>
                </a:cubicBezTo>
                <a:cubicBezTo>
                  <a:pt x="10958" y="86013"/>
                  <a:pt x="11021" y="86013"/>
                  <a:pt x="11053" y="85981"/>
                </a:cubicBezTo>
                <a:cubicBezTo>
                  <a:pt x="11179" y="85886"/>
                  <a:pt x="11243" y="85696"/>
                  <a:pt x="11148" y="85569"/>
                </a:cubicBezTo>
                <a:lnTo>
                  <a:pt x="11116" y="85538"/>
                </a:lnTo>
                <a:cubicBezTo>
                  <a:pt x="11076" y="85439"/>
                  <a:pt x="10987" y="85389"/>
                  <a:pt x="10887" y="85389"/>
                </a:cubicBezTo>
                <a:close/>
                <a:moveTo>
                  <a:pt x="131542" y="86274"/>
                </a:moveTo>
                <a:cubicBezTo>
                  <a:pt x="131450" y="86274"/>
                  <a:pt x="131358" y="86316"/>
                  <a:pt x="131300" y="86393"/>
                </a:cubicBezTo>
                <a:lnTo>
                  <a:pt x="131300" y="86424"/>
                </a:lnTo>
                <a:cubicBezTo>
                  <a:pt x="131173" y="86551"/>
                  <a:pt x="131205" y="86741"/>
                  <a:pt x="131332" y="86836"/>
                </a:cubicBezTo>
                <a:cubicBezTo>
                  <a:pt x="131395" y="86868"/>
                  <a:pt x="131458" y="86899"/>
                  <a:pt x="131522" y="86899"/>
                </a:cubicBezTo>
                <a:cubicBezTo>
                  <a:pt x="131617" y="86899"/>
                  <a:pt x="131680" y="86868"/>
                  <a:pt x="131743" y="86773"/>
                </a:cubicBezTo>
                <a:lnTo>
                  <a:pt x="131775" y="86741"/>
                </a:lnTo>
                <a:cubicBezTo>
                  <a:pt x="131870" y="86614"/>
                  <a:pt x="131838" y="86424"/>
                  <a:pt x="131712" y="86329"/>
                </a:cubicBezTo>
                <a:cubicBezTo>
                  <a:pt x="131662" y="86292"/>
                  <a:pt x="131602" y="86274"/>
                  <a:pt x="131542" y="86274"/>
                </a:cubicBezTo>
                <a:close/>
                <a:moveTo>
                  <a:pt x="11856" y="86689"/>
                </a:moveTo>
                <a:cubicBezTo>
                  <a:pt x="11786" y="86689"/>
                  <a:pt x="11713" y="86714"/>
                  <a:pt x="11654" y="86773"/>
                </a:cubicBezTo>
                <a:cubicBezTo>
                  <a:pt x="11528" y="86868"/>
                  <a:pt x="11528" y="87058"/>
                  <a:pt x="11623" y="87184"/>
                </a:cubicBezTo>
                <a:lnTo>
                  <a:pt x="11654" y="87216"/>
                </a:lnTo>
                <a:cubicBezTo>
                  <a:pt x="11718" y="87279"/>
                  <a:pt x="11781" y="87311"/>
                  <a:pt x="11876" y="87311"/>
                </a:cubicBezTo>
                <a:cubicBezTo>
                  <a:pt x="11939" y="87311"/>
                  <a:pt x="12003" y="87279"/>
                  <a:pt x="12066" y="87248"/>
                </a:cubicBezTo>
                <a:cubicBezTo>
                  <a:pt x="12193" y="87121"/>
                  <a:pt x="12193" y="86931"/>
                  <a:pt x="12098" y="86804"/>
                </a:cubicBezTo>
                <a:lnTo>
                  <a:pt x="12098" y="86804"/>
                </a:lnTo>
                <a:lnTo>
                  <a:pt x="11844" y="86994"/>
                </a:lnTo>
                <a:lnTo>
                  <a:pt x="12066" y="86773"/>
                </a:lnTo>
                <a:cubicBezTo>
                  <a:pt x="12015" y="86722"/>
                  <a:pt x="11937" y="86689"/>
                  <a:pt x="11856" y="86689"/>
                </a:cubicBezTo>
                <a:close/>
                <a:moveTo>
                  <a:pt x="130223" y="87533"/>
                </a:moveTo>
                <a:lnTo>
                  <a:pt x="130413" y="87786"/>
                </a:lnTo>
                <a:lnTo>
                  <a:pt x="130223" y="87565"/>
                </a:lnTo>
                <a:cubicBezTo>
                  <a:pt x="130097" y="87660"/>
                  <a:pt x="130097" y="87850"/>
                  <a:pt x="130192" y="87976"/>
                </a:cubicBezTo>
                <a:cubicBezTo>
                  <a:pt x="130255" y="88040"/>
                  <a:pt x="130318" y="88071"/>
                  <a:pt x="130413" y="88071"/>
                </a:cubicBezTo>
                <a:cubicBezTo>
                  <a:pt x="130477" y="88071"/>
                  <a:pt x="130572" y="88040"/>
                  <a:pt x="130635" y="87976"/>
                </a:cubicBezTo>
                <a:lnTo>
                  <a:pt x="130445" y="87755"/>
                </a:lnTo>
                <a:lnTo>
                  <a:pt x="130223" y="87533"/>
                </a:lnTo>
                <a:close/>
                <a:moveTo>
                  <a:pt x="13016" y="87801"/>
                </a:moveTo>
                <a:cubicBezTo>
                  <a:pt x="12931" y="87801"/>
                  <a:pt x="12848" y="87842"/>
                  <a:pt x="12794" y="87913"/>
                </a:cubicBezTo>
                <a:cubicBezTo>
                  <a:pt x="12699" y="88040"/>
                  <a:pt x="12699" y="88230"/>
                  <a:pt x="12826" y="88325"/>
                </a:cubicBezTo>
                <a:lnTo>
                  <a:pt x="12858" y="88356"/>
                </a:lnTo>
                <a:cubicBezTo>
                  <a:pt x="12921" y="88420"/>
                  <a:pt x="12984" y="88420"/>
                  <a:pt x="13048" y="88420"/>
                </a:cubicBezTo>
                <a:cubicBezTo>
                  <a:pt x="13143" y="88420"/>
                  <a:pt x="13238" y="88388"/>
                  <a:pt x="13301" y="88293"/>
                </a:cubicBezTo>
                <a:cubicBezTo>
                  <a:pt x="13396" y="88166"/>
                  <a:pt x="13364" y="87976"/>
                  <a:pt x="13238" y="87881"/>
                </a:cubicBezTo>
                <a:lnTo>
                  <a:pt x="13016" y="88103"/>
                </a:lnTo>
                <a:lnTo>
                  <a:pt x="13016" y="88103"/>
                </a:lnTo>
                <a:lnTo>
                  <a:pt x="13206" y="87881"/>
                </a:lnTo>
                <a:cubicBezTo>
                  <a:pt x="13151" y="87826"/>
                  <a:pt x="13083" y="87801"/>
                  <a:pt x="13016" y="87801"/>
                </a:cubicBezTo>
                <a:close/>
                <a:moveTo>
                  <a:pt x="128957" y="88483"/>
                </a:moveTo>
                <a:lnTo>
                  <a:pt x="129115" y="88768"/>
                </a:lnTo>
                <a:lnTo>
                  <a:pt x="128957" y="88515"/>
                </a:lnTo>
                <a:cubicBezTo>
                  <a:pt x="128798" y="88578"/>
                  <a:pt x="128767" y="88768"/>
                  <a:pt x="128862" y="88895"/>
                </a:cubicBezTo>
                <a:cubicBezTo>
                  <a:pt x="128925" y="88990"/>
                  <a:pt x="129020" y="89053"/>
                  <a:pt x="129115" y="89053"/>
                </a:cubicBezTo>
                <a:cubicBezTo>
                  <a:pt x="129178" y="89053"/>
                  <a:pt x="129210" y="89021"/>
                  <a:pt x="129273" y="89021"/>
                </a:cubicBezTo>
                <a:lnTo>
                  <a:pt x="129305" y="88990"/>
                </a:lnTo>
                <a:lnTo>
                  <a:pt x="129147" y="88736"/>
                </a:lnTo>
                <a:lnTo>
                  <a:pt x="128957" y="88483"/>
                </a:lnTo>
                <a:close/>
                <a:moveTo>
                  <a:pt x="14393" y="88711"/>
                </a:moveTo>
                <a:cubicBezTo>
                  <a:pt x="14285" y="88711"/>
                  <a:pt x="14171" y="88770"/>
                  <a:pt x="14124" y="88863"/>
                </a:cubicBezTo>
                <a:cubicBezTo>
                  <a:pt x="14029" y="89021"/>
                  <a:pt x="14124" y="89211"/>
                  <a:pt x="14251" y="89275"/>
                </a:cubicBezTo>
                <a:cubicBezTo>
                  <a:pt x="14314" y="89306"/>
                  <a:pt x="14346" y="89338"/>
                  <a:pt x="14409" y="89338"/>
                </a:cubicBezTo>
                <a:cubicBezTo>
                  <a:pt x="14505" y="89338"/>
                  <a:pt x="14600" y="89275"/>
                  <a:pt x="14663" y="89180"/>
                </a:cubicBezTo>
                <a:cubicBezTo>
                  <a:pt x="14726" y="89021"/>
                  <a:pt x="14695" y="88831"/>
                  <a:pt x="14536" y="88768"/>
                </a:cubicBezTo>
                <a:lnTo>
                  <a:pt x="14505" y="88736"/>
                </a:lnTo>
                <a:cubicBezTo>
                  <a:pt x="14471" y="88719"/>
                  <a:pt x="14432" y="88711"/>
                  <a:pt x="14393" y="88711"/>
                </a:cubicBezTo>
                <a:close/>
                <a:moveTo>
                  <a:pt x="127716" y="89187"/>
                </a:moveTo>
                <a:cubicBezTo>
                  <a:pt x="127677" y="89187"/>
                  <a:pt x="127636" y="89195"/>
                  <a:pt x="127595" y="89211"/>
                </a:cubicBezTo>
                <a:lnTo>
                  <a:pt x="127563" y="89211"/>
                </a:lnTo>
                <a:cubicBezTo>
                  <a:pt x="127405" y="89275"/>
                  <a:pt x="127341" y="89465"/>
                  <a:pt x="127405" y="89623"/>
                </a:cubicBezTo>
                <a:cubicBezTo>
                  <a:pt x="127436" y="89718"/>
                  <a:pt x="127563" y="89781"/>
                  <a:pt x="127658" y="89781"/>
                </a:cubicBezTo>
                <a:lnTo>
                  <a:pt x="127785" y="89781"/>
                </a:lnTo>
                <a:lnTo>
                  <a:pt x="127816" y="89750"/>
                </a:lnTo>
                <a:cubicBezTo>
                  <a:pt x="127975" y="89686"/>
                  <a:pt x="128038" y="89528"/>
                  <a:pt x="127975" y="89370"/>
                </a:cubicBezTo>
                <a:cubicBezTo>
                  <a:pt x="127928" y="89252"/>
                  <a:pt x="127829" y="89187"/>
                  <a:pt x="127716" y="89187"/>
                </a:cubicBezTo>
                <a:close/>
                <a:moveTo>
                  <a:pt x="15829" y="89381"/>
                </a:moveTo>
                <a:cubicBezTo>
                  <a:pt x="15708" y="89381"/>
                  <a:pt x="15599" y="89467"/>
                  <a:pt x="15550" y="89591"/>
                </a:cubicBezTo>
                <a:cubicBezTo>
                  <a:pt x="15518" y="89750"/>
                  <a:pt x="15581" y="89908"/>
                  <a:pt x="15740" y="89971"/>
                </a:cubicBezTo>
                <a:lnTo>
                  <a:pt x="15771" y="89971"/>
                </a:lnTo>
                <a:cubicBezTo>
                  <a:pt x="15803" y="89971"/>
                  <a:pt x="15835" y="90003"/>
                  <a:pt x="15866" y="90003"/>
                </a:cubicBezTo>
                <a:cubicBezTo>
                  <a:pt x="15993" y="90003"/>
                  <a:pt x="16120" y="89908"/>
                  <a:pt x="16151" y="89781"/>
                </a:cubicBezTo>
                <a:cubicBezTo>
                  <a:pt x="16215" y="89655"/>
                  <a:pt x="16120" y="89465"/>
                  <a:pt x="15961" y="89401"/>
                </a:cubicBezTo>
                <a:lnTo>
                  <a:pt x="15930" y="89401"/>
                </a:lnTo>
                <a:cubicBezTo>
                  <a:pt x="15896" y="89388"/>
                  <a:pt x="15862" y="89381"/>
                  <a:pt x="15829" y="89381"/>
                </a:cubicBezTo>
                <a:close/>
                <a:moveTo>
                  <a:pt x="126167" y="89680"/>
                </a:moveTo>
                <a:cubicBezTo>
                  <a:pt x="126147" y="89680"/>
                  <a:pt x="126127" y="89682"/>
                  <a:pt x="126106" y="89686"/>
                </a:cubicBezTo>
                <a:lnTo>
                  <a:pt x="126075" y="89686"/>
                </a:lnTo>
                <a:cubicBezTo>
                  <a:pt x="125885" y="89750"/>
                  <a:pt x="125790" y="89908"/>
                  <a:pt x="125821" y="90066"/>
                </a:cubicBezTo>
                <a:cubicBezTo>
                  <a:pt x="125853" y="90193"/>
                  <a:pt x="125980" y="90288"/>
                  <a:pt x="126138" y="90288"/>
                </a:cubicBezTo>
                <a:lnTo>
                  <a:pt x="126233" y="90288"/>
                </a:lnTo>
                <a:cubicBezTo>
                  <a:pt x="126391" y="90225"/>
                  <a:pt x="126486" y="90066"/>
                  <a:pt x="126455" y="89908"/>
                </a:cubicBezTo>
                <a:cubicBezTo>
                  <a:pt x="126427" y="89770"/>
                  <a:pt x="126303" y="89680"/>
                  <a:pt x="126167" y="89680"/>
                </a:cubicBezTo>
                <a:close/>
                <a:moveTo>
                  <a:pt x="17450" y="89781"/>
                </a:moveTo>
                <a:cubicBezTo>
                  <a:pt x="17291" y="89781"/>
                  <a:pt x="17133" y="89876"/>
                  <a:pt x="17101" y="90035"/>
                </a:cubicBezTo>
                <a:cubicBezTo>
                  <a:pt x="17101" y="90193"/>
                  <a:pt x="17196" y="90351"/>
                  <a:pt x="17355" y="90383"/>
                </a:cubicBezTo>
                <a:lnTo>
                  <a:pt x="17450" y="90383"/>
                </a:lnTo>
                <a:cubicBezTo>
                  <a:pt x="17576" y="90383"/>
                  <a:pt x="17703" y="90288"/>
                  <a:pt x="17735" y="90130"/>
                </a:cubicBezTo>
                <a:cubicBezTo>
                  <a:pt x="17766" y="89971"/>
                  <a:pt x="17671" y="89845"/>
                  <a:pt x="17481" y="89813"/>
                </a:cubicBezTo>
                <a:lnTo>
                  <a:pt x="17450" y="89781"/>
                </a:lnTo>
                <a:close/>
                <a:moveTo>
                  <a:pt x="124491" y="89908"/>
                </a:moveTo>
                <a:cubicBezTo>
                  <a:pt x="124333" y="89940"/>
                  <a:pt x="124238" y="90066"/>
                  <a:pt x="124238" y="90225"/>
                </a:cubicBezTo>
                <a:cubicBezTo>
                  <a:pt x="124238" y="90383"/>
                  <a:pt x="124396" y="90510"/>
                  <a:pt x="124555" y="90510"/>
                </a:cubicBezTo>
                <a:lnTo>
                  <a:pt x="124586" y="90510"/>
                </a:lnTo>
                <a:cubicBezTo>
                  <a:pt x="124745" y="90510"/>
                  <a:pt x="124871" y="90351"/>
                  <a:pt x="124840" y="90193"/>
                </a:cubicBezTo>
                <a:cubicBezTo>
                  <a:pt x="124840" y="90035"/>
                  <a:pt x="124713" y="89908"/>
                  <a:pt x="124555" y="89908"/>
                </a:cubicBezTo>
                <a:close/>
                <a:moveTo>
                  <a:pt x="19033" y="89940"/>
                </a:moveTo>
                <a:cubicBezTo>
                  <a:pt x="18843" y="89940"/>
                  <a:pt x="18748" y="90066"/>
                  <a:pt x="18748" y="90225"/>
                </a:cubicBezTo>
                <a:cubicBezTo>
                  <a:pt x="18748" y="90415"/>
                  <a:pt x="18907" y="90510"/>
                  <a:pt x="19065" y="90541"/>
                </a:cubicBezTo>
                <a:cubicBezTo>
                  <a:pt x="19223" y="90541"/>
                  <a:pt x="19350" y="90415"/>
                  <a:pt x="19350" y="90225"/>
                </a:cubicBezTo>
                <a:cubicBezTo>
                  <a:pt x="19350" y="90066"/>
                  <a:pt x="19223" y="89940"/>
                  <a:pt x="19065" y="89940"/>
                </a:cubicBezTo>
                <a:close/>
                <a:moveTo>
                  <a:pt x="20648" y="89940"/>
                </a:moveTo>
                <a:cubicBezTo>
                  <a:pt x="20490" y="89940"/>
                  <a:pt x="20332" y="90066"/>
                  <a:pt x="20332" y="90225"/>
                </a:cubicBezTo>
                <a:cubicBezTo>
                  <a:pt x="20332" y="90383"/>
                  <a:pt x="20490" y="90541"/>
                  <a:pt x="20648" y="90541"/>
                </a:cubicBezTo>
                <a:lnTo>
                  <a:pt x="20680" y="90541"/>
                </a:lnTo>
                <a:cubicBezTo>
                  <a:pt x="20838" y="90541"/>
                  <a:pt x="20997" y="90383"/>
                  <a:pt x="20997" y="90225"/>
                </a:cubicBezTo>
                <a:cubicBezTo>
                  <a:pt x="20997" y="90066"/>
                  <a:pt x="20838" y="89940"/>
                  <a:pt x="20680" y="89940"/>
                </a:cubicBezTo>
                <a:close/>
                <a:moveTo>
                  <a:pt x="22263" y="89940"/>
                </a:moveTo>
                <a:cubicBezTo>
                  <a:pt x="22105" y="89940"/>
                  <a:pt x="21978" y="90066"/>
                  <a:pt x="21978" y="90225"/>
                </a:cubicBezTo>
                <a:cubicBezTo>
                  <a:pt x="21978" y="90383"/>
                  <a:pt x="22105" y="90541"/>
                  <a:pt x="22263" y="90541"/>
                </a:cubicBezTo>
                <a:lnTo>
                  <a:pt x="22295" y="90541"/>
                </a:lnTo>
                <a:cubicBezTo>
                  <a:pt x="22485" y="90541"/>
                  <a:pt x="22612" y="90383"/>
                  <a:pt x="22612" y="90225"/>
                </a:cubicBezTo>
                <a:cubicBezTo>
                  <a:pt x="22612" y="90066"/>
                  <a:pt x="22485" y="89940"/>
                  <a:pt x="22295" y="89940"/>
                </a:cubicBezTo>
                <a:close/>
                <a:moveTo>
                  <a:pt x="23879" y="89940"/>
                </a:moveTo>
                <a:cubicBezTo>
                  <a:pt x="23720" y="89940"/>
                  <a:pt x="23625" y="90066"/>
                  <a:pt x="23625" y="90225"/>
                </a:cubicBezTo>
                <a:cubicBezTo>
                  <a:pt x="23625" y="90383"/>
                  <a:pt x="23784" y="90541"/>
                  <a:pt x="23942" y="90541"/>
                </a:cubicBezTo>
                <a:cubicBezTo>
                  <a:pt x="24100" y="90541"/>
                  <a:pt x="24227" y="90383"/>
                  <a:pt x="24227" y="90225"/>
                </a:cubicBezTo>
                <a:cubicBezTo>
                  <a:pt x="24227" y="90066"/>
                  <a:pt x="24100" y="89940"/>
                  <a:pt x="23942" y="89940"/>
                </a:cubicBezTo>
                <a:close/>
                <a:moveTo>
                  <a:pt x="25525" y="89940"/>
                </a:moveTo>
                <a:cubicBezTo>
                  <a:pt x="25335" y="89940"/>
                  <a:pt x="25209" y="90066"/>
                  <a:pt x="25209" y="90225"/>
                </a:cubicBezTo>
                <a:cubicBezTo>
                  <a:pt x="25209" y="90383"/>
                  <a:pt x="25335" y="90541"/>
                  <a:pt x="25525" y="90541"/>
                </a:cubicBezTo>
                <a:lnTo>
                  <a:pt x="25557" y="90541"/>
                </a:lnTo>
                <a:cubicBezTo>
                  <a:pt x="25715" y="90541"/>
                  <a:pt x="25842" y="90383"/>
                  <a:pt x="25842" y="90225"/>
                </a:cubicBezTo>
                <a:cubicBezTo>
                  <a:pt x="25842" y="90066"/>
                  <a:pt x="25715" y="89940"/>
                  <a:pt x="25557" y="89940"/>
                </a:cubicBezTo>
                <a:close/>
                <a:moveTo>
                  <a:pt x="27140" y="89940"/>
                </a:moveTo>
                <a:cubicBezTo>
                  <a:pt x="26982" y="89940"/>
                  <a:pt x="26855" y="90066"/>
                  <a:pt x="26855" y="90225"/>
                </a:cubicBezTo>
                <a:cubicBezTo>
                  <a:pt x="26855" y="90383"/>
                  <a:pt x="26982" y="90541"/>
                  <a:pt x="27140" y="90541"/>
                </a:cubicBezTo>
                <a:lnTo>
                  <a:pt x="27172" y="90541"/>
                </a:lnTo>
                <a:cubicBezTo>
                  <a:pt x="27330" y="90541"/>
                  <a:pt x="27489" y="90383"/>
                  <a:pt x="27489" y="90225"/>
                </a:cubicBezTo>
                <a:cubicBezTo>
                  <a:pt x="27489" y="90066"/>
                  <a:pt x="27330" y="89940"/>
                  <a:pt x="27172" y="89940"/>
                </a:cubicBezTo>
                <a:close/>
                <a:moveTo>
                  <a:pt x="28756" y="89940"/>
                </a:moveTo>
                <a:cubicBezTo>
                  <a:pt x="28597" y="89940"/>
                  <a:pt x="28471" y="90066"/>
                  <a:pt x="28471" y="90225"/>
                </a:cubicBezTo>
                <a:cubicBezTo>
                  <a:pt x="28471" y="90383"/>
                  <a:pt x="28597" y="90541"/>
                  <a:pt x="28756" y="90541"/>
                </a:cubicBezTo>
                <a:lnTo>
                  <a:pt x="28787" y="90541"/>
                </a:lnTo>
                <a:cubicBezTo>
                  <a:pt x="28977" y="90541"/>
                  <a:pt x="29104" y="90383"/>
                  <a:pt x="29104" y="90225"/>
                </a:cubicBezTo>
                <a:cubicBezTo>
                  <a:pt x="29104" y="90066"/>
                  <a:pt x="28977" y="89940"/>
                  <a:pt x="28787" y="89940"/>
                </a:cubicBezTo>
                <a:close/>
                <a:moveTo>
                  <a:pt x="30371" y="89940"/>
                </a:moveTo>
                <a:cubicBezTo>
                  <a:pt x="30212" y="89940"/>
                  <a:pt x="30086" y="90066"/>
                  <a:pt x="30086" y="90225"/>
                </a:cubicBezTo>
                <a:cubicBezTo>
                  <a:pt x="30086" y="90383"/>
                  <a:pt x="30212" y="90541"/>
                  <a:pt x="30371" y="90541"/>
                </a:cubicBezTo>
                <a:lnTo>
                  <a:pt x="30434" y="90541"/>
                </a:lnTo>
                <a:cubicBezTo>
                  <a:pt x="30592" y="90541"/>
                  <a:pt x="30719" y="90383"/>
                  <a:pt x="30719" y="90225"/>
                </a:cubicBezTo>
                <a:cubicBezTo>
                  <a:pt x="30719" y="90066"/>
                  <a:pt x="30592" y="89940"/>
                  <a:pt x="30434" y="89940"/>
                </a:cubicBezTo>
                <a:close/>
                <a:moveTo>
                  <a:pt x="32017" y="89940"/>
                </a:moveTo>
                <a:cubicBezTo>
                  <a:pt x="31859" y="89940"/>
                  <a:pt x="31732" y="90066"/>
                  <a:pt x="31732" y="90225"/>
                </a:cubicBezTo>
                <a:cubicBezTo>
                  <a:pt x="31732" y="90383"/>
                  <a:pt x="31891" y="90541"/>
                  <a:pt x="32049" y="90541"/>
                </a:cubicBezTo>
                <a:cubicBezTo>
                  <a:pt x="32208" y="90541"/>
                  <a:pt x="32334" y="90383"/>
                  <a:pt x="32334" y="90225"/>
                </a:cubicBezTo>
                <a:cubicBezTo>
                  <a:pt x="32334" y="90066"/>
                  <a:pt x="32208" y="89940"/>
                  <a:pt x="32049" y="89940"/>
                </a:cubicBezTo>
                <a:close/>
                <a:moveTo>
                  <a:pt x="33633" y="89940"/>
                </a:moveTo>
                <a:cubicBezTo>
                  <a:pt x="33474" y="89940"/>
                  <a:pt x="33348" y="90066"/>
                  <a:pt x="33348" y="90225"/>
                </a:cubicBezTo>
                <a:cubicBezTo>
                  <a:pt x="33348" y="90383"/>
                  <a:pt x="33474" y="90541"/>
                  <a:pt x="33633" y="90541"/>
                </a:cubicBezTo>
                <a:lnTo>
                  <a:pt x="33664" y="90541"/>
                </a:lnTo>
                <a:cubicBezTo>
                  <a:pt x="33823" y="90541"/>
                  <a:pt x="33981" y="90383"/>
                  <a:pt x="33981" y="90225"/>
                </a:cubicBezTo>
                <a:cubicBezTo>
                  <a:pt x="33981" y="90066"/>
                  <a:pt x="33823" y="89940"/>
                  <a:pt x="33664" y="89940"/>
                </a:cubicBezTo>
                <a:close/>
                <a:moveTo>
                  <a:pt x="35248" y="89940"/>
                </a:moveTo>
                <a:cubicBezTo>
                  <a:pt x="35089" y="89940"/>
                  <a:pt x="34963" y="90066"/>
                  <a:pt x="34963" y="90225"/>
                </a:cubicBezTo>
                <a:cubicBezTo>
                  <a:pt x="34963" y="90383"/>
                  <a:pt x="35089" y="90541"/>
                  <a:pt x="35248" y="90541"/>
                </a:cubicBezTo>
                <a:lnTo>
                  <a:pt x="35279" y="90541"/>
                </a:lnTo>
                <a:cubicBezTo>
                  <a:pt x="35469" y="90541"/>
                  <a:pt x="35596" y="90383"/>
                  <a:pt x="35596" y="90225"/>
                </a:cubicBezTo>
                <a:cubicBezTo>
                  <a:pt x="35596" y="90066"/>
                  <a:pt x="35469" y="89940"/>
                  <a:pt x="35279" y="89940"/>
                </a:cubicBezTo>
                <a:close/>
                <a:moveTo>
                  <a:pt x="36863" y="89940"/>
                </a:moveTo>
                <a:cubicBezTo>
                  <a:pt x="36705" y="89940"/>
                  <a:pt x="36578" y="90066"/>
                  <a:pt x="36578" y="90225"/>
                </a:cubicBezTo>
                <a:cubicBezTo>
                  <a:pt x="36578" y="90383"/>
                  <a:pt x="36705" y="90541"/>
                  <a:pt x="36863" y="90541"/>
                </a:cubicBezTo>
                <a:lnTo>
                  <a:pt x="36926" y="90541"/>
                </a:lnTo>
                <a:cubicBezTo>
                  <a:pt x="37085" y="90541"/>
                  <a:pt x="37211" y="90383"/>
                  <a:pt x="37211" y="90225"/>
                </a:cubicBezTo>
                <a:cubicBezTo>
                  <a:pt x="37211" y="90066"/>
                  <a:pt x="37085" y="89940"/>
                  <a:pt x="36926" y="89940"/>
                </a:cubicBezTo>
                <a:close/>
                <a:moveTo>
                  <a:pt x="38510" y="89940"/>
                </a:moveTo>
                <a:cubicBezTo>
                  <a:pt x="38320" y="89940"/>
                  <a:pt x="38193" y="90066"/>
                  <a:pt x="38193" y="90225"/>
                </a:cubicBezTo>
                <a:cubicBezTo>
                  <a:pt x="38193" y="90383"/>
                  <a:pt x="38320" y="90541"/>
                  <a:pt x="38510" y="90541"/>
                </a:cubicBezTo>
                <a:lnTo>
                  <a:pt x="38541" y="90541"/>
                </a:lnTo>
                <a:cubicBezTo>
                  <a:pt x="38700" y="90541"/>
                  <a:pt x="38826" y="90383"/>
                  <a:pt x="38826" y="90225"/>
                </a:cubicBezTo>
                <a:cubicBezTo>
                  <a:pt x="38826" y="90066"/>
                  <a:pt x="38700" y="89940"/>
                  <a:pt x="38541" y="89940"/>
                </a:cubicBezTo>
                <a:close/>
                <a:moveTo>
                  <a:pt x="40125" y="89940"/>
                </a:moveTo>
                <a:cubicBezTo>
                  <a:pt x="39966" y="89940"/>
                  <a:pt x="39840" y="90066"/>
                  <a:pt x="39840" y="90225"/>
                </a:cubicBezTo>
                <a:cubicBezTo>
                  <a:pt x="39840" y="90383"/>
                  <a:pt x="39998" y="90541"/>
                  <a:pt x="40156" y="90541"/>
                </a:cubicBezTo>
                <a:cubicBezTo>
                  <a:pt x="40315" y="90541"/>
                  <a:pt x="40473" y="90383"/>
                  <a:pt x="40473" y="90225"/>
                </a:cubicBezTo>
                <a:cubicBezTo>
                  <a:pt x="40473" y="90066"/>
                  <a:pt x="40315" y="89940"/>
                  <a:pt x="40156" y="89940"/>
                </a:cubicBezTo>
                <a:close/>
                <a:moveTo>
                  <a:pt x="41740" y="89940"/>
                </a:moveTo>
                <a:cubicBezTo>
                  <a:pt x="41582" y="89940"/>
                  <a:pt x="41455" y="90066"/>
                  <a:pt x="41455" y="90225"/>
                </a:cubicBezTo>
                <a:cubicBezTo>
                  <a:pt x="41455" y="90383"/>
                  <a:pt x="41582" y="90541"/>
                  <a:pt x="41740" y="90541"/>
                </a:cubicBezTo>
                <a:lnTo>
                  <a:pt x="41772" y="90541"/>
                </a:lnTo>
                <a:cubicBezTo>
                  <a:pt x="41962" y="90541"/>
                  <a:pt x="42088" y="90383"/>
                  <a:pt x="42088" y="90225"/>
                </a:cubicBezTo>
                <a:cubicBezTo>
                  <a:pt x="42088" y="90066"/>
                  <a:pt x="41962" y="89940"/>
                  <a:pt x="41772" y="89940"/>
                </a:cubicBezTo>
                <a:close/>
                <a:moveTo>
                  <a:pt x="43355" y="89940"/>
                </a:moveTo>
                <a:cubicBezTo>
                  <a:pt x="43197" y="89940"/>
                  <a:pt x="43070" y="90066"/>
                  <a:pt x="43070" y="90225"/>
                </a:cubicBezTo>
                <a:cubicBezTo>
                  <a:pt x="43070" y="90383"/>
                  <a:pt x="43197" y="90541"/>
                  <a:pt x="43355" y="90541"/>
                </a:cubicBezTo>
                <a:lnTo>
                  <a:pt x="43418" y="90541"/>
                </a:lnTo>
                <a:cubicBezTo>
                  <a:pt x="43577" y="90541"/>
                  <a:pt x="43703" y="90383"/>
                  <a:pt x="43703" y="90225"/>
                </a:cubicBezTo>
                <a:cubicBezTo>
                  <a:pt x="43703" y="90066"/>
                  <a:pt x="43577" y="89940"/>
                  <a:pt x="43418" y="89940"/>
                </a:cubicBezTo>
                <a:close/>
                <a:moveTo>
                  <a:pt x="45002" y="89940"/>
                </a:moveTo>
                <a:cubicBezTo>
                  <a:pt x="44812" y="89940"/>
                  <a:pt x="44685" y="90066"/>
                  <a:pt x="44685" y="90225"/>
                </a:cubicBezTo>
                <a:cubicBezTo>
                  <a:pt x="44685" y="90383"/>
                  <a:pt x="44812" y="90541"/>
                  <a:pt x="45002" y="90541"/>
                </a:cubicBezTo>
                <a:lnTo>
                  <a:pt x="45033" y="90541"/>
                </a:lnTo>
                <a:cubicBezTo>
                  <a:pt x="45192" y="90541"/>
                  <a:pt x="45319" y="90383"/>
                  <a:pt x="45319" y="90225"/>
                </a:cubicBezTo>
                <a:cubicBezTo>
                  <a:pt x="45319" y="90066"/>
                  <a:pt x="45192" y="89940"/>
                  <a:pt x="45033" y="89940"/>
                </a:cubicBezTo>
                <a:close/>
                <a:moveTo>
                  <a:pt x="46617" y="89940"/>
                </a:moveTo>
                <a:cubicBezTo>
                  <a:pt x="46459" y="89940"/>
                  <a:pt x="46332" y="90066"/>
                  <a:pt x="46332" y="90225"/>
                </a:cubicBezTo>
                <a:cubicBezTo>
                  <a:pt x="46332" y="90383"/>
                  <a:pt x="46459" y="90541"/>
                  <a:pt x="46617" y="90541"/>
                </a:cubicBezTo>
                <a:lnTo>
                  <a:pt x="46649" y="90541"/>
                </a:lnTo>
                <a:cubicBezTo>
                  <a:pt x="46807" y="90541"/>
                  <a:pt x="46965" y="90383"/>
                  <a:pt x="46965" y="90225"/>
                </a:cubicBezTo>
                <a:cubicBezTo>
                  <a:pt x="46965" y="90066"/>
                  <a:pt x="46807" y="89940"/>
                  <a:pt x="46649" y="89940"/>
                </a:cubicBezTo>
                <a:close/>
                <a:moveTo>
                  <a:pt x="48232" y="89940"/>
                </a:moveTo>
                <a:cubicBezTo>
                  <a:pt x="48074" y="89940"/>
                  <a:pt x="47947" y="90066"/>
                  <a:pt x="47947" y="90225"/>
                </a:cubicBezTo>
                <a:cubicBezTo>
                  <a:pt x="47947" y="90383"/>
                  <a:pt x="48105" y="90541"/>
                  <a:pt x="48264" y="90541"/>
                </a:cubicBezTo>
                <a:cubicBezTo>
                  <a:pt x="48454" y="90541"/>
                  <a:pt x="48580" y="90383"/>
                  <a:pt x="48580" y="90225"/>
                </a:cubicBezTo>
                <a:cubicBezTo>
                  <a:pt x="48580" y="90066"/>
                  <a:pt x="48454" y="89940"/>
                  <a:pt x="48264" y="89940"/>
                </a:cubicBezTo>
                <a:close/>
                <a:moveTo>
                  <a:pt x="49847" y="89940"/>
                </a:moveTo>
                <a:cubicBezTo>
                  <a:pt x="49689" y="89940"/>
                  <a:pt x="49562" y="90066"/>
                  <a:pt x="49562" y="90225"/>
                </a:cubicBezTo>
                <a:cubicBezTo>
                  <a:pt x="49562" y="90383"/>
                  <a:pt x="49689" y="90541"/>
                  <a:pt x="49847" y="90541"/>
                </a:cubicBezTo>
                <a:lnTo>
                  <a:pt x="49911" y="90541"/>
                </a:lnTo>
                <a:cubicBezTo>
                  <a:pt x="50069" y="90541"/>
                  <a:pt x="50196" y="90383"/>
                  <a:pt x="50196" y="90225"/>
                </a:cubicBezTo>
                <a:cubicBezTo>
                  <a:pt x="50196" y="90066"/>
                  <a:pt x="50069" y="89940"/>
                  <a:pt x="49911" y="89940"/>
                </a:cubicBezTo>
                <a:close/>
                <a:moveTo>
                  <a:pt x="51494" y="89940"/>
                </a:moveTo>
                <a:cubicBezTo>
                  <a:pt x="51336" y="89940"/>
                  <a:pt x="51177" y="90066"/>
                  <a:pt x="51177" y="90225"/>
                </a:cubicBezTo>
                <a:cubicBezTo>
                  <a:pt x="51177" y="90383"/>
                  <a:pt x="51336" y="90541"/>
                  <a:pt x="51494" y="90541"/>
                </a:cubicBezTo>
                <a:lnTo>
                  <a:pt x="51526" y="90541"/>
                </a:lnTo>
                <a:cubicBezTo>
                  <a:pt x="51684" y="90541"/>
                  <a:pt x="51811" y="90383"/>
                  <a:pt x="51811" y="90225"/>
                </a:cubicBezTo>
                <a:cubicBezTo>
                  <a:pt x="51811" y="90066"/>
                  <a:pt x="51684" y="89940"/>
                  <a:pt x="51526" y="89940"/>
                </a:cubicBezTo>
                <a:close/>
                <a:moveTo>
                  <a:pt x="53109" y="89940"/>
                </a:moveTo>
                <a:cubicBezTo>
                  <a:pt x="52951" y="89940"/>
                  <a:pt x="52792" y="90066"/>
                  <a:pt x="52792" y="90225"/>
                </a:cubicBezTo>
                <a:cubicBezTo>
                  <a:pt x="52792" y="90383"/>
                  <a:pt x="52951" y="90541"/>
                  <a:pt x="53109" y="90541"/>
                </a:cubicBezTo>
                <a:lnTo>
                  <a:pt x="53141" y="90541"/>
                </a:lnTo>
                <a:cubicBezTo>
                  <a:pt x="53299" y="90541"/>
                  <a:pt x="53457" y="90383"/>
                  <a:pt x="53457" y="90225"/>
                </a:cubicBezTo>
                <a:cubicBezTo>
                  <a:pt x="53457" y="90066"/>
                  <a:pt x="53299" y="89940"/>
                  <a:pt x="53141" y="89940"/>
                </a:cubicBezTo>
                <a:close/>
                <a:moveTo>
                  <a:pt x="54724" y="89940"/>
                </a:moveTo>
                <a:cubicBezTo>
                  <a:pt x="54566" y="89940"/>
                  <a:pt x="54439" y="90066"/>
                  <a:pt x="54439" y="90225"/>
                </a:cubicBezTo>
                <a:cubicBezTo>
                  <a:pt x="54439" y="90383"/>
                  <a:pt x="54566" y="90541"/>
                  <a:pt x="54724" y="90541"/>
                </a:cubicBezTo>
                <a:lnTo>
                  <a:pt x="54756" y="90541"/>
                </a:lnTo>
                <a:cubicBezTo>
                  <a:pt x="54946" y="90541"/>
                  <a:pt x="55073" y="90383"/>
                  <a:pt x="55073" y="90225"/>
                </a:cubicBezTo>
                <a:cubicBezTo>
                  <a:pt x="55073" y="90066"/>
                  <a:pt x="54946" y="89940"/>
                  <a:pt x="54756" y="89940"/>
                </a:cubicBezTo>
                <a:close/>
                <a:moveTo>
                  <a:pt x="56339" y="89940"/>
                </a:moveTo>
                <a:cubicBezTo>
                  <a:pt x="56181" y="89940"/>
                  <a:pt x="56086" y="90066"/>
                  <a:pt x="56086" y="90225"/>
                </a:cubicBezTo>
                <a:cubicBezTo>
                  <a:pt x="56086" y="90383"/>
                  <a:pt x="56244" y="90541"/>
                  <a:pt x="56403" y="90541"/>
                </a:cubicBezTo>
                <a:cubicBezTo>
                  <a:pt x="56561" y="90541"/>
                  <a:pt x="56688" y="90383"/>
                  <a:pt x="56688" y="90225"/>
                </a:cubicBezTo>
                <a:cubicBezTo>
                  <a:pt x="56688" y="90066"/>
                  <a:pt x="56561" y="89940"/>
                  <a:pt x="56403" y="89940"/>
                </a:cubicBezTo>
                <a:close/>
                <a:moveTo>
                  <a:pt x="57986" y="89940"/>
                </a:moveTo>
                <a:cubicBezTo>
                  <a:pt x="57796" y="89940"/>
                  <a:pt x="57669" y="90066"/>
                  <a:pt x="57669" y="90225"/>
                </a:cubicBezTo>
                <a:cubicBezTo>
                  <a:pt x="57669" y="90383"/>
                  <a:pt x="57796" y="90541"/>
                  <a:pt x="57986" y="90541"/>
                </a:cubicBezTo>
                <a:lnTo>
                  <a:pt x="58018" y="90541"/>
                </a:lnTo>
                <a:cubicBezTo>
                  <a:pt x="58176" y="90541"/>
                  <a:pt x="58303" y="90383"/>
                  <a:pt x="58303" y="90225"/>
                </a:cubicBezTo>
                <a:cubicBezTo>
                  <a:pt x="58303" y="90066"/>
                  <a:pt x="58176" y="89940"/>
                  <a:pt x="58018" y="89940"/>
                </a:cubicBezTo>
                <a:close/>
                <a:moveTo>
                  <a:pt x="59601" y="89940"/>
                </a:moveTo>
                <a:cubicBezTo>
                  <a:pt x="59443" y="89940"/>
                  <a:pt x="59316" y="90066"/>
                  <a:pt x="59316" y="90225"/>
                </a:cubicBezTo>
                <a:cubicBezTo>
                  <a:pt x="59316" y="90383"/>
                  <a:pt x="59443" y="90541"/>
                  <a:pt x="59601" y="90541"/>
                </a:cubicBezTo>
                <a:lnTo>
                  <a:pt x="59633" y="90541"/>
                </a:lnTo>
                <a:cubicBezTo>
                  <a:pt x="59791" y="90541"/>
                  <a:pt x="59950" y="90383"/>
                  <a:pt x="59950" y="90225"/>
                </a:cubicBezTo>
                <a:cubicBezTo>
                  <a:pt x="59950" y="90066"/>
                  <a:pt x="59791" y="89940"/>
                  <a:pt x="59633" y="89940"/>
                </a:cubicBezTo>
                <a:close/>
                <a:moveTo>
                  <a:pt x="61216" y="89940"/>
                </a:moveTo>
                <a:cubicBezTo>
                  <a:pt x="61058" y="89940"/>
                  <a:pt x="60931" y="90066"/>
                  <a:pt x="60931" y="90225"/>
                </a:cubicBezTo>
                <a:cubicBezTo>
                  <a:pt x="60931" y="90383"/>
                  <a:pt x="61058" y="90541"/>
                  <a:pt x="61216" y="90541"/>
                </a:cubicBezTo>
                <a:lnTo>
                  <a:pt x="61248" y="90541"/>
                </a:lnTo>
                <a:cubicBezTo>
                  <a:pt x="61438" y="90541"/>
                  <a:pt x="61565" y="90383"/>
                  <a:pt x="61565" y="90225"/>
                </a:cubicBezTo>
                <a:cubicBezTo>
                  <a:pt x="61565" y="90066"/>
                  <a:pt x="61438" y="89940"/>
                  <a:pt x="61248" y="89940"/>
                </a:cubicBezTo>
                <a:close/>
                <a:moveTo>
                  <a:pt x="62832" y="89940"/>
                </a:moveTo>
                <a:cubicBezTo>
                  <a:pt x="62673" y="89940"/>
                  <a:pt x="62546" y="90066"/>
                  <a:pt x="62546" y="90225"/>
                </a:cubicBezTo>
                <a:cubicBezTo>
                  <a:pt x="62546" y="90383"/>
                  <a:pt x="62673" y="90541"/>
                  <a:pt x="62832" y="90541"/>
                </a:cubicBezTo>
                <a:lnTo>
                  <a:pt x="62895" y="90541"/>
                </a:lnTo>
                <a:cubicBezTo>
                  <a:pt x="63053" y="90541"/>
                  <a:pt x="63180" y="90383"/>
                  <a:pt x="63180" y="90225"/>
                </a:cubicBezTo>
                <a:cubicBezTo>
                  <a:pt x="63180" y="90066"/>
                  <a:pt x="63053" y="89940"/>
                  <a:pt x="62895" y="89940"/>
                </a:cubicBezTo>
                <a:close/>
                <a:moveTo>
                  <a:pt x="64478" y="89940"/>
                </a:moveTo>
                <a:cubicBezTo>
                  <a:pt x="64320" y="89940"/>
                  <a:pt x="64162" y="90066"/>
                  <a:pt x="64162" y="90225"/>
                </a:cubicBezTo>
                <a:cubicBezTo>
                  <a:pt x="64162" y="90383"/>
                  <a:pt x="64320" y="90541"/>
                  <a:pt x="64478" y="90541"/>
                </a:cubicBezTo>
                <a:lnTo>
                  <a:pt x="64510" y="90541"/>
                </a:lnTo>
                <a:cubicBezTo>
                  <a:pt x="64668" y="90541"/>
                  <a:pt x="64795" y="90383"/>
                  <a:pt x="64795" y="90225"/>
                </a:cubicBezTo>
                <a:cubicBezTo>
                  <a:pt x="64795" y="90066"/>
                  <a:pt x="64668" y="89940"/>
                  <a:pt x="64510" y="89940"/>
                </a:cubicBezTo>
                <a:close/>
                <a:moveTo>
                  <a:pt x="66093" y="89940"/>
                </a:moveTo>
                <a:cubicBezTo>
                  <a:pt x="65935" y="89940"/>
                  <a:pt x="65808" y="90066"/>
                  <a:pt x="65808" y="90225"/>
                </a:cubicBezTo>
                <a:cubicBezTo>
                  <a:pt x="65808" y="90383"/>
                  <a:pt x="65967" y="90541"/>
                  <a:pt x="66125" y="90541"/>
                </a:cubicBezTo>
                <a:cubicBezTo>
                  <a:pt x="66283" y="90541"/>
                  <a:pt x="66442" y="90383"/>
                  <a:pt x="66442" y="90225"/>
                </a:cubicBezTo>
                <a:cubicBezTo>
                  <a:pt x="66442" y="90066"/>
                  <a:pt x="66283" y="89940"/>
                  <a:pt x="66125" y="89940"/>
                </a:cubicBezTo>
                <a:close/>
                <a:moveTo>
                  <a:pt x="67709" y="89940"/>
                </a:moveTo>
                <a:cubicBezTo>
                  <a:pt x="67550" y="89940"/>
                  <a:pt x="67424" y="90066"/>
                  <a:pt x="67424" y="90225"/>
                </a:cubicBezTo>
                <a:cubicBezTo>
                  <a:pt x="67424" y="90383"/>
                  <a:pt x="67550" y="90541"/>
                  <a:pt x="67709" y="90541"/>
                </a:cubicBezTo>
                <a:lnTo>
                  <a:pt x="67740" y="90541"/>
                </a:lnTo>
                <a:cubicBezTo>
                  <a:pt x="67930" y="90541"/>
                  <a:pt x="68057" y="90383"/>
                  <a:pt x="68057" y="90225"/>
                </a:cubicBezTo>
                <a:cubicBezTo>
                  <a:pt x="68057" y="90066"/>
                  <a:pt x="67899" y="89940"/>
                  <a:pt x="67740" y="89940"/>
                </a:cubicBezTo>
                <a:close/>
                <a:moveTo>
                  <a:pt x="69324" y="89940"/>
                </a:moveTo>
                <a:cubicBezTo>
                  <a:pt x="69165" y="89940"/>
                  <a:pt x="69039" y="90066"/>
                  <a:pt x="69039" y="90225"/>
                </a:cubicBezTo>
                <a:cubicBezTo>
                  <a:pt x="69039" y="90383"/>
                  <a:pt x="69165" y="90541"/>
                  <a:pt x="69324" y="90541"/>
                </a:cubicBezTo>
                <a:lnTo>
                  <a:pt x="69387" y="90541"/>
                </a:lnTo>
                <a:cubicBezTo>
                  <a:pt x="69545" y="90541"/>
                  <a:pt x="69672" y="90383"/>
                  <a:pt x="69672" y="90225"/>
                </a:cubicBezTo>
                <a:cubicBezTo>
                  <a:pt x="69672" y="90066"/>
                  <a:pt x="69545" y="89940"/>
                  <a:pt x="69387" y="89940"/>
                </a:cubicBezTo>
                <a:close/>
                <a:moveTo>
                  <a:pt x="70970" y="89940"/>
                </a:moveTo>
                <a:cubicBezTo>
                  <a:pt x="70812" y="89940"/>
                  <a:pt x="70654" y="90066"/>
                  <a:pt x="70654" y="90225"/>
                </a:cubicBezTo>
                <a:cubicBezTo>
                  <a:pt x="70654" y="90383"/>
                  <a:pt x="70812" y="90541"/>
                  <a:pt x="70970" y="90541"/>
                </a:cubicBezTo>
                <a:lnTo>
                  <a:pt x="71002" y="90541"/>
                </a:lnTo>
                <a:cubicBezTo>
                  <a:pt x="71160" y="90541"/>
                  <a:pt x="71287" y="90383"/>
                  <a:pt x="71287" y="90225"/>
                </a:cubicBezTo>
                <a:cubicBezTo>
                  <a:pt x="71287" y="90066"/>
                  <a:pt x="71160" y="89940"/>
                  <a:pt x="71002" y="89940"/>
                </a:cubicBezTo>
                <a:close/>
                <a:moveTo>
                  <a:pt x="72586" y="89940"/>
                </a:moveTo>
                <a:cubicBezTo>
                  <a:pt x="72427" y="89940"/>
                  <a:pt x="72301" y="90066"/>
                  <a:pt x="72301" y="90225"/>
                </a:cubicBezTo>
                <a:cubicBezTo>
                  <a:pt x="72301" y="90383"/>
                  <a:pt x="72427" y="90541"/>
                  <a:pt x="72586" y="90541"/>
                </a:cubicBezTo>
                <a:lnTo>
                  <a:pt x="72617" y="90541"/>
                </a:lnTo>
                <a:cubicBezTo>
                  <a:pt x="72776" y="90541"/>
                  <a:pt x="72934" y="90383"/>
                  <a:pt x="72934" y="90225"/>
                </a:cubicBezTo>
                <a:cubicBezTo>
                  <a:pt x="72934" y="90066"/>
                  <a:pt x="72776" y="89940"/>
                  <a:pt x="72617" y="89940"/>
                </a:cubicBezTo>
                <a:close/>
                <a:moveTo>
                  <a:pt x="74201" y="89940"/>
                </a:moveTo>
                <a:cubicBezTo>
                  <a:pt x="74042" y="89940"/>
                  <a:pt x="73916" y="90066"/>
                  <a:pt x="73916" y="90225"/>
                </a:cubicBezTo>
                <a:cubicBezTo>
                  <a:pt x="73916" y="90383"/>
                  <a:pt x="74074" y="90541"/>
                  <a:pt x="74232" y="90541"/>
                </a:cubicBezTo>
                <a:cubicBezTo>
                  <a:pt x="74422" y="90541"/>
                  <a:pt x="74549" y="90383"/>
                  <a:pt x="74549" y="90225"/>
                </a:cubicBezTo>
                <a:cubicBezTo>
                  <a:pt x="74549" y="90066"/>
                  <a:pt x="74422" y="89940"/>
                  <a:pt x="74232" y="89940"/>
                </a:cubicBezTo>
                <a:close/>
                <a:moveTo>
                  <a:pt x="75816" y="89940"/>
                </a:moveTo>
                <a:cubicBezTo>
                  <a:pt x="75657" y="89940"/>
                  <a:pt x="75531" y="90066"/>
                  <a:pt x="75531" y="90225"/>
                </a:cubicBezTo>
                <a:cubicBezTo>
                  <a:pt x="75531" y="90383"/>
                  <a:pt x="75657" y="90541"/>
                  <a:pt x="75816" y="90541"/>
                </a:cubicBezTo>
                <a:lnTo>
                  <a:pt x="75879" y="90541"/>
                </a:lnTo>
                <a:cubicBezTo>
                  <a:pt x="76038" y="90541"/>
                  <a:pt x="76164" y="90383"/>
                  <a:pt x="76164" y="90225"/>
                </a:cubicBezTo>
                <a:cubicBezTo>
                  <a:pt x="76164" y="90066"/>
                  <a:pt x="76038" y="89940"/>
                  <a:pt x="75879" y="89940"/>
                </a:cubicBezTo>
                <a:close/>
                <a:moveTo>
                  <a:pt x="77463" y="89940"/>
                </a:moveTo>
                <a:cubicBezTo>
                  <a:pt x="77304" y="89940"/>
                  <a:pt x="77146" y="90066"/>
                  <a:pt x="77146" y="90225"/>
                </a:cubicBezTo>
                <a:cubicBezTo>
                  <a:pt x="77146" y="90383"/>
                  <a:pt x="77304" y="90541"/>
                  <a:pt x="77463" y="90541"/>
                </a:cubicBezTo>
                <a:lnTo>
                  <a:pt x="77494" y="90541"/>
                </a:lnTo>
                <a:cubicBezTo>
                  <a:pt x="77653" y="90541"/>
                  <a:pt x="77779" y="90383"/>
                  <a:pt x="77779" y="90225"/>
                </a:cubicBezTo>
                <a:cubicBezTo>
                  <a:pt x="77779" y="90066"/>
                  <a:pt x="77653" y="89940"/>
                  <a:pt x="77494" y="89940"/>
                </a:cubicBezTo>
                <a:close/>
                <a:moveTo>
                  <a:pt x="79078" y="89940"/>
                </a:moveTo>
                <a:cubicBezTo>
                  <a:pt x="78919" y="89940"/>
                  <a:pt x="78793" y="90066"/>
                  <a:pt x="78793" y="90225"/>
                </a:cubicBezTo>
                <a:cubicBezTo>
                  <a:pt x="78793" y="90383"/>
                  <a:pt x="78919" y="90541"/>
                  <a:pt x="79078" y="90541"/>
                </a:cubicBezTo>
                <a:lnTo>
                  <a:pt x="79109" y="90541"/>
                </a:lnTo>
                <a:cubicBezTo>
                  <a:pt x="79268" y="90541"/>
                  <a:pt x="79426" y="90383"/>
                  <a:pt x="79426" y="90225"/>
                </a:cubicBezTo>
                <a:cubicBezTo>
                  <a:pt x="79426" y="90066"/>
                  <a:pt x="79268" y="89940"/>
                  <a:pt x="79109" y="89940"/>
                </a:cubicBezTo>
                <a:close/>
                <a:moveTo>
                  <a:pt x="80693" y="89940"/>
                </a:moveTo>
                <a:cubicBezTo>
                  <a:pt x="80535" y="89940"/>
                  <a:pt x="80408" y="90066"/>
                  <a:pt x="80408" y="90225"/>
                </a:cubicBezTo>
                <a:cubicBezTo>
                  <a:pt x="80408" y="90383"/>
                  <a:pt x="80535" y="90541"/>
                  <a:pt x="80693" y="90541"/>
                </a:cubicBezTo>
                <a:lnTo>
                  <a:pt x="80725" y="90541"/>
                </a:lnTo>
                <a:cubicBezTo>
                  <a:pt x="80915" y="90541"/>
                  <a:pt x="81041" y="90383"/>
                  <a:pt x="81041" y="90225"/>
                </a:cubicBezTo>
                <a:cubicBezTo>
                  <a:pt x="81041" y="90066"/>
                  <a:pt x="80915" y="89940"/>
                  <a:pt x="80725" y="89940"/>
                </a:cubicBezTo>
                <a:close/>
                <a:moveTo>
                  <a:pt x="82308" y="89940"/>
                </a:moveTo>
                <a:cubicBezTo>
                  <a:pt x="82150" y="89940"/>
                  <a:pt x="82023" y="90066"/>
                  <a:pt x="82023" y="90225"/>
                </a:cubicBezTo>
                <a:cubicBezTo>
                  <a:pt x="82023" y="90383"/>
                  <a:pt x="82150" y="90541"/>
                  <a:pt x="82308" y="90541"/>
                </a:cubicBezTo>
                <a:lnTo>
                  <a:pt x="82371" y="90541"/>
                </a:lnTo>
                <a:cubicBezTo>
                  <a:pt x="82530" y="90541"/>
                  <a:pt x="82656" y="90383"/>
                  <a:pt x="82656" y="90225"/>
                </a:cubicBezTo>
                <a:cubicBezTo>
                  <a:pt x="82656" y="90066"/>
                  <a:pt x="82530" y="89940"/>
                  <a:pt x="82371" y="89940"/>
                </a:cubicBezTo>
                <a:close/>
                <a:moveTo>
                  <a:pt x="83955" y="89940"/>
                </a:moveTo>
                <a:cubicBezTo>
                  <a:pt x="83796" y="89940"/>
                  <a:pt x="83638" y="90066"/>
                  <a:pt x="83638" y="90225"/>
                </a:cubicBezTo>
                <a:cubicBezTo>
                  <a:pt x="83638" y="90383"/>
                  <a:pt x="83796" y="90541"/>
                  <a:pt x="83955" y="90541"/>
                </a:cubicBezTo>
                <a:lnTo>
                  <a:pt x="83986" y="90541"/>
                </a:lnTo>
                <a:cubicBezTo>
                  <a:pt x="84145" y="90541"/>
                  <a:pt x="84271" y="90383"/>
                  <a:pt x="84271" y="90225"/>
                </a:cubicBezTo>
                <a:cubicBezTo>
                  <a:pt x="84271" y="90066"/>
                  <a:pt x="84145" y="89940"/>
                  <a:pt x="83986" y="89940"/>
                </a:cubicBezTo>
                <a:close/>
                <a:moveTo>
                  <a:pt x="85570" y="89940"/>
                </a:moveTo>
                <a:cubicBezTo>
                  <a:pt x="85412" y="89940"/>
                  <a:pt x="85253" y="90066"/>
                  <a:pt x="85253" y="90225"/>
                </a:cubicBezTo>
                <a:cubicBezTo>
                  <a:pt x="85253" y="90383"/>
                  <a:pt x="85412" y="90541"/>
                  <a:pt x="85570" y="90541"/>
                </a:cubicBezTo>
                <a:lnTo>
                  <a:pt x="85602" y="90541"/>
                </a:lnTo>
                <a:cubicBezTo>
                  <a:pt x="85760" y="90541"/>
                  <a:pt x="85918" y="90383"/>
                  <a:pt x="85918" y="90225"/>
                </a:cubicBezTo>
                <a:cubicBezTo>
                  <a:pt x="85918" y="90066"/>
                  <a:pt x="85760" y="89940"/>
                  <a:pt x="85602" y="89940"/>
                </a:cubicBezTo>
                <a:close/>
                <a:moveTo>
                  <a:pt x="87185" y="89940"/>
                </a:moveTo>
                <a:cubicBezTo>
                  <a:pt x="87027" y="89940"/>
                  <a:pt x="86900" y="90066"/>
                  <a:pt x="86900" y="90225"/>
                </a:cubicBezTo>
                <a:cubicBezTo>
                  <a:pt x="86900" y="90383"/>
                  <a:pt x="87027" y="90541"/>
                  <a:pt x="87185" y="90541"/>
                </a:cubicBezTo>
                <a:lnTo>
                  <a:pt x="87217" y="90541"/>
                </a:lnTo>
                <a:cubicBezTo>
                  <a:pt x="87407" y="90541"/>
                  <a:pt x="87533" y="90383"/>
                  <a:pt x="87533" y="90225"/>
                </a:cubicBezTo>
                <a:cubicBezTo>
                  <a:pt x="87533" y="90066"/>
                  <a:pt x="87407" y="89940"/>
                  <a:pt x="87217" y="89940"/>
                </a:cubicBezTo>
                <a:close/>
                <a:moveTo>
                  <a:pt x="88800" y="89940"/>
                </a:moveTo>
                <a:cubicBezTo>
                  <a:pt x="88642" y="89940"/>
                  <a:pt x="88547" y="90066"/>
                  <a:pt x="88547" y="90225"/>
                </a:cubicBezTo>
                <a:cubicBezTo>
                  <a:pt x="88547" y="90383"/>
                  <a:pt x="88705" y="90541"/>
                  <a:pt x="88863" y="90541"/>
                </a:cubicBezTo>
                <a:cubicBezTo>
                  <a:pt x="89022" y="90541"/>
                  <a:pt x="89148" y="90383"/>
                  <a:pt x="89148" y="90225"/>
                </a:cubicBezTo>
                <a:cubicBezTo>
                  <a:pt x="89148" y="90066"/>
                  <a:pt x="89022" y="89940"/>
                  <a:pt x="88863" y="89940"/>
                </a:cubicBezTo>
                <a:close/>
                <a:moveTo>
                  <a:pt x="90447" y="89940"/>
                </a:moveTo>
                <a:cubicBezTo>
                  <a:pt x="90289" y="89940"/>
                  <a:pt x="90130" y="90066"/>
                  <a:pt x="90130" y="90225"/>
                </a:cubicBezTo>
                <a:cubicBezTo>
                  <a:pt x="90130" y="90383"/>
                  <a:pt x="90289" y="90541"/>
                  <a:pt x="90447" y="90541"/>
                </a:cubicBezTo>
                <a:lnTo>
                  <a:pt x="90479" y="90541"/>
                </a:lnTo>
                <a:cubicBezTo>
                  <a:pt x="90637" y="90541"/>
                  <a:pt x="90764" y="90383"/>
                  <a:pt x="90764" y="90225"/>
                </a:cubicBezTo>
                <a:cubicBezTo>
                  <a:pt x="90764" y="90066"/>
                  <a:pt x="90637" y="89940"/>
                  <a:pt x="90479" y="89940"/>
                </a:cubicBezTo>
                <a:close/>
                <a:moveTo>
                  <a:pt x="92062" y="89940"/>
                </a:moveTo>
                <a:cubicBezTo>
                  <a:pt x="91904" y="89940"/>
                  <a:pt x="91745" y="90066"/>
                  <a:pt x="91745" y="90225"/>
                </a:cubicBezTo>
                <a:cubicBezTo>
                  <a:pt x="91745" y="90383"/>
                  <a:pt x="91904" y="90541"/>
                  <a:pt x="92062" y="90541"/>
                </a:cubicBezTo>
                <a:lnTo>
                  <a:pt x="92094" y="90541"/>
                </a:lnTo>
                <a:cubicBezTo>
                  <a:pt x="92252" y="90541"/>
                  <a:pt x="92379" y="90383"/>
                  <a:pt x="92379" y="90225"/>
                </a:cubicBezTo>
                <a:cubicBezTo>
                  <a:pt x="92379" y="90066"/>
                  <a:pt x="92252" y="89940"/>
                  <a:pt x="92094" y="89940"/>
                </a:cubicBezTo>
                <a:close/>
                <a:moveTo>
                  <a:pt x="93677" y="89940"/>
                </a:moveTo>
                <a:cubicBezTo>
                  <a:pt x="93519" y="89940"/>
                  <a:pt x="93392" y="90066"/>
                  <a:pt x="93392" y="90225"/>
                </a:cubicBezTo>
                <a:cubicBezTo>
                  <a:pt x="93392" y="90383"/>
                  <a:pt x="93519" y="90541"/>
                  <a:pt x="93677" y="90541"/>
                </a:cubicBezTo>
                <a:lnTo>
                  <a:pt x="93709" y="90541"/>
                </a:lnTo>
                <a:cubicBezTo>
                  <a:pt x="93867" y="90541"/>
                  <a:pt x="94026" y="90383"/>
                  <a:pt x="94026" y="90225"/>
                </a:cubicBezTo>
                <a:cubicBezTo>
                  <a:pt x="94026" y="90066"/>
                  <a:pt x="93867" y="89940"/>
                  <a:pt x="93709" y="89940"/>
                </a:cubicBezTo>
                <a:close/>
                <a:moveTo>
                  <a:pt x="95292" y="89940"/>
                </a:moveTo>
                <a:cubicBezTo>
                  <a:pt x="95134" y="89940"/>
                  <a:pt x="95007" y="90066"/>
                  <a:pt x="95007" y="90225"/>
                </a:cubicBezTo>
                <a:cubicBezTo>
                  <a:pt x="95007" y="90383"/>
                  <a:pt x="95134" y="90541"/>
                  <a:pt x="95292" y="90541"/>
                </a:cubicBezTo>
                <a:lnTo>
                  <a:pt x="95356" y="90541"/>
                </a:lnTo>
                <a:cubicBezTo>
                  <a:pt x="95514" y="90541"/>
                  <a:pt x="95641" y="90383"/>
                  <a:pt x="95641" y="90225"/>
                </a:cubicBezTo>
                <a:cubicBezTo>
                  <a:pt x="95641" y="90066"/>
                  <a:pt x="95514" y="89940"/>
                  <a:pt x="95356" y="89940"/>
                </a:cubicBezTo>
                <a:close/>
                <a:moveTo>
                  <a:pt x="96939" y="89940"/>
                </a:moveTo>
                <a:cubicBezTo>
                  <a:pt x="96781" y="89940"/>
                  <a:pt x="96654" y="90066"/>
                  <a:pt x="96654" y="90225"/>
                </a:cubicBezTo>
                <a:cubicBezTo>
                  <a:pt x="96654" y="90383"/>
                  <a:pt x="96812" y="90541"/>
                  <a:pt x="96971" y="90541"/>
                </a:cubicBezTo>
                <a:cubicBezTo>
                  <a:pt x="97129" y="90541"/>
                  <a:pt x="97256" y="90383"/>
                  <a:pt x="97256" y="90225"/>
                </a:cubicBezTo>
                <a:cubicBezTo>
                  <a:pt x="97256" y="90066"/>
                  <a:pt x="97129" y="89940"/>
                  <a:pt x="96971" y="89940"/>
                </a:cubicBezTo>
                <a:close/>
                <a:moveTo>
                  <a:pt x="98554" y="89940"/>
                </a:moveTo>
                <a:cubicBezTo>
                  <a:pt x="98396" y="89940"/>
                  <a:pt x="98269" y="90066"/>
                  <a:pt x="98269" y="90225"/>
                </a:cubicBezTo>
                <a:cubicBezTo>
                  <a:pt x="98269" y="90383"/>
                  <a:pt x="98396" y="90541"/>
                  <a:pt x="98554" y="90541"/>
                </a:cubicBezTo>
                <a:lnTo>
                  <a:pt x="98586" y="90541"/>
                </a:lnTo>
                <a:cubicBezTo>
                  <a:pt x="98744" y="90541"/>
                  <a:pt x="98903" y="90383"/>
                  <a:pt x="98903" y="90225"/>
                </a:cubicBezTo>
                <a:cubicBezTo>
                  <a:pt x="98903" y="90066"/>
                  <a:pt x="98744" y="89940"/>
                  <a:pt x="98586" y="89940"/>
                </a:cubicBezTo>
                <a:close/>
                <a:moveTo>
                  <a:pt x="100169" y="89940"/>
                </a:moveTo>
                <a:cubicBezTo>
                  <a:pt x="100011" y="89940"/>
                  <a:pt x="99884" y="90066"/>
                  <a:pt x="99884" y="90225"/>
                </a:cubicBezTo>
                <a:cubicBezTo>
                  <a:pt x="99884" y="90383"/>
                  <a:pt x="100011" y="90541"/>
                  <a:pt x="100169" y="90541"/>
                </a:cubicBezTo>
                <a:lnTo>
                  <a:pt x="100201" y="90541"/>
                </a:lnTo>
                <a:cubicBezTo>
                  <a:pt x="100391" y="90541"/>
                  <a:pt x="100518" y="90383"/>
                  <a:pt x="100518" y="90225"/>
                </a:cubicBezTo>
                <a:cubicBezTo>
                  <a:pt x="100518" y="90066"/>
                  <a:pt x="100359" y="89940"/>
                  <a:pt x="100201" y="89940"/>
                </a:cubicBezTo>
                <a:close/>
                <a:moveTo>
                  <a:pt x="101784" y="89940"/>
                </a:moveTo>
                <a:cubicBezTo>
                  <a:pt x="101626" y="89940"/>
                  <a:pt x="101499" y="90066"/>
                  <a:pt x="101499" y="90225"/>
                </a:cubicBezTo>
                <a:cubicBezTo>
                  <a:pt x="101499" y="90383"/>
                  <a:pt x="101626" y="90541"/>
                  <a:pt x="101784" y="90541"/>
                </a:cubicBezTo>
                <a:lnTo>
                  <a:pt x="101848" y="90541"/>
                </a:lnTo>
                <a:cubicBezTo>
                  <a:pt x="102006" y="90541"/>
                  <a:pt x="102133" y="90383"/>
                  <a:pt x="102133" y="90225"/>
                </a:cubicBezTo>
                <a:cubicBezTo>
                  <a:pt x="102133" y="90066"/>
                  <a:pt x="102006" y="89940"/>
                  <a:pt x="101848" y="89940"/>
                </a:cubicBezTo>
                <a:close/>
                <a:moveTo>
                  <a:pt x="103431" y="89940"/>
                </a:moveTo>
                <a:cubicBezTo>
                  <a:pt x="103273" y="89940"/>
                  <a:pt x="103115" y="90066"/>
                  <a:pt x="103115" y="90225"/>
                </a:cubicBezTo>
                <a:cubicBezTo>
                  <a:pt x="103115" y="90383"/>
                  <a:pt x="103273" y="90541"/>
                  <a:pt x="103431" y="90541"/>
                </a:cubicBezTo>
                <a:lnTo>
                  <a:pt x="103463" y="90541"/>
                </a:lnTo>
                <a:cubicBezTo>
                  <a:pt x="103621" y="90541"/>
                  <a:pt x="103748" y="90383"/>
                  <a:pt x="103748" y="90225"/>
                </a:cubicBezTo>
                <a:cubicBezTo>
                  <a:pt x="103748" y="90066"/>
                  <a:pt x="103621" y="89940"/>
                  <a:pt x="103463" y="89940"/>
                </a:cubicBezTo>
                <a:close/>
                <a:moveTo>
                  <a:pt x="105046" y="89940"/>
                </a:moveTo>
                <a:cubicBezTo>
                  <a:pt x="104888" y="89940"/>
                  <a:pt x="104761" y="90066"/>
                  <a:pt x="104761" y="90225"/>
                </a:cubicBezTo>
                <a:cubicBezTo>
                  <a:pt x="104761" y="90383"/>
                  <a:pt x="104920" y="90541"/>
                  <a:pt x="105078" y="90541"/>
                </a:cubicBezTo>
                <a:cubicBezTo>
                  <a:pt x="105236" y="90541"/>
                  <a:pt x="105395" y="90383"/>
                  <a:pt x="105395" y="90225"/>
                </a:cubicBezTo>
                <a:cubicBezTo>
                  <a:pt x="105395" y="90066"/>
                  <a:pt x="105236" y="89940"/>
                  <a:pt x="105078" y="89940"/>
                </a:cubicBezTo>
                <a:close/>
                <a:moveTo>
                  <a:pt x="106661" y="89940"/>
                </a:moveTo>
                <a:cubicBezTo>
                  <a:pt x="106503" y="89940"/>
                  <a:pt x="106376" y="90066"/>
                  <a:pt x="106376" y="90225"/>
                </a:cubicBezTo>
                <a:cubicBezTo>
                  <a:pt x="106376" y="90383"/>
                  <a:pt x="106503" y="90541"/>
                  <a:pt x="106661" y="90541"/>
                </a:cubicBezTo>
                <a:lnTo>
                  <a:pt x="106693" y="90541"/>
                </a:lnTo>
                <a:cubicBezTo>
                  <a:pt x="106883" y="90541"/>
                  <a:pt x="107010" y="90383"/>
                  <a:pt x="107010" y="90225"/>
                </a:cubicBezTo>
                <a:cubicBezTo>
                  <a:pt x="107010" y="90066"/>
                  <a:pt x="106883" y="89940"/>
                  <a:pt x="106693" y="89940"/>
                </a:cubicBezTo>
                <a:close/>
                <a:moveTo>
                  <a:pt x="108277" y="89940"/>
                </a:moveTo>
                <a:cubicBezTo>
                  <a:pt x="108118" y="89940"/>
                  <a:pt x="107992" y="90066"/>
                  <a:pt x="107992" y="90225"/>
                </a:cubicBezTo>
                <a:cubicBezTo>
                  <a:pt x="107992" y="90383"/>
                  <a:pt x="108118" y="90541"/>
                  <a:pt x="108277" y="90541"/>
                </a:cubicBezTo>
                <a:lnTo>
                  <a:pt x="108340" y="90541"/>
                </a:lnTo>
                <a:cubicBezTo>
                  <a:pt x="108498" y="90541"/>
                  <a:pt x="108625" y="90383"/>
                  <a:pt x="108625" y="90225"/>
                </a:cubicBezTo>
                <a:cubicBezTo>
                  <a:pt x="108625" y="90066"/>
                  <a:pt x="108498" y="89940"/>
                  <a:pt x="108340" y="89940"/>
                </a:cubicBezTo>
                <a:close/>
                <a:moveTo>
                  <a:pt x="109923" y="89940"/>
                </a:moveTo>
                <a:cubicBezTo>
                  <a:pt x="109765" y="89940"/>
                  <a:pt x="109607" y="90066"/>
                  <a:pt x="109607" y="90225"/>
                </a:cubicBezTo>
                <a:cubicBezTo>
                  <a:pt x="109607" y="90383"/>
                  <a:pt x="109765" y="90541"/>
                  <a:pt x="109923" y="90541"/>
                </a:cubicBezTo>
                <a:lnTo>
                  <a:pt x="109955" y="90541"/>
                </a:lnTo>
                <a:cubicBezTo>
                  <a:pt x="110113" y="90541"/>
                  <a:pt x="110240" y="90383"/>
                  <a:pt x="110240" y="90225"/>
                </a:cubicBezTo>
                <a:cubicBezTo>
                  <a:pt x="110240" y="90066"/>
                  <a:pt x="110113" y="89940"/>
                  <a:pt x="109955" y="89940"/>
                </a:cubicBezTo>
                <a:close/>
                <a:moveTo>
                  <a:pt x="111539" y="89940"/>
                </a:moveTo>
                <a:cubicBezTo>
                  <a:pt x="111380" y="89940"/>
                  <a:pt x="111254" y="90066"/>
                  <a:pt x="111254" y="90225"/>
                </a:cubicBezTo>
                <a:cubicBezTo>
                  <a:pt x="111254" y="90383"/>
                  <a:pt x="111412" y="90541"/>
                  <a:pt x="111570" y="90541"/>
                </a:cubicBezTo>
                <a:cubicBezTo>
                  <a:pt x="111729" y="90541"/>
                  <a:pt x="111887" y="90383"/>
                  <a:pt x="111887" y="90225"/>
                </a:cubicBezTo>
                <a:cubicBezTo>
                  <a:pt x="111887" y="90066"/>
                  <a:pt x="111729" y="89940"/>
                  <a:pt x="111570" y="89940"/>
                </a:cubicBezTo>
                <a:close/>
                <a:moveTo>
                  <a:pt x="113154" y="89940"/>
                </a:moveTo>
                <a:cubicBezTo>
                  <a:pt x="112995" y="89940"/>
                  <a:pt x="112869" y="90066"/>
                  <a:pt x="112869" y="90225"/>
                </a:cubicBezTo>
                <a:cubicBezTo>
                  <a:pt x="112869" y="90383"/>
                  <a:pt x="112995" y="90541"/>
                  <a:pt x="113154" y="90541"/>
                </a:cubicBezTo>
                <a:lnTo>
                  <a:pt x="113185" y="90541"/>
                </a:lnTo>
                <a:cubicBezTo>
                  <a:pt x="113375" y="90541"/>
                  <a:pt x="113502" y="90383"/>
                  <a:pt x="113502" y="90225"/>
                </a:cubicBezTo>
                <a:cubicBezTo>
                  <a:pt x="113502" y="90066"/>
                  <a:pt x="113375" y="89940"/>
                  <a:pt x="113185" y="89940"/>
                </a:cubicBezTo>
                <a:close/>
                <a:moveTo>
                  <a:pt x="114769" y="89940"/>
                </a:moveTo>
                <a:cubicBezTo>
                  <a:pt x="114610" y="89940"/>
                  <a:pt x="114484" y="90066"/>
                  <a:pt x="114484" y="90225"/>
                </a:cubicBezTo>
                <a:cubicBezTo>
                  <a:pt x="114484" y="90383"/>
                  <a:pt x="114610" y="90541"/>
                  <a:pt x="114769" y="90541"/>
                </a:cubicBezTo>
                <a:lnTo>
                  <a:pt x="114832" y="90541"/>
                </a:lnTo>
                <a:cubicBezTo>
                  <a:pt x="114990" y="90541"/>
                  <a:pt x="115117" y="90383"/>
                  <a:pt x="115117" y="90225"/>
                </a:cubicBezTo>
                <a:cubicBezTo>
                  <a:pt x="115117" y="90066"/>
                  <a:pt x="114990" y="89940"/>
                  <a:pt x="114832" y="89940"/>
                </a:cubicBezTo>
                <a:close/>
                <a:moveTo>
                  <a:pt x="116416" y="89940"/>
                </a:moveTo>
                <a:cubicBezTo>
                  <a:pt x="116257" y="89940"/>
                  <a:pt x="116099" y="90066"/>
                  <a:pt x="116099" y="90225"/>
                </a:cubicBezTo>
                <a:cubicBezTo>
                  <a:pt x="116099" y="90383"/>
                  <a:pt x="116257" y="90541"/>
                  <a:pt x="116416" y="90541"/>
                </a:cubicBezTo>
                <a:lnTo>
                  <a:pt x="116447" y="90541"/>
                </a:lnTo>
                <a:cubicBezTo>
                  <a:pt x="116606" y="90541"/>
                  <a:pt x="116732" y="90383"/>
                  <a:pt x="116732" y="90225"/>
                </a:cubicBezTo>
                <a:cubicBezTo>
                  <a:pt x="116732" y="90066"/>
                  <a:pt x="116606" y="89940"/>
                  <a:pt x="116447" y="89940"/>
                </a:cubicBezTo>
                <a:close/>
                <a:moveTo>
                  <a:pt x="118031" y="89940"/>
                </a:moveTo>
                <a:cubicBezTo>
                  <a:pt x="117872" y="89940"/>
                  <a:pt x="117714" y="90066"/>
                  <a:pt x="117714" y="90225"/>
                </a:cubicBezTo>
                <a:cubicBezTo>
                  <a:pt x="117714" y="90383"/>
                  <a:pt x="117872" y="90541"/>
                  <a:pt x="118031" y="90541"/>
                </a:cubicBezTo>
                <a:lnTo>
                  <a:pt x="118062" y="90541"/>
                </a:lnTo>
                <a:cubicBezTo>
                  <a:pt x="118221" y="90541"/>
                  <a:pt x="118379" y="90383"/>
                  <a:pt x="118379" y="90225"/>
                </a:cubicBezTo>
                <a:cubicBezTo>
                  <a:pt x="118379" y="90066"/>
                  <a:pt x="118221" y="89940"/>
                  <a:pt x="118062" y="89940"/>
                </a:cubicBezTo>
                <a:close/>
                <a:moveTo>
                  <a:pt x="119646" y="89940"/>
                </a:moveTo>
                <a:cubicBezTo>
                  <a:pt x="119487" y="89940"/>
                  <a:pt x="119361" y="90066"/>
                  <a:pt x="119361" y="90225"/>
                </a:cubicBezTo>
                <a:cubicBezTo>
                  <a:pt x="119361" y="90383"/>
                  <a:pt x="119519" y="90541"/>
                  <a:pt x="119677" y="90541"/>
                </a:cubicBezTo>
                <a:cubicBezTo>
                  <a:pt x="119868" y="90541"/>
                  <a:pt x="119994" y="90383"/>
                  <a:pt x="119994" y="90225"/>
                </a:cubicBezTo>
                <a:cubicBezTo>
                  <a:pt x="119994" y="90066"/>
                  <a:pt x="119868" y="89940"/>
                  <a:pt x="119677" y="89940"/>
                </a:cubicBezTo>
                <a:close/>
                <a:moveTo>
                  <a:pt x="121261" y="89940"/>
                </a:moveTo>
                <a:cubicBezTo>
                  <a:pt x="121103" y="89940"/>
                  <a:pt x="120976" y="90066"/>
                  <a:pt x="120976" y="90225"/>
                </a:cubicBezTo>
                <a:cubicBezTo>
                  <a:pt x="120976" y="90383"/>
                  <a:pt x="121103" y="90541"/>
                  <a:pt x="121261" y="90541"/>
                </a:cubicBezTo>
                <a:lnTo>
                  <a:pt x="121324" y="90541"/>
                </a:lnTo>
                <a:cubicBezTo>
                  <a:pt x="121483" y="90541"/>
                  <a:pt x="121609" y="90383"/>
                  <a:pt x="121609" y="90225"/>
                </a:cubicBezTo>
                <a:cubicBezTo>
                  <a:pt x="121609" y="90066"/>
                  <a:pt x="121483" y="89940"/>
                  <a:pt x="121324" y="89940"/>
                </a:cubicBezTo>
                <a:close/>
                <a:moveTo>
                  <a:pt x="122908" y="89940"/>
                </a:moveTo>
                <a:cubicBezTo>
                  <a:pt x="122749" y="89940"/>
                  <a:pt x="122591" y="90066"/>
                  <a:pt x="122591" y="90225"/>
                </a:cubicBezTo>
                <a:cubicBezTo>
                  <a:pt x="122591" y="90383"/>
                  <a:pt x="122749" y="90541"/>
                  <a:pt x="122908" y="90541"/>
                </a:cubicBezTo>
                <a:lnTo>
                  <a:pt x="122939" y="90541"/>
                </a:lnTo>
                <a:cubicBezTo>
                  <a:pt x="123098" y="90541"/>
                  <a:pt x="123224" y="90383"/>
                  <a:pt x="123224" y="90225"/>
                </a:cubicBezTo>
                <a:cubicBezTo>
                  <a:pt x="123224" y="90066"/>
                  <a:pt x="123098" y="89940"/>
                  <a:pt x="122939" y="89940"/>
                </a:cubicBez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7" name="Google Shape;1077;p23"/>
          <p:cNvSpPr txBox="1"/>
          <p:nvPr>
            <p:ph idx="4294967295" type="subTitle"/>
          </p:nvPr>
        </p:nvSpPr>
        <p:spPr>
          <a:xfrm>
            <a:off x="1585588" y="1772538"/>
            <a:ext cx="30105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Hind Vadodara Light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Uso de la red social</a:t>
            </a:r>
            <a:endParaRPr b="0" i="0" sz="1600" u="none" cap="none" strike="noStrike">
              <a:solidFill>
                <a:srgbClr val="000000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grpSp>
        <p:nvGrpSpPr>
          <p:cNvPr id="1078" name="Google Shape;1078;p23"/>
          <p:cNvGrpSpPr/>
          <p:nvPr/>
        </p:nvGrpSpPr>
        <p:grpSpPr>
          <a:xfrm rot="-1479810">
            <a:off x="5135873" y="1129138"/>
            <a:ext cx="416633" cy="415707"/>
            <a:chOff x="8081647" y="2947372"/>
            <a:chExt cx="416622" cy="415695"/>
          </a:xfrm>
        </p:grpSpPr>
        <p:sp>
          <p:nvSpPr>
            <p:cNvPr id="1079" name="Google Shape;1079;p23"/>
            <p:cNvSpPr/>
            <p:nvPr/>
          </p:nvSpPr>
          <p:spPr>
            <a:xfrm>
              <a:off x="8081647" y="2947372"/>
              <a:ext cx="416622" cy="415695"/>
            </a:xfrm>
            <a:custGeom>
              <a:rect b="b" l="l" r="r" t="t"/>
              <a:pathLst>
                <a:path extrusionOk="0" h="13904" w="13935">
                  <a:moveTo>
                    <a:pt x="6968" y="1"/>
                  </a:moveTo>
                  <a:cubicBezTo>
                    <a:pt x="3104" y="1"/>
                    <a:pt x="0" y="3104"/>
                    <a:pt x="0" y="6968"/>
                  </a:cubicBezTo>
                  <a:cubicBezTo>
                    <a:pt x="0" y="10800"/>
                    <a:pt x="3104" y="13903"/>
                    <a:pt x="6968" y="13903"/>
                  </a:cubicBezTo>
                  <a:cubicBezTo>
                    <a:pt x="10800" y="13903"/>
                    <a:pt x="13935" y="10800"/>
                    <a:pt x="13935" y="6968"/>
                  </a:cubicBezTo>
                  <a:cubicBezTo>
                    <a:pt x="13935" y="3104"/>
                    <a:pt x="10800" y="1"/>
                    <a:pt x="6968" y="1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23"/>
            <p:cNvSpPr/>
            <p:nvPr/>
          </p:nvSpPr>
          <p:spPr>
            <a:xfrm>
              <a:off x="8342998" y="3178166"/>
              <a:ext cx="71963" cy="63502"/>
            </a:xfrm>
            <a:custGeom>
              <a:rect b="b" l="l" r="r" t="t"/>
              <a:pathLst>
                <a:path extrusionOk="0" h="2124" w="2407">
                  <a:moveTo>
                    <a:pt x="1259" y="0"/>
                  </a:moveTo>
                  <a:cubicBezTo>
                    <a:pt x="992" y="0"/>
                    <a:pt x="720" y="96"/>
                    <a:pt x="507" y="294"/>
                  </a:cubicBezTo>
                  <a:cubicBezTo>
                    <a:pt x="63" y="674"/>
                    <a:pt x="0" y="1371"/>
                    <a:pt x="380" y="1782"/>
                  </a:cubicBezTo>
                  <a:cubicBezTo>
                    <a:pt x="577" y="2012"/>
                    <a:pt x="852" y="2123"/>
                    <a:pt x="1132" y="2123"/>
                  </a:cubicBezTo>
                  <a:cubicBezTo>
                    <a:pt x="1391" y="2123"/>
                    <a:pt x="1655" y="2028"/>
                    <a:pt x="1869" y="1846"/>
                  </a:cubicBezTo>
                  <a:cubicBezTo>
                    <a:pt x="2344" y="1434"/>
                    <a:pt x="2407" y="769"/>
                    <a:pt x="2027" y="325"/>
                  </a:cubicBezTo>
                  <a:cubicBezTo>
                    <a:pt x="1830" y="112"/>
                    <a:pt x="1547" y="0"/>
                    <a:pt x="1259" y="0"/>
                  </a:cubicBezTo>
                  <a:close/>
                </a:path>
              </a:pathLst>
            </a:custGeom>
            <a:solidFill>
              <a:srgbClr val="02000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23"/>
            <p:cNvSpPr/>
            <p:nvPr/>
          </p:nvSpPr>
          <p:spPr>
            <a:xfrm>
              <a:off x="8210424" y="3028549"/>
              <a:ext cx="71993" cy="63502"/>
            </a:xfrm>
            <a:custGeom>
              <a:rect b="b" l="l" r="r" t="t"/>
              <a:pathLst>
                <a:path extrusionOk="0" h="2124" w="2408">
                  <a:moveTo>
                    <a:pt x="1259" y="1"/>
                  </a:moveTo>
                  <a:cubicBezTo>
                    <a:pt x="992" y="1"/>
                    <a:pt x="720" y="96"/>
                    <a:pt x="507" y="294"/>
                  </a:cubicBezTo>
                  <a:cubicBezTo>
                    <a:pt x="64" y="674"/>
                    <a:pt x="0" y="1371"/>
                    <a:pt x="380" y="1783"/>
                  </a:cubicBezTo>
                  <a:cubicBezTo>
                    <a:pt x="578" y="2013"/>
                    <a:pt x="852" y="2123"/>
                    <a:pt x="1137" y="2123"/>
                  </a:cubicBezTo>
                  <a:cubicBezTo>
                    <a:pt x="1400" y="2123"/>
                    <a:pt x="1672" y="2029"/>
                    <a:pt x="1901" y="1846"/>
                  </a:cubicBezTo>
                  <a:cubicBezTo>
                    <a:pt x="2344" y="1434"/>
                    <a:pt x="2407" y="769"/>
                    <a:pt x="2027" y="326"/>
                  </a:cubicBezTo>
                  <a:cubicBezTo>
                    <a:pt x="1830" y="112"/>
                    <a:pt x="1547" y="1"/>
                    <a:pt x="1259" y="1"/>
                  </a:cubicBezTo>
                  <a:close/>
                </a:path>
              </a:pathLst>
            </a:custGeom>
            <a:solidFill>
              <a:srgbClr val="02000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23"/>
            <p:cNvSpPr/>
            <p:nvPr/>
          </p:nvSpPr>
          <p:spPr>
            <a:xfrm>
              <a:off x="8180136" y="3112985"/>
              <a:ext cx="145840" cy="148740"/>
            </a:xfrm>
            <a:custGeom>
              <a:rect b="b" l="l" r="r" t="t"/>
              <a:pathLst>
                <a:path extrusionOk="0" h="4975" w="4878">
                  <a:moveTo>
                    <a:pt x="1137" y="1"/>
                  </a:moveTo>
                  <a:cubicBezTo>
                    <a:pt x="1117" y="1"/>
                    <a:pt x="1097" y="2"/>
                    <a:pt x="1077" y="4"/>
                  </a:cubicBezTo>
                  <a:cubicBezTo>
                    <a:pt x="855" y="4"/>
                    <a:pt x="697" y="130"/>
                    <a:pt x="665" y="194"/>
                  </a:cubicBezTo>
                  <a:cubicBezTo>
                    <a:pt x="158" y="637"/>
                    <a:pt x="0" y="1334"/>
                    <a:pt x="127" y="2094"/>
                  </a:cubicBezTo>
                  <a:cubicBezTo>
                    <a:pt x="1045" y="2157"/>
                    <a:pt x="1932" y="2664"/>
                    <a:pt x="2439" y="3456"/>
                  </a:cubicBezTo>
                  <a:cubicBezTo>
                    <a:pt x="2724" y="3899"/>
                    <a:pt x="2882" y="4437"/>
                    <a:pt x="2977" y="4944"/>
                  </a:cubicBezTo>
                  <a:cubicBezTo>
                    <a:pt x="3099" y="4964"/>
                    <a:pt x="3221" y="4974"/>
                    <a:pt x="3342" y="4974"/>
                  </a:cubicBezTo>
                  <a:cubicBezTo>
                    <a:pt x="3784" y="4974"/>
                    <a:pt x="4205" y="4838"/>
                    <a:pt x="4529" y="4564"/>
                  </a:cubicBezTo>
                  <a:cubicBezTo>
                    <a:pt x="4592" y="4501"/>
                    <a:pt x="4719" y="4374"/>
                    <a:pt x="4782" y="4152"/>
                  </a:cubicBezTo>
                  <a:cubicBezTo>
                    <a:pt x="4877" y="3551"/>
                    <a:pt x="4054" y="3202"/>
                    <a:pt x="3072" y="2094"/>
                  </a:cubicBezTo>
                  <a:cubicBezTo>
                    <a:pt x="2028" y="958"/>
                    <a:pt x="1758" y="1"/>
                    <a:pt x="1137" y="1"/>
                  </a:cubicBezTo>
                  <a:close/>
                </a:path>
              </a:pathLst>
            </a:custGeom>
            <a:solidFill>
              <a:srgbClr val="02000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23"/>
            <p:cNvSpPr/>
            <p:nvPr/>
          </p:nvSpPr>
          <p:spPr>
            <a:xfrm>
              <a:off x="8183903" y="3175564"/>
              <a:ext cx="84311" cy="85238"/>
            </a:xfrm>
            <a:custGeom>
              <a:rect b="b" l="l" r="r" t="t"/>
              <a:pathLst>
                <a:path extrusionOk="0" h="2851" w="2820">
                  <a:moveTo>
                    <a:pt x="1" y="1"/>
                  </a:moveTo>
                  <a:lnTo>
                    <a:pt x="1" y="1"/>
                  </a:lnTo>
                  <a:cubicBezTo>
                    <a:pt x="96" y="571"/>
                    <a:pt x="381" y="1172"/>
                    <a:pt x="856" y="1711"/>
                  </a:cubicBezTo>
                  <a:cubicBezTo>
                    <a:pt x="1426" y="2344"/>
                    <a:pt x="2154" y="2756"/>
                    <a:pt x="2819" y="2851"/>
                  </a:cubicBezTo>
                  <a:cubicBezTo>
                    <a:pt x="2724" y="2344"/>
                    <a:pt x="2598" y="1838"/>
                    <a:pt x="2313" y="1363"/>
                  </a:cubicBezTo>
                  <a:cubicBezTo>
                    <a:pt x="1806" y="571"/>
                    <a:pt x="919" y="64"/>
                    <a:pt x="1" y="1"/>
                  </a:cubicBezTo>
                  <a:close/>
                </a:path>
              </a:pathLst>
            </a:custGeom>
            <a:solidFill>
              <a:srgbClr val="FFAC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84" name="Google Shape;1084;p23"/>
          <p:cNvGrpSpPr/>
          <p:nvPr/>
        </p:nvGrpSpPr>
        <p:grpSpPr>
          <a:xfrm>
            <a:off x="5007090" y="3064805"/>
            <a:ext cx="611441" cy="558738"/>
            <a:chOff x="3430528" y="4206737"/>
            <a:chExt cx="724370" cy="661855"/>
          </a:xfrm>
        </p:grpSpPr>
        <p:sp>
          <p:nvSpPr>
            <p:cNvPr id="1085" name="Google Shape;1085;p23"/>
            <p:cNvSpPr/>
            <p:nvPr/>
          </p:nvSpPr>
          <p:spPr>
            <a:xfrm>
              <a:off x="3656836" y="4206737"/>
              <a:ext cx="498062" cy="480991"/>
            </a:xfrm>
            <a:custGeom>
              <a:rect b="b" l="l" r="r" t="t"/>
              <a:pathLst>
                <a:path extrusionOk="0" h="16088" w="16659">
                  <a:moveTo>
                    <a:pt x="8393" y="0"/>
                  </a:moveTo>
                  <a:cubicBezTo>
                    <a:pt x="5891" y="0"/>
                    <a:pt x="3579" y="1140"/>
                    <a:pt x="2059" y="3104"/>
                  </a:cubicBezTo>
                  <a:cubicBezTo>
                    <a:pt x="508" y="5099"/>
                    <a:pt x="1" y="7664"/>
                    <a:pt x="634" y="10166"/>
                  </a:cubicBezTo>
                  <a:cubicBezTo>
                    <a:pt x="1268" y="12636"/>
                    <a:pt x="3928" y="15233"/>
                    <a:pt x="6430" y="15835"/>
                  </a:cubicBezTo>
                  <a:cubicBezTo>
                    <a:pt x="7095" y="15993"/>
                    <a:pt x="7728" y="16088"/>
                    <a:pt x="8393" y="16088"/>
                  </a:cubicBezTo>
                  <a:cubicBezTo>
                    <a:pt x="9723" y="16088"/>
                    <a:pt x="11053" y="15740"/>
                    <a:pt x="12193" y="15106"/>
                  </a:cubicBezTo>
                  <a:cubicBezTo>
                    <a:pt x="12268" y="15069"/>
                    <a:pt x="12342" y="15054"/>
                    <a:pt x="12410" y="15054"/>
                  </a:cubicBezTo>
                  <a:cubicBezTo>
                    <a:pt x="12458" y="15054"/>
                    <a:pt x="12502" y="15061"/>
                    <a:pt x="12542" y="15075"/>
                  </a:cubicBezTo>
                  <a:lnTo>
                    <a:pt x="15804" y="15930"/>
                  </a:lnTo>
                  <a:lnTo>
                    <a:pt x="15930" y="15961"/>
                  </a:lnTo>
                  <a:cubicBezTo>
                    <a:pt x="16120" y="15961"/>
                    <a:pt x="16247" y="15898"/>
                    <a:pt x="16342" y="15740"/>
                  </a:cubicBezTo>
                  <a:cubicBezTo>
                    <a:pt x="16437" y="15613"/>
                    <a:pt x="16469" y="15455"/>
                    <a:pt x="16437" y="15296"/>
                  </a:cubicBezTo>
                  <a:lnTo>
                    <a:pt x="15550" y="11971"/>
                  </a:lnTo>
                  <a:cubicBezTo>
                    <a:pt x="15519" y="11844"/>
                    <a:pt x="15519" y="11718"/>
                    <a:pt x="15582" y="11623"/>
                  </a:cubicBezTo>
                  <a:cubicBezTo>
                    <a:pt x="16437" y="9881"/>
                    <a:pt x="16659" y="7949"/>
                    <a:pt x="16184" y="5986"/>
                  </a:cubicBezTo>
                  <a:cubicBezTo>
                    <a:pt x="15487" y="3199"/>
                    <a:pt x="13334" y="1014"/>
                    <a:pt x="10578" y="285"/>
                  </a:cubicBezTo>
                  <a:cubicBezTo>
                    <a:pt x="9882" y="95"/>
                    <a:pt x="9122" y="0"/>
                    <a:pt x="8393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23"/>
            <p:cNvSpPr/>
            <p:nvPr/>
          </p:nvSpPr>
          <p:spPr>
            <a:xfrm>
              <a:off x="3430528" y="4418814"/>
              <a:ext cx="465893" cy="449778"/>
            </a:xfrm>
            <a:custGeom>
              <a:rect b="b" l="l" r="r" t="t"/>
              <a:pathLst>
                <a:path extrusionOk="0" h="15044" w="15583">
                  <a:moveTo>
                    <a:pt x="7855" y="1299"/>
                  </a:moveTo>
                  <a:cubicBezTo>
                    <a:pt x="8425" y="1299"/>
                    <a:pt x="8995" y="1363"/>
                    <a:pt x="9597" y="1521"/>
                  </a:cubicBezTo>
                  <a:cubicBezTo>
                    <a:pt x="11719" y="2091"/>
                    <a:pt x="13365" y="3770"/>
                    <a:pt x="13872" y="5923"/>
                  </a:cubicBezTo>
                  <a:cubicBezTo>
                    <a:pt x="14252" y="7443"/>
                    <a:pt x="14094" y="8932"/>
                    <a:pt x="13429" y="10293"/>
                  </a:cubicBezTo>
                  <a:cubicBezTo>
                    <a:pt x="13239" y="10673"/>
                    <a:pt x="13207" y="11117"/>
                    <a:pt x="13302" y="11528"/>
                  </a:cubicBezTo>
                  <a:lnTo>
                    <a:pt x="13777" y="13302"/>
                  </a:lnTo>
                  <a:lnTo>
                    <a:pt x="13777" y="13302"/>
                  </a:lnTo>
                  <a:lnTo>
                    <a:pt x="12099" y="12859"/>
                  </a:lnTo>
                  <a:cubicBezTo>
                    <a:pt x="11957" y="12815"/>
                    <a:pt x="11809" y="12794"/>
                    <a:pt x="11657" y="12794"/>
                  </a:cubicBezTo>
                  <a:cubicBezTo>
                    <a:pt x="11368" y="12794"/>
                    <a:pt x="11071" y="12871"/>
                    <a:pt x="10800" y="13017"/>
                  </a:cubicBezTo>
                  <a:cubicBezTo>
                    <a:pt x="9897" y="13500"/>
                    <a:pt x="8909" y="13746"/>
                    <a:pt x="7894" y="13746"/>
                  </a:cubicBezTo>
                  <a:cubicBezTo>
                    <a:pt x="7379" y="13746"/>
                    <a:pt x="6857" y="13683"/>
                    <a:pt x="6335" y="13555"/>
                  </a:cubicBezTo>
                  <a:cubicBezTo>
                    <a:pt x="4435" y="13112"/>
                    <a:pt x="2344" y="11053"/>
                    <a:pt x="1869" y="9185"/>
                  </a:cubicBezTo>
                  <a:cubicBezTo>
                    <a:pt x="1363" y="7253"/>
                    <a:pt x="1743" y="5258"/>
                    <a:pt x="2946" y="3706"/>
                  </a:cubicBezTo>
                  <a:cubicBezTo>
                    <a:pt x="4118" y="2154"/>
                    <a:pt x="5923" y="1299"/>
                    <a:pt x="7855" y="1299"/>
                  </a:cubicBezTo>
                  <a:close/>
                  <a:moveTo>
                    <a:pt x="7855" y="1"/>
                  </a:moveTo>
                  <a:cubicBezTo>
                    <a:pt x="5543" y="1"/>
                    <a:pt x="3358" y="1046"/>
                    <a:pt x="1933" y="2915"/>
                  </a:cubicBezTo>
                  <a:cubicBezTo>
                    <a:pt x="476" y="4783"/>
                    <a:pt x="1" y="7190"/>
                    <a:pt x="603" y="9533"/>
                  </a:cubicBezTo>
                  <a:cubicBezTo>
                    <a:pt x="1204" y="11813"/>
                    <a:pt x="3675" y="14252"/>
                    <a:pt x="6018" y="14822"/>
                  </a:cubicBezTo>
                  <a:cubicBezTo>
                    <a:pt x="6620" y="14980"/>
                    <a:pt x="7253" y="15044"/>
                    <a:pt x="7855" y="15044"/>
                  </a:cubicBezTo>
                  <a:cubicBezTo>
                    <a:pt x="9090" y="15044"/>
                    <a:pt x="10325" y="14727"/>
                    <a:pt x="11434" y="14125"/>
                  </a:cubicBezTo>
                  <a:cubicBezTo>
                    <a:pt x="11489" y="14088"/>
                    <a:pt x="11556" y="14073"/>
                    <a:pt x="11620" y="14073"/>
                  </a:cubicBezTo>
                  <a:cubicBezTo>
                    <a:pt x="11666" y="14073"/>
                    <a:pt x="11711" y="14081"/>
                    <a:pt x="11750" y="14094"/>
                  </a:cubicBezTo>
                  <a:lnTo>
                    <a:pt x="14790" y="14917"/>
                  </a:lnTo>
                  <a:lnTo>
                    <a:pt x="14917" y="14917"/>
                  </a:lnTo>
                  <a:cubicBezTo>
                    <a:pt x="15075" y="14917"/>
                    <a:pt x="15202" y="14854"/>
                    <a:pt x="15297" y="14727"/>
                  </a:cubicBezTo>
                  <a:cubicBezTo>
                    <a:pt x="15392" y="14600"/>
                    <a:pt x="15424" y="14474"/>
                    <a:pt x="15392" y="14315"/>
                  </a:cubicBezTo>
                  <a:lnTo>
                    <a:pt x="14569" y="11180"/>
                  </a:lnTo>
                  <a:cubicBezTo>
                    <a:pt x="14537" y="11085"/>
                    <a:pt x="14537" y="10958"/>
                    <a:pt x="14600" y="10863"/>
                  </a:cubicBezTo>
                  <a:cubicBezTo>
                    <a:pt x="15392" y="9248"/>
                    <a:pt x="15582" y="7412"/>
                    <a:pt x="15139" y="5606"/>
                  </a:cubicBezTo>
                  <a:cubicBezTo>
                    <a:pt x="14474" y="3010"/>
                    <a:pt x="12479" y="951"/>
                    <a:pt x="9913" y="254"/>
                  </a:cubicBezTo>
                  <a:cubicBezTo>
                    <a:pt x="9248" y="96"/>
                    <a:pt x="8552" y="1"/>
                    <a:pt x="7855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23"/>
            <p:cNvSpPr/>
            <p:nvPr/>
          </p:nvSpPr>
          <p:spPr>
            <a:xfrm>
              <a:off x="3534697" y="4611994"/>
              <a:ext cx="63472" cy="63472"/>
            </a:xfrm>
            <a:custGeom>
              <a:rect b="b" l="l" r="r" t="t"/>
              <a:pathLst>
                <a:path extrusionOk="0" h="2123" w="2123">
                  <a:moveTo>
                    <a:pt x="1046" y="0"/>
                  </a:moveTo>
                  <a:cubicBezTo>
                    <a:pt x="476" y="0"/>
                    <a:pt x="1" y="475"/>
                    <a:pt x="1" y="1046"/>
                  </a:cubicBezTo>
                  <a:cubicBezTo>
                    <a:pt x="1" y="1647"/>
                    <a:pt x="476" y="2122"/>
                    <a:pt x="1046" y="2122"/>
                  </a:cubicBezTo>
                  <a:cubicBezTo>
                    <a:pt x="1647" y="2122"/>
                    <a:pt x="2122" y="1647"/>
                    <a:pt x="2122" y="1046"/>
                  </a:cubicBezTo>
                  <a:cubicBezTo>
                    <a:pt x="2122" y="475"/>
                    <a:pt x="1647" y="0"/>
                    <a:pt x="1046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23"/>
            <p:cNvSpPr/>
            <p:nvPr/>
          </p:nvSpPr>
          <p:spPr>
            <a:xfrm>
              <a:off x="3634112" y="4611994"/>
              <a:ext cx="63472" cy="63472"/>
            </a:xfrm>
            <a:custGeom>
              <a:rect b="b" l="l" r="r" t="t"/>
              <a:pathLst>
                <a:path extrusionOk="0" h="2123" w="2123">
                  <a:moveTo>
                    <a:pt x="1078" y="0"/>
                  </a:moveTo>
                  <a:cubicBezTo>
                    <a:pt x="476" y="0"/>
                    <a:pt x="1" y="475"/>
                    <a:pt x="1" y="1046"/>
                  </a:cubicBezTo>
                  <a:cubicBezTo>
                    <a:pt x="1" y="1647"/>
                    <a:pt x="476" y="2122"/>
                    <a:pt x="1078" y="2122"/>
                  </a:cubicBezTo>
                  <a:cubicBezTo>
                    <a:pt x="1648" y="2122"/>
                    <a:pt x="2123" y="1647"/>
                    <a:pt x="2123" y="1046"/>
                  </a:cubicBezTo>
                  <a:cubicBezTo>
                    <a:pt x="2123" y="475"/>
                    <a:pt x="1648" y="0"/>
                    <a:pt x="1078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p23"/>
            <p:cNvSpPr/>
            <p:nvPr/>
          </p:nvSpPr>
          <p:spPr>
            <a:xfrm>
              <a:off x="3734485" y="4611994"/>
              <a:ext cx="62516" cy="63472"/>
            </a:xfrm>
            <a:custGeom>
              <a:rect b="b" l="l" r="r" t="t"/>
              <a:pathLst>
                <a:path extrusionOk="0" h="2123" w="2091">
                  <a:moveTo>
                    <a:pt x="1046" y="0"/>
                  </a:moveTo>
                  <a:cubicBezTo>
                    <a:pt x="476" y="0"/>
                    <a:pt x="1" y="475"/>
                    <a:pt x="1" y="1046"/>
                  </a:cubicBezTo>
                  <a:cubicBezTo>
                    <a:pt x="1" y="1647"/>
                    <a:pt x="476" y="2122"/>
                    <a:pt x="1046" y="2122"/>
                  </a:cubicBezTo>
                  <a:cubicBezTo>
                    <a:pt x="1648" y="2122"/>
                    <a:pt x="2091" y="1647"/>
                    <a:pt x="2091" y="1046"/>
                  </a:cubicBezTo>
                  <a:cubicBezTo>
                    <a:pt x="2091" y="475"/>
                    <a:pt x="1648" y="0"/>
                    <a:pt x="1046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90" name="Google Shape;1090;p23"/>
          <p:cNvSpPr/>
          <p:nvPr/>
        </p:nvSpPr>
        <p:spPr>
          <a:xfrm>
            <a:off x="428633" y="262186"/>
            <a:ext cx="103236" cy="103236"/>
          </a:xfrm>
          <a:custGeom>
            <a:rect b="b" l="l" r="r" t="t"/>
            <a:pathLst>
              <a:path extrusionOk="0" h="3453" w="3453">
                <a:moveTo>
                  <a:pt x="1743" y="666"/>
                </a:moveTo>
                <a:cubicBezTo>
                  <a:pt x="2313" y="666"/>
                  <a:pt x="2788" y="1141"/>
                  <a:pt x="2788" y="1711"/>
                </a:cubicBezTo>
                <a:cubicBezTo>
                  <a:pt x="2788" y="2281"/>
                  <a:pt x="2313" y="2756"/>
                  <a:pt x="1743" y="2756"/>
                </a:cubicBezTo>
                <a:cubicBezTo>
                  <a:pt x="1173" y="2756"/>
                  <a:pt x="698" y="2281"/>
                  <a:pt x="698" y="1711"/>
                </a:cubicBezTo>
                <a:cubicBezTo>
                  <a:pt x="698" y="1141"/>
                  <a:pt x="1173" y="666"/>
                  <a:pt x="1743" y="666"/>
                </a:cubicBezTo>
                <a:close/>
                <a:moveTo>
                  <a:pt x="1743" y="1"/>
                </a:moveTo>
                <a:cubicBezTo>
                  <a:pt x="793" y="1"/>
                  <a:pt x="1" y="761"/>
                  <a:pt x="1" y="1711"/>
                </a:cubicBezTo>
                <a:cubicBezTo>
                  <a:pt x="1" y="2661"/>
                  <a:pt x="793" y="3453"/>
                  <a:pt x="1743" y="3453"/>
                </a:cubicBezTo>
                <a:cubicBezTo>
                  <a:pt x="2693" y="3453"/>
                  <a:pt x="3453" y="2661"/>
                  <a:pt x="3453" y="1711"/>
                </a:cubicBezTo>
                <a:cubicBezTo>
                  <a:pt x="3453" y="761"/>
                  <a:pt x="2693" y="1"/>
                  <a:pt x="1743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1" name="Google Shape;1091;p23"/>
          <p:cNvSpPr/>
          <p:nvPr/>
        </p:nvSpPr>
        <p:spPr>
          <a:xfrm>
            <a:off x="1182631" y="757237"/>
            <a:ext cx="103236" cy="103236"/>
          </a:xfrm>
          <a:custGeom>
            <a:rect b="b" l="l" r="r" t="t"/>
            <a:pathLst>
              <a:path extrusionOk="0" h="3453" w="3453">
                <a:moveTo>
                  <a:pt x="1742" y="697"/>
                </a:moveTo>
                <a:cubicBezTo>
                  <a:pt x="2312" y="697"/>
                  <a:pt x="2756" y="1172"/>
                  <a:pt x="2756" y="1742"/>
                </a:cubicBezTo>
                <a:cubicBezTo>
                  <a:pt x="2756" y="2312"/>
                  <a:pt x="2312" y="2787"/>
                  <a:pt x="1742" y="2787"/>
                </a:cubicBezTo>
                <a:cubicBezTo>
                  <a:pt x="1141" y="2787"/>
                  <a:pt x="697" y="2312"/>
                  <a:pt x="697" y="1742"/>
                </a:cubicBezTo>
                <a:cubicBezTo>
                  <a:pt x="697" y="1172"/>
                  <a:pt x="1141" y="697"/>
                  <a:pt x="1742" y="697"/>
                </a:cubicBezTo>
                <a:close/>
                <a:moveTo>
                  <a:pt x="1742" y="0"/>
                </a:moveTo>
                <a:cubicBezTo>
                  <a:pt x="792" y="0"/>
                  <a:pt x="1" y="792"/>
                  <a:pt x="1" y="1742"/>
                </a:cubicBezTo>
                <a:cubicBezTo>
                  <a:pt x="1" y="2692"/>
                  <a:pt x="792" y="3452"/>
                  <a:pt x="1742" y="3452"/>
                </a:cubicBezTo>
                <a:cubicBezTo>
                  <a:pt x="2692" y="3452"/>
                  <a:pt x="3453" y="2692"/>
                  <a:pt x="3453" y="1742"/>
                </a:cubicBezTo>
                <a:cubicBezTo>
                  <a:pt x="3453" y="792"/>
                  <a:pt x="2692" y="0"/>
                  <a:pt x="1742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2" name="Google Shape;1092;p23"/>
          <p:cNvSpPr/>
          <p:nvPr/>
        </p:nvSpPr>
        <p:spPr>
          <a:xfrm>
            <a:off x="4489175" y="3983268"/>
            <a:ext cx="103206" cy="103236"/>
          </a:xfrm>
          <a:custGeom>
            <a:rect b="b" l="l" r="r" t="t"/>
            <a:pathLst>
              <a:path extrusionOk="0" h="3453" w="3452">
                <a:moveTo>
                  <a:pt x="1742" y="697"/>
                </a:moveTo>
                <a:cubicBezTo>
                  <a:pt x="2312" y="697"/>
                  <a:pt x="2755" y="1172"/>
                  <a:pt x="2755" y="1742"/>
                </a:cubicBezTo>
                <a:cubicBezTo>
                  <a:pt x="2755" y="2312"/>
                  <a:pt x="2312" y="2787"/>
                  <a:pt x="1742" y="2787"/>
                </a:cubicBezTo>
                <a:cubicBezTo>
                  <a:pt x="1140" y="2787"/>
                  <a:pt x="697" y="2312"/>
                  <a:pt x="697" y="1742"/>
                </a:cubicBezTo>
                <a:cubicBezTo>
                  <a:pt x="697" y="1172"/>
                  <a:pt x="1140" y="697"/>
                  <a:pt x="1742" y="697"/>
                </a:cubicBezTo>
                <a:close/>
                <a:moveTo>
                  <a:pt x="1742" y="0"/>
                </a:moveTo>
                <a:cubicBezTo>
                  <a:pt x="792" y="0"/>
                  <a:pt x="0" y="792"/>
                  <a:pt x="0" y="1742"/>
                </a:cubicBezTo>
                <a:cubicBezTo>
                  <a:pt x="0" y="2692"/>
                  <a:pt x="792" y="3452"/>
                  <a:pt x="1742" y="3452"/>
                </a:cubicBezTo>
                <a:cubicBezTo>
                  <a:pt x="2692" y="3452"/>
                  <a:pt x="3452" y="2692"/>
                  <a:pt x="3452" y="1742"/>
                </a:cubicBezTo>
                <a:cubicBezTo>
                  <a:pt x="3452" y="792"/>
                  <a:pt x="2692" y="0"/>
                  <a:pt x="1742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3" name="Google Shape;1093;p23"/>
          <p:cNvSpPr/>
          <p:nvPr/>
        </p:nvSpPr>
        <p:spPr>
          <a:xfrm>
            <a:off x="8368562" y="3887620"/>
            <a:ext cx="102279" cy="103236"/>
          </a:xfrm>
          <a:custGeom>
            <a:rect b="b" l="l" r="r" t="t"/>
            <a:pathLst>
              <a:path extrusionOk="0" h="3453" w="3421">
                <a:moveTo>
                  <a:pt x="1710" y="697"/>
                </a:moveTo>
                <a:cubicBezTo>
                  <a:pt x="2280" y="697"/>
                  <a:pt x="2755" y="1172"/>
                  <a:pt x="2755" y="1743"/>
                </a:cubicBezTo>
                <a:cubicBezTo>
                  <a:pt x="2755" y="2313"/>
                  <a:pt x="2280" y="2788"/>
                  <a:pt x="1710" y="2788"/>
                </a:cubicBezTo>
                <a:cubicBezTo>
                  <a:pt x="1140" y="2788"/>
                  <a:pt x="665" y="2313"/>
                  <a:pt x="665" y="1743"/>
                </a:cubicBezTo>
                <a:cubicBezTo>
                  <a:pt x="665" y="1172"/>
                  <a:pt x="1140" y="697"/>
                  <a:pt x="1710" y="697"/>
                </a:cubicBezTo>
                <a:close/>
                <a:moveTo>
                  <a:pt x="1710" y="1"/>
                </a:moveTo>
                <a:cubicBezTo>
                  <a:pt x="760" y="1"/>
                  <a:pt x="0" y="792"/>
                  <a:pt x="0" y="1743"/>
                </a:cubicBezTo>
                <a:cubicBezTo>
                  <a:pt x="0" y="2693"/>
                  <a:pt x="760" y="3453"/>
                  <a:pt x="1710" y="3453"/>
                </a:cubicBezTo>
                <a:cubicBezTo>
                  <a:pt x="2660" y="3453"/>
                  <a:pt x="3420" y="2693"/>
                  <a:pt x="3420" y="1743"/>
                </a:cubicBezTo>
                <a:cubicBezTo>
                  <a:pt x="3420" y="792"/>
                  <a:pt x="2660" y="1"/>
                  <a:pt x="1710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4" name="Google Shape;1094;p23"/>
          <p:cNvSpPr/>
          <p:nvPr/>
        </p:nvSpPr>
        <p:spPr>
          <a:xfrm>
            <a:off x="2885133" y="4164130"/>
            <a:ext cx="103236" cy="103206"/>
          </a:xfrm>
          <a:custGeom>
            <a:rect b="b" l="l" r="r" t="t"/>
            <a:pathLst>
              <a:path extrusionOk="0" h="3452" w="3453">
                <a:moveTo>
                  <a:pt x="1742" y="665"/>
                </a:moveTo>
                <a:cubicBezTo>
                  <a:pt x="2312" y="665"/>
                  <a:pt x="2756" y="1140"/>
                  <a:pt x="2756" y="1710"/>
                </a:cubicBezTo>
                <a:cubicBezTo>
                  <a:pt x="2756" y="2280"/>
                  <a:pt x="2312" y="2755"/>
                  <a:pt x="1742" y="2755"/>
                </a:cubicBezTo>
                <a:cubicBezTo>
                  <a:pt x="1141" y="2755"/>
                  <a:pt x="697" y="2280"/>
                  <a:pt x="697" y="1710"/>
                </a:cubicBezTo>
                <a:cubicBezTo>
                  <a:pt x="697" y="1140"/>
                  <a:pt x="1141" y="665"/>
                  <a:pt x="1742" y="665"/>
                </a:cubicBezTo>
                <a:close/>
                <a:moveTo>
                  <a:pt x="1742" y="0"/>
                </a:moveTo>
                <a:cubicBezTo>
                  <a:pt x="792" y="0"/>
                  <a:pt x="1" y="760"/>
                  <a:pt x="1" y="1710"/>
                </a:cubicBezTo>
                <a:cubicBezTo>
                  <a:pt x="1" y="2660"/>
                  <a:pt x="792" y="3452"/>
                  <a:pt x="1742" y="3452"/>
                </a:cubicBezTo>
                <a:cubicBezTo>
                  <a:pt x="2692" y="3452"/>
                  <a:pt x="3453" y="2660"/>
                  <a:pt x="3453" y="1710"/>
                </a:cubicBezTo>
                <a:cubicBezTo>
                  <a:pt x="3453" y="760"/>
                  <a:pt x="2692" y="0"/>
                  <a:pt x="1742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5" name="Google Shape;1095;p23"/>
          <p:cNvSpPr/>
          <p:nvPr/>
        </p:nvSpPr>
        <p:spPr>
          <a:xfrm>
            <a:off x="6752230" y="2961574"/>
            <a:ext cx="103206" cy="103236"/>
          </a:xfrm>
          <a:custGeom>
            <a:rect b="b" l="l" r="r" t="t"/>
            <a:pathLst>
              <a:path extrusionOk="0" h="3453" w="3452">
                <a:moveTo>
                  <a:pt x="1742" y="697"/>
                </a:moveTo>
                <a:cubicBezTo>
                  <a:pt x="2312" y="697"/>
                  <a:pt x="2787" y="1172"/>
                  <a:pt x="2787" y="1742"/>
                </a:cubicBezTo>
                <a:cubicBezTo>
                  <a:pt x="2787" y="2312"/>
                  <a:pt x="2312" y="2787"/>
                  <a:pt x="1742" y="2787"/>
                </a:cubicBezTo>
                <a:cubicBezTo>
                  <a:pt x="1172" y="2787"/>
                  <a:pt x="697" y="2312"/>
                  <a:pt x="697" y="1742"/>
                </a:cubicBezTo>
                <a:cubicBezTo>
                  <a:pt x="697" y="1172"/>
                  <a:pt x="1172" y="697"/>
                  <a:pt x="1742" y="697"/>
                </a:cubicBezTo>
                <a:close/>
                <a:moveTo>
                  <a:pt x="1742" y="1"/>
                </a:moveTo>
                <a:cubicBezTo>
                  <a:pt x="792" y="1"/>
                  <a:pt x="0" y="792"/>
                  <a:pt x="0" y="1742"/>
                </a:cubicBezTo>
                <a:cubicBezTo>
                  <a:pt x="0" y="2692"/>
                  <a:pt x="792" y="3452"/>
                  <a:pt x="1742" y="3452"/>
                </a:cubicBezTo>
                <a:cubicBezTo>
                  <a:pt x="2692" y="3452"/>
                  <a:pt x="3452" y="2692"/>
                  <a:pt x="3452" y="1742"/>
                </a:cubicBezTo>
                <a:cubicBezTo>
                  <a:pt x="3452" y="792"/>
                  <a:pt x="2692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6" name="Google Shape;1096;p23"/>
          <p:cNvSpPr/>
          <p:nvPr/>
        </p:nvSpPr>
        <p:spPr>
          <a:xfrm>
            <a:off x="1605887" y="4250270"/>
            <a:ext cx="103236" cy="103236"/>
          </a:xfrm>
          <a:custGeom>
            <a:rect b="b" l="l" r="r" t="t"/>
            <a:pathLst>
              <a:path extrusionOk="0" h="3453" w="3453">
                <a:moveTo>
                  <a:pt x="1742" y="666"/>
                </a:moveTo>
                <a:cubicBezTo>
                  <a:pt x="2313" y="666"/>
                  <a:pt x="2788" y="1141"/>
                  <a:pt x="2788" y="1711"/>
                </a:cubicBezTo>
                <a:cubicBezTo>
                  <a:pt x="2788" y="2281"/>
                  <a:pt x="2313" y="2756"/>
                  <a:pt x="1742" y="2756"/>
                </a:cubicBezTo>
                <a:cubicBezTo>
                  <a:pt x="1172" y="2756"/>
                  <a:pt x="697" y="2281"/>
                  <a:pt x="697" y="1711"/>
                </a:cubicBezTo>
                <a:cubicBezTo>
                  <a:pt x="697" y="1141"/>
                  <a:pt x="1172" y="666"/>
                  <a:pt x="1742" y="666"/>
                </a:cubicBezTo>
                <a:close/>
                <a:moveTo>
                  <a:pt x="1742" y="1"/>
                </a:moveTo>
                <a:cubicBezTo>
                  <a:pt x="792" y="1"/>
                  <a:pt x="1" y="761"/>
                  <a:pt x="1" y="1711"/>
                </a:cubicBezTo>
                <a:cubicBezTo>
                  <a:pt x="1" y="2661"/>
                  <a:pt x="792" y="3453"/>
                  <a:pt x="1742" y="3453"/>
                </a:cubicBezTo>
                <a:cubicBezTo>
                  <a:pt x="2693" y="3453"/>
                  <a:pt x="3453" y="2661"/>
                  <a:pt x="3453" y="1711"/>
                </a:cubicBezTo>
                <a:cubicBezTo>
                  <a:pt x="3453" y="761"/>
                  <a:pt x="2693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7" name="Google Shape;1097;p23"/>
          <p:cNvSpPr/>
          <p:nvPr/>
        </p:nvSpPr>
        <p:spPr>
          <a:xfrm>
            <a:off x="6804572" y="3711875"/>
            <a:ext cx="103236" cy="102279"/>
          </a:xfrm>
          <a:custGeom>
            <a:rect b="b" l="l" r="r" t="t"/>
            <a:pathLst>
              <a:path extrusionOk="0" h="3421" w="3453">
                <a:moveTo>
                  <a:pt x="1711" y="665"/>
                </a:moveTo>
                <a:cubicBezTo>
                  <a:pt x="2281" y="665"/>
                  <a:pt x="2756" y="1140"/>
                  <a:pt x="2756" y="1711"/>
                </a:cubicBezTo>
                <a:cubicBezTo>
                  <a:pt x="2756" y="2281"/>
                  <a:pt x="2281" y="2756"/>
                  <a:pt x="1711" y="2756"/>
                </a:cubicBezTo>
                <a:cubicBezTo>
                  <a:pt x="1141" y="2756"/>
                  <a:pt x="666" y="2281"/>
                  <a:pt x="666" y="1711"/>
                </a:cubicBezTo>
                <a:cubicBezTo>
                  <a:pt x="666" y="1140"/>
                  <a:pt x="1141" y="665"/>
                  <a:pt x="1711" y="665"/>
                </a:cubicBezTo>
                <a:close/>
                <a:moveTo>
                  <a:pt x="1711" y="0"/>
                </a:moveTo>
                <a:cubicBezTo>
                  <a:pt x="761" y="0"/>
                  <a:pt x="1" y="760"/>
                  <a:pt x="1" y="1711"/>
                </a:cubicBezTo>
                <a:cubicBezTo>
                  <a:pt x="1" y="2661"/>
                  <a:pt x="761" y="3421"/>
                  <a:pt x="1711" y="3421"/>
                </a:cubicBezTo>
                <a:cubicBezTo>
                  <a:pt x="2661" y="3421"/>
                  <a:pt x="3453" y="2661"/>
                  <a:pt x="3453" y="1711"/>
                </a:cubicBezTo>
                <a:cubicBezTo>
                  <a:pt x="3453" y="760"/>
                  <a:pt x="2661" y="0"/>
                  <a:pt x="171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8" name="Google Shape;1098;p23"/>
          <p:cNvSpPr/>
          <p:nvPr/>
        </p:nvSpPr>
        <p:spPr>
          <a:xfrm>
            <a:off x="8689091" y="127658"/>
            <a:ext cx="103236" cy="103236"/>
          </a:xfrm>
          <a:custGeom>
            <a:rect b="b" l="l" r="r" t="t"/>
            <a:pathLst>
              <a:path extrusionOk="0" h="3453" w="3453">
                <a:moveTo>
                  <a:pt x="1711" y="697"/>
                </a:moveTo>
                <a:cubicBezTo>
                  <a:pt x="2313" y="697"/>
                  <a:pt x="2756" y="1172"/>
                  <a:pt x="2756" y="1742"/>
                </a:cubicBezTo>
                <a:cubicBezTo>
                  <a:pt x="2756" y="2312"/>
                  <a:pt x="2313" y="2787"/>
                  <a:pt x="1711" y="2787"/>
                </a:cubicBezTo>
                <a:cubicBezTo>
                  <a:pt x="1141" y="2787"/>
                  <a:pt x="698" y="2312"/>
                  <a:pt x="698" y="1742"/>
                </a:cubicBezTo>
                <a:cubicBezTo>
                  <a:pt x="698" y="1172"/>
                  <a:pt x="1141" y="697"/>
                  <a:pt x="1711" y="697"/>
                </a:cubicBezTo>
                <a:close/>
                <a:moveTo>
                  <a:pt x="1711" y="0"/>
                </a:moveTo>
                <a:cubicBezTo>
                  <a:pt x="761" y="0"/>
                  <a:pt x="1" y="792"/>
                  <a:pt x="1" y="1742"/>
                </a:cubicBezTo>
                <a:cubicBezTo>
                  <a:pt x="1" y="2692"/>
                  <a:pt x="761" y="3452"/>
                  <a:pt x="1711" y="3452"/>
                </a:cubicBezTo>
                <a:cubicBezTo>
                  <a:pt x="2661" y="3452"/>
                  <a:pt x="3453" y="2692"/>
                  <a:pt x="3453" y="1742"/>
                </a:cubicBezTo>
                <a:cubicBezTo>
                  <a:pt x="3453" y="792"/>
                  <a:pt x="2661" y="0"/>
                  <a:pt x="171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9" name="Google Shape;1099;p23"/>
          <p:cNvSpPr/>
          <p:nvPr/>
        </p:nvSpPr>
        <p:spPr>
          <a:xfrm>
            <a:off x="7954754" y="660662"/>
            <a:ext cx="102309" cy="103236"/>
          </a:xfrm>
          <a:custGeom>
            <a:rect b="b" l="l" r="r" t="t"/>
            <a:pathLst>
              <a:path extrusionOk="0" h="3453" w="3422">
                <a:moveTo>
                  <a:pt x="1711" y="697"/>
                </a:moveTo>
                <a:cubicBezTo>
                  <a:pt x="2281" y="697"/>
                  <a:pt x="2756" y="1172"/>
                  <a:pt x="2756" y="1742"/>
                </a:cubicBezTo>
                <a:cubicBezTo>
                  <a:pt x="2756" y="2312"/>
                  <a:pt x="2281" y="2787"/>
                  <a:pt x="1711" y="2787"/>
                </a:cubicBezTo>
                <a:cubicBezTo>
                  <a:pt x="1141" y="2787"/>
                  <a:pt x="666" y="2312"/>
                  <a:pt x="666" y="1742"/>
                </a:cubicBezTo>
                <a:cubicBezTo>
                  <a:pt x="666" y="1172"/>
                  <a:pt x="1141" y="697"/>
                  <a:pt x="1711" y="697"/>
                </a:cubicBezTo>
                <a:close/>
                <a:moveTo>
                  <a:pt x="1711" y="0"/>
                </a:moveTo>
                <a:cubicBezTo>
                  <a:pt x="761" y="0"/>
                  <a:pt x="1" y="792"/>
                  <a:pt x="1" y="1742"/>
                </a:cubicBezTo>
                <a:cubicBezTo>
                  <a:pt x="1" y="2692"/>
                  <a:pt x="761" y="3452"/>
                  <a:pt x="1711" y="3452"/>
                </a:cubicBezTo>
                <a:cubicBezTo>
                  <a:pt x="2661" y="3452"/>
                  <a:pt x="3421" y="2692"/>
                  <a:pt x="3421" y="1742"/>
                </a:cubicBezTo>
                <a:cubicBezTo>
                  <a:pt x="3421" y="792"/>
                  <a:pt x="2661" y="0"/>
                  <a:pt x="171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0" name="Google Shape;1100;p23"/>
          <p:cNvSpPr/>
          <p:nvPr/>
        </p:nvSpPr>
        <p:spPr>
          <a:xfrm>
            <a:off x="806706" y="3946343"/>
            <a:ext cx="103236" cy="103236"/>
          </a:xfrm>
          <a:custGeom>
            <a:rect b="b" l="l" r="r" t="t"/>
            <a:pathLst>
              <a:path extrusionOk="0" h="3453" w="3453">
                <a:moveTo>
                  <a:pt x="1743" y="697"/>
                </a:moveTo>
                <a:cubicBezTo>
                  <a:pt x="2313" y="697"/>
                  <a:pt x="2756" y="1172"/>
                  <a:pt x="2756" y="1742"/>
                </a:cubicBezTo>
                <a:cubicBezTo>
                  <a:pt x="2756" y="2312"/>
                  <a:pt x="2313" y="2787"/>
                  <a:pt x="1743" y="2787"/>
                </a:cubicBezTo>
                <a:cubicBezTo>
                  <a:pt x="1141" y="2787"/>
                  <a:pt x="698" y="2312"/>
                  <a:pt x="698" y="1742"/>
                </a:cubicBezTo>
                <a:cubicBezTo>
                  <a:pt x="698" y="1172"/>
                  <a:pt x="1141" y="697"/>
                  <a:pt x="1743" y="697"/>
                </a:cubicBezTo>
                <a:close/>
                <a:moveTo>
                  <a:pt x="1743" y="0"/>
                </a:moveTo>
                <a:cubicBezTo>
                  <a:pt x="793" y="0"/>
                  <a:pt x="1" y="792"/>
                  <a:pt x="1" y="1742"/>
                </a:cubicBezTo>
                <a:cubicBezTo>
                  <a:pt x="1" y="2692"/>
                  <a:pt x="793" y="3452"/>
                  <a:pt x="1743" y="3452"/>
                </a:cubicBezTo>
                <a:cubicBezTo>
                  <a:pt x="2693" y="3452"/>
                  <a:pt x="3453" y="2692"/>
                  <a:pt x="3453" y="1742"/>
                </a:cubicBezTo>
                <a:cubicBezTo>
                  <a:pt x="3453" y="792"/>
                  <a:pt x="2693" y="0"/>
                  <a:pt x="1743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1" name="Google Shape;1101;p23"/>
          <p:cNvSpPr/>
          <p:nvPr/>
        </p:nvSpPr>
        <p:spPr>
          <a:xfrm>
            <a:off x="6506046" y="1061186"/>
            <a:ext cx="103236" cy="102309"/>
          </a:xfrm>
          <a:custGeom>
            <a:rect b="b" l="l" r="r" t="t"/>
            <a:pathLst>
              <a:path extrusionOk="0" h="3422" w="3453">
                <a:moveTo>
                  <a:pt x="1711" y="666"/>
                </a:moveTo>
                <a:cubicBezTo>
                  <a:pt x="2281" y="666"/>
                  <a:pt x="2756" y="1141"/>
                  <a:pt x="2756" y="1711"/>
                </a:cubicBezTo>
                <a:cubicBezTo>
                  <a:pt x="2756" y="2281"/>
                  <a:pt x="2281" y="2756"/>
                  <a:pt x="1711" y="2756"/>
                </a:cubicBezTo>
                <a:cubicBezTo>
                  <a:pt x="1141" y="2756"/>
                  <a:pt x="666" y="2281"/>
                  <a:pt x="666" y="1711"/>
                </a:cubicBezTo>
                <a:cubicBezTo>
                  <a:pt x="666" y="1141"/>
                  <a:pt x="1141" y="666"/>
                  <a:pt x="1711" y="666"/>
                </a:cubicBezTo>
                <a:close/>
                <a:moveTo>
                  <a:pt x="1711" y="1"/>
                </a:moveTo>
                <a:cubicBezTo>
                  <a:pt x="761" y="1"/>
                  <a:pt x="1" y="761"/>
                  <a:pt x="1" y="1711"/>
                </a:cubicBezTo>
                <a:cubicBezTo>
                  <a:pt x="1" y="2661"/>
                  <a:pt x="761" y="3421"/>
                  <a:pt x="1711" y="3421"/>
                </a:cubicBezTo>
                <a:cubicBezTo>
                  <a:pt x="2661" y="3421"/>
                  <a:pt x="3453" y="2661"/>
                  <a:pt x="3453" y="1711"/>
                </a:cubicBezTo>
                <a:cubicBezTo>
                  <a:pt x="3453" y="761"/>
                  <a:pt x="2661" y="1"/>
                  <a:pt x="1711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2" name="Google Shape;1102;p23"/>
          <p:cNvSpPr/>
          <p:nvPr/>
        </p:nvSpPr>
        <p:spPr>
          <a:xfrm>
            <a:off x="6436911" y="635098"/>
            <a:ext cx="104163" cy="104163"/>
          </a:xfrm>
          <a:custGeom>
            <a:rect b="b" l="l" r="r" t="t"/>
            <a:pathLst>
              <a:path extrusionOk="0" h="3484" w="3484">
                <a:moveTo>
                  <a:pt x="1742" y="0"/>
                </a:moveTo>
                <a:cubicBezTo>
                  <a:pt x="1457" y="0"/>
                  <a:pt x="1235" y="253"/>
                  <a:pt x="1235" y="507"/>
                </a:cubicBezTo>
                <a:lnTo>
                  <a:pt x="1235" y="1235"/>
                </a:lnTo>
                <a:lnTo>
                  <a:pt x="507" y="1235"/>
                </a:lnTo>
                <a:cubicBezTo>
                  <a:pt x="222" y="1235"/>
                  <a:pt x="0" y="1489"/>
                  <a:pt x="0" y="1742"/>
                </a:cubicBezTo>
                <a:cubicBezTo>
                  <a:pt x="0" y="2027"/>
                  <a:pt x="222" y="2280"/>
                  <a:pt x="507" y="2280"/>
                </a:cubicBezTo>
                <a:lnTo>
                  <a:pt x="1235" y="2280"/>
                </a:lnTo>
                <a:lnTo>
                  <a:pt x="1235" y="2977"/>
                </a:lnTo>
                <a:cubicBezTo>
                  <a:pt x="1235" y="3262"/>
                  <a:pt x="1457" y="3484"/>
                  <a:pt x="1742" y="3484"/>
                </a:cubicBezTo>
                <a:cubicBezTo>
                  <a:pt x="2027" y="3484"/>
                  <a:pt x="2249" y="3262"/>
                  <a:pt x="2249" y="2977"/>
                </a:cubicBezTo>
                <a:lnTo>
                  <a:pt x="2249" y="2280"/>
                </a:lnTo>
                <a:lnTo>
                  <a:pt x="2977" y="2280"/>
                </a:lnTo>
                <a:cubicBezTo>
                  <a:pt x="3262" y="2280"/>
                  <a:pt x="3484" y="2027"/>
                  <a:pt x="3484" y="1742"/>
                </a:cubicBezTo>
                <a:cubicBezTo>
                  <a:pt x="3484" y="1489"/>
                  <a:pt x="3262" y="1235"/>
                  <a:pt x="2977" y="1235"/>
                </a:cubicBezTo>
                <a:lnTo>
                  <a:pt x="2249" y="1235"/>
                </a:lnTo>
                <a:lnTo>
                  <a:pt x="2249" y="507"/>
                </a:lnTo>
                <a:cubicBezTo>
                  <a:pt x="2249" y="253"/>
                  <a:pt x="2027" y="0"/>
                  <a:pt x="1742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3" name="Google Shape;1103;p23"/>
          <p:cNvSpPr/>
          <p:nvPr/>
        </p:nvSpPr>
        <p:spPr>
          <a:xfrm>
            <a:off x="6528762" y="2146306"/>
            <a:ext cx="105120" cy="105120"/>
          </a:xfrm>
          <a:custGeom>
            <a:rect b="b" l="l" r="r" t="t"/>
            <a:pathLst>
              <a:path extrusionOk="0" h="3516" w="3516">
                <a:moveTo>
                  <a:pt x="1742" y="1"/>
                </a:moveTo>
                <a:cubicBezTo>
                  <a:pt x="1489" y="1"/>
                  <a:pt x="1235" y="254"/>
                  <a:pt x="1235" y="539"/>
                </a:cubicBezTo>
                <a:lnTo>
                  <a:pt x="1235" y="1236"/>
                </a:lnTo>
                <a:lnTo>
                  <a:pt x="507" y="1236"/>
                </a:lnTo>
                <a:cubicBezTo>
                  <a:pt x="254" y="1236"/>
                  <a:pt x="0" y="1489"/>
                  <a:pt x="0" y="1774"/>
                </a:cubicBezTo>
                <a:cubicBezTo>
                  <a:pt x="0" y="2027"/>
                  <a:pt x="254" y="2281"/>
                  <a:pt x="507" y="2281"/>
                </a:cubicBezTo>
                <a:lnTo>
                  <a:pt x="1235" y="2281"/>
                </a:lnTo>
                <a:lnTo>
                  <a:pt x="1235" y="3009"/>
                </a:lnTo>
                <a:cubicBezTo>
                  <a:pt x="1235" y="3263"/>
                  <a:pt x="1489" y="3516"/>
                  <a:pt x="1742" y="3516"/>
                </a:cubicBezTo>
                <a:cubicBezTo>
                  <a:pt x="2027" y="3516"/>
                  <a:pt x="2280" y="3263"/>
                  <a:pt x="2280" y="3009"/>
                </a:cubicBezTo>
                <a:lnTo>
                  <a:pt x="2280" y="2281"/>
                </a:lnTo>
                <a:lnTo>
                  <a:pt x="2977" y="2281"/>
                </a:lnTo>
                <a:cubicBezTo>
                  <a:pt x="3262" y="2281"/>
                  <a:pt x="3515" y="2027"/>
                  <a:pt x="3515" y="1774"/>
                </a:cubicBezTo>
                <a:cubicBezTo>
                  <a:pt x="3515" y="1489"/>
                  <a:pt x="3262" y="1236"/>
                  <a:pt x="2977" y="1236"/>
                </a:cubicBezTo>
                <a:lnTo>
                  <a:pt x="2280" y="1236"/>
                </a:lnTo>
                <a:lnTo>
                  <a:pt x="2280" y="539"/>
                </a:lnTo>
                <a:cubicBezTo>
                  <a:pt x="2280" y="254"/>
                  <a:pt x="2027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4" name="Google Shape;1104;p23"/>
          <p:cNvSpPr/>
          <p:nvPr/>
        </p:nvSpPr>
        <p:spPr>
          <a:xfrm>
            <a:off x="6060029" y="3919822"/>
            <a:ext cx="104193" cy="104193"/>
          </a:xfrm>
          <a:custGeom>
            <a:rect b="b" l="l" r="r" t="t"/>
            <a:pathLst>
              <a:path extrusionOk="0" h="3485" w="3485">
                <a:moveTo>
                  <a:pt x="1743" y="0"/>
                </a:moveTo>
                <a:cubicBezTo>
                  <a:pt x="1458" y="0"/>
                  <a:pt x="1236" y="222"/>
                  <a:pt x="1236" y="507"/>
                </a:cubicBezTo>
                <a:lnTo>
                  <a:pt x="1236" y="1236"/>
                </a:lnTo>
                <a:lnTo>
                  <a:pt x="508" y="1236"/>
                </a:lnTo>
                <a:cubicBezTo>
                  <a:pt x="223" y="1236"/>
                  <a:pt x="1" y="1457"/>
                  <a:pt x="1" y="1742"/>
                </a:cubicBezTo>
                <a:cubicBezTo>
                  <a:pt x="1" y="2027"/>
                  <a:pt x="223" y="2249"/>
                  <a:pt x="508" y="2249"/>
                </a:cubicBezTo>
                <a:lnTo>
                  <a:pt x="1236" y="2249"/>
                </a:lnTo>
                <a:lnTo>
                  <a:pt x="1236" y="2977"/>
                </a:lnTo>
                <a:cubicBezTo>
                  <a:pt x="1236" y="3262"/>
                  <a:pt x="1458" y="3484"/>
                  <a:pt x="1743" y="3484"/>
                </a:cubicBezTo>
                <a:cubicBezTo>
                  <a:pt x="2028" y="3484"/>
                  <a:pt x="2249" y="3262"/>
                  <a:pt x="2249" y="2977"/>
                </a:cubicBezTo>
                <a:lnTo>
                  <a:pt x="2249" y="2249"/>
                </a:lnTo>
                <a:lnTo>
                  <a:pt x="2978" y="2249"/>
                </a:lnTo>
                <a:cubicBezTo>
                  <a:pt x="3263" y="2249"/>
                  <a:pt x="3485" y="2027"/>
                  <a:pt x="3485" y="1742"/>
                </a:cubicBezTo>
                <a:cubicBezTo>
                  <a:pt x="3485" y="1457"/>
                  <a:pt x="3263" y="1236"/>
                  <a:pt x="2978" y="1236"/>
                </a:cubicBezTo>
                <a:lnTo>
                  <a:pt x="2249" y="1236"/>
                </a:lnTo>
                <a:lnTo>
                  <a:pt x="2249" y="507"/>
                </a:lnTo>
                <a:cubicBezTo>
                  <a:pt x="2249" y="222"/>
                  <a:pt x="2028" y="0"/>
                  <a:pt x="1743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5" name="Google Shape;1105;p23"/>
          <p:cNvSpPr/>
          <p:nvPr/>
        </p:nvSpPr>
        <p:spPr>
          <a:xfrm>
            <a:off x="1742258" y="1102845"/>
            <a:ext cx="104163" cy="104193"/>
          </a:xfrm>
          <a:custGeom>
            <a:rect b="b" l="l" r="r" t="t"/>
            <a:pathLst>
              <a:path extrusionOk="0" h="3485" w="3484">
                <a:moveTo>
                  <a:pt x="1742" y="1"/>
                </a:moveTo>
                <a:cubicBezTo>
                  <a:pt x="1457" y="1"/>
                  <a:pt x="1235" y="222"/>
                  <a:pt x="1235" y="507"/>
                </a:cubicBezTo>
                <a:lnTo>
                  <a:pt x="1235" y="1236"/>
                </a:lnTo>
                <a:lnTo>
                  <a:pt x="507" y="1236"/>
                </a:lnTo>
                <a:cubicBezTo>
                  <a:pt x="222" y="1236"/>
                  <a:pt x="0" y="1457"/>
                  <a:pt x="0" y="1742"/>
                </a:cubicBezTo>
                <a:cubicBezTo>
                  <a:pt x="0" y="2027"/>
                  <a:pt x="222" y="2249"/>
                  <a:pt x="507" y="2249"/>
                </a:cubicBezTo>
                <a:lnTo>
                  <a:pt x="1235" y="2249"/>
                </a:lnTo>
                <a:lnTo>
                  <a:pt x="1235" y="2977"/>
                </a:lnTo>
                <a:cubicBezTo>
                  <a:pt x="1235" y="3262"/>
                  <a:pt x="1457" y="3484"/>
                  <a:pt x="1742" y="3484"/>
                </a:cubicBezTo>
                <a:cubicBezTo>
                  <a:pt x="2027" y="3484"/>
                  <a:pt x="2249" y="3262"/>
                  <a:pt x="2249" y="2977"/>
                </a:cubicBezTo>
                <a:lnTo>
                  <a:pt x="2249" y="2249"/>
                </a:lnTo>
                <a:lnTo>
                  <a:pt x="2977" y="2249"/>
                </a:lnTo>
                <a:cubicBezTo>
                  <a:pt x="3262" y="2249"/>
                  <a:pt x="3484" y="2027"/>
                  <a:pt x="3484" y="1742"/>
                </a:cubicBezTo>
                <a:cubicBezTo>
                  <a:pt x="3484" y="1457"/>
                  <a:pt x="3262" y="1236"/>
                  <a:pt x="2977" y="1236"/>
                </a:cubicBezTo>
                <a:lnTo>
                  <a:pt x="2249" y="1236"/>
                </a:lnTo>
                <a:lnTo>
                  <a:pt x="2249" y="507"/>
                </a:lnTo>
                <a:cubicBezTo>
                  <a:pt x="2249" y="222"/>
                  <a:pt x="2027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6" name="Google Shape;1106;p23"/>
          <p:cNvSpPr/>
          <p:nvPr/>
        </p:nvSpPr>
        <p:spPr>
          <a:xfrm>
            <a:off x="7385679" y="4889431"/>
            <a:ext cx="105120" cy="105120"/>
          </a:xfrm>
          <a:custGeom>
            <a:rect b="b" l="l" r="r" t="t"/>
            <a:pathLst>
              <a:path extrusionOk="0" h="3516" w="3516">
                <a:moveTo>
                  <a:pt x="1774" y="0"/>
                </a:moveTo>
                <a:cubicBezTo>
                  <a:pt x="1489" y="0"/>
                  <a:pt x="1236" y="254"/>
                  <a:pt x="1236" y="507"/>
                </a:cubicBezTo>
                <a:lnTo>
                  <a:pt x="1236" y="1236"/>
                </a:lnTo>
                <a:lnTo>
                  <a:pt x="539" y="1236"/>
                </a:lnTo>
                <a:cubicBezTo>
                  <a:pt x="254" y="1236"/>
                  <a:pt x="1" y="1489"/>
                  <a:pt x="1" y="1742"/>
                </a:cubicBezTo>
                <a:cubicBezTo>
                  <a:pt x="1" y="2027"/>
                  <a:pt x="254" y="2281"/>
                  <a:pt x="539" y="2281"/>
                </a:cubicBezTo>
                <a:lnTo>
                  <a:pt x="1236" y="2281"/>
                </a:lnTo>
                <a:lnTo>
                  <a:pt x="1236" y="2977"/>
                </a:lnTo>
                <a:cubicBezTo>
                  <a:pt x="1236" y="3262"/>
                  <a:pt x="1489" y="3516"/>
                  <a:pt x="1774" y="3516"/>
                </a:cubicBezTo>
                <a:cubicBezTo>
                  <a:pt x="2027" y="3516"/>
                  <a:pt x="2281" y="3262"/>
                  <a:pt x="2281" y="2977"/>
                </a:cubicBezTo>
                <a:lnTo>
                  <a:pt x="2281" y="2281"/>
                </a:lnTo>
                <a:lnTo>
                  <a:pt x="3009" y="2281"/>
                </a:lnTo>
                <a:cubicBezTo>
                  <a:pt x="3263" y="2281"/>
                  <a:pt x="3516" y="2027"/>
                  <a:pt x="3516" y="1742"/>
                </a:cubicBezTo>
                <a:cubicBezTo>
                  <a:pt x="3516" y="1489"/>
                  <a:pt x="3294" y="1236"/>
                  <a:pt x="3009" y="1236"/>
                </a:cubicBezTo>
                <a:lnTo>
                  <a:pt x="2281" y="1236"/>
                </a:lnTo>
                <a:lnTo>
                  <a:pt x="2281" y="507"/>
                </a:lnTo>
                <a:cubicBezTo>
                  <a:pt x="2281" y="254"/>
                  <a:pt x="2027" y="0"/>
                  <a:pt x="1774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7" name="Google Shape;1107;p23"/>
          <p:cNvSpPr/>
          <p:nvPr/>
        </p:nvSpPr>
        <p:spPr>
          <a:xfrm>
            <a:off x="8592642" y="1477601"/>
            <a:ext cx="392016" cy="329530"/>
          </a:xfrm>
          <a:custGeom>
            <a:rect b="b" l="l" r="r" t="t"/>
            <a:pathLst>
              <a:path extrusionOk="0" h="11022" w="13112">
                <a:moveTo>
                  <a:pt x="8900" y="950"/>
                </a:moveTo>
                <a:cubicBezTo>
                  <a:pt x="9406" y="950"/>
                  <a:pt x="9881" y="1077"/>
                  <a:pt x="10293" y="1362"/>
                </a:cubicBezTo>
                <a:cubicBezTo>
                  <a:pt x="11623" y="2217"/>
                  <a:pt x="12098" y="4149"/>
                  <a:pt x="11307" y="5669"/>
                </a:cubicBezTo>
                <a:cubicBezTo>
                  <a:pt x="10863" y="6524"/>
                  <a:pt x="9153" y="8171"/>
                  <a:pt x="6778" y="10008"/>
                </a:cubicBezTo>
                <a:cubicBezTo>
                  <a:pt x="6715" y="10055"/>
                  <a:pt x="6635" y="10079"/>
                  <a:pt x="6556" y="10079"/>
                </a:cubicBezTo>
                <a:cubicBezTo>
                  <a:pt x="6477" y="10079"/>
                  <a:pt x="6398" y="10055"/>
                  <a:pt x="6335" y="10008"/>
                </a:cubicBezTo>
                <a:cubicBezTo>
                  <a:pt x="3928" y="8171"/>
                  <a:pt x="2249" y="6524"/>
                  <a:pt x="1806" y="5669"/>
                </a:cubicBezTo>
                <a:cubicBezTo>
                  <a:pt x="1014" y="4149"/>
                  <a:pt x="1489" y="2217"/>
                  <a:pt x="2819" y="1362"/>
                </a:cubicBezTo>
                <a:cubicBezTo>
                  <a:pt x="3231" y="1077"/>
                  <a:pt x="3706" y="950"/>
                  <a:pt x="4181" y="950"/>
                </a:cubicBezTo>
                <a:cubicBezTo>
                  <a:pt x="4941" y="950"/>
                  <a:pt x="5669" y="1299"/>
                  <a:pt x="6176" y="1932"/>
                </a:cubicBezTo>
                <a:lnTo>
                  <a:pt x="6556" y="2344"/>
                </a:lnTo>
                <a:lnTo>
                  <a:pt x="6905" y="1932"/>
                </a:lnTo>
                <a:cubicBezTo>
                  <a:pt x="7411" y="1299"/>
                  <a:pt x="8140" y="950"/>
                  <a:pt x="8900" y="950"/>
                </a:cubicBezTo>
                <a:close/>
                <a:moveTo>
                  <a:pt x="4181" y="0"/>
                </a:moveTo>
                <a:cubicBezTo>
                  <a:pt x="3516" y="0"/>
                  <a:pt x="2883" y="190"/>
                  <a:pt x="2313" y="570"/>
                </a:cubicBezTo>
                <a:cubicBezTo>
                  <a:pt x="602" y="1679"/>
                  <a:pt x="1" y="4149"/>
                  <a:pt x="982" y="6081"/>
                </a:cubicBezTo>
                <a:cubicBezTo>
                  <a:pt x="1679" y="7442"/>
                  <a:pt x="4276" y="9596"/>
                  <a:pt x="5765" y="10736"/>
                </a:cubicBezTo>
                <a:cubicBezTo>
                  <a:pt x="6018" y="10926"/>
                  <a:pt x="6271" y="11021"/>
                  <a:pt x="6556" y="11021"/>
                </a:cubicBezTo>
                <a:cubicBezTo>
                  <a:pt x="6841" y="11021"/>
                  <a:pt x="7126" y="10926"/>
                  <a:pt x="7348" y="10736"/>
                </a:cubicBezTo>
                <a:cubicBezTo>
                  <a:pt x="8836" y="9596"/>
                  <a:pt x="11433" y="7442"/>
                  <a:pt x="12130" y="6081"/>
                </a:cubicBezTo>
                <a:cubicBezTo>
                  <a:pt x="13112" y="4149"/>
                  <a:pt x="12510" y="1679"/>
                  <a:pt x="10800" y="570"/>
                </a:cubicBezTo>
                <a:cubicBezTo>
                  <a:pt x="10230" y="190"/>
                  <a:pt x="9596" y="0"/>
                  <a:pt x="8931" y="0"/>
                </a:cubicBezTo>
                <a:cubicBezTo>
                  <a:pt x="8045" y="0"/>
                  <a:pt x="7221" y="349"/>
                  <a:pt x="6556" y="950"/>
                </a:cubicBezTo>
                <a:cubicBezTo>
                  <a:pt x="5891" y="349"/>
                  <a:pt x="5068" y="0"/>
                  <a:pt x="4181" y="0"/>
                </a:cubicBez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8" name="Google Shape;1108;p23"/>
          <p:cNvSpPr/>
          <p:nvPr/>
        </p:nvSpPr>
        <p:spPr>
          <a:xfrm>
            <a:off x="2559399" y="981577"/>
            <a:ext cx="389176" cy="336885"/>
          </a:xfrm>
          <a:custGeom>
            <a:rect b="b" l="l" r="r" t="t"/>
            <a:pathLst>
              <a:path extrusionOk="0" h="11268" w="13017">
                <a:moveTo>
                  <a:pt x="4274" y="927"/>
                </a:moveTo>
                <a:cubicBezTo>
                  <a:pt x="4392" y="927"/>
                  <a:pt x="4509" y="935"/>
                  <a:pt x="4624" y="950"/>
                </a:cubicBezTo>
                <a:cubicBezTo>
                  <a:pt x="5384" y="1077"/>
                  <a:pt x="6049" y="1520"/>
                  <a:pt x="6461" y="2217"/>
                </a:cubicBezTo>
                <a:lnTo>
                  <a:pt x="6746" y="2692"/>
                </a:lnTo>
                <a:lnTo>
                  <a:pt x="7158" y="2312"/>
                </a:lnTo>
                <a:cubicBezTo>
                  <a:pt x="7704" y="1848"/>
                  <a:pt x="8344" y="1596"/>
                  <a:pt x="8997" y="1596"/>
                </a:cubicBezTo>
                <a:cubicBezTo>
                  <a:pt x="9101" y="1596"/>
                  <a:pt x="9206" y="1602"/>
                  <a:pt x="9311" y="1615"/>
                </a:cubicBezTo>
                <a:cubicBezTo>
                  <a:pt x="9786" y="1679"/>
                  <a:pt x="10230" y="1900"/>
                  <a:pt x="10610" y="2217"/>
                </a:cubicBezTo>
                <a:cubicBezTo>
                  <a:pt x="11813" y="3262"/>
                  <a:pt x="11971" y="5257"/>
                  <a:pt x="10990" y="6619"/>
                </a:cubicBezTo>
                <a:cubicBezTo>
                  <a:pt x="10451" y="7442"/>
                  <a:pt x="8519" y="8804"/>
                  <a:pt x="5891" y="10293"/>
                </a:cubicBezTo>
                <a:cubicBezTo>
                  <a:pt x="5841" y="10330"/>
                  <a:pt x="5781" y="10348"/>
                  <a:pt x="5721" y="10348"/>
                </a:cubicBezTo>
                <a:cubicBezTo>
                  <a:pt x="5629" y="10348"/>
                  <a:pt x="5537" y="10306"/>
                  <a:pt x="5479" y="10229"/>
                </a:cubicBezTo>
                <a:cubicBezTo>
                  <a:pt x="3357" y="8076"/>
                  <a:pt x="1901" y="6207"/>
                  <a:pt x="1584" y="5289"/>
                </a:cubicBezTo>
                <a:cubicBezTo>
                  <a:pt x="1014" y="3674"/>
                  <a:pt x="1742" y="1837"/>
                  <a:pt x="3199" y="1172"/>
                </a:cubicBezTo>
                <a:cubicBezTo>
                  <a:pt x="3535" y="1004"/>
                  <a:pt x="3907" y="927"/>
                  <a:pt x="4274" y="927"/>
                </a:cubicBezTo>
                <a:close/>
                <a:moveTo>
                  <a:pt x="4310" y="1"/>
                </a:moveTo>
                <a:cubicBezTo>
                  <a:pt x="3794" y="1"/>
                  <a:pt x="3288" y="127"/>
                  <a:pt x="2819" y="349"/>
                </a:cubicBezTo>
                <a:cubicBezTo>
                  <a:pt x="950" y="1204"/>
                  <a:pt x="0" y="3547"/>
                  <a:pt x="697" y="5606"/>
                </a:cubicBezTo>
                <a:cubicBezTo>
                  <a:pt x="1204" y="7062"/>
                  <a:pt x="3484" y="9533"/>
                  <a:pt x="4814" y="10894"/>
                </a:cubicBezTo>
                <a:cubicBezTo>
                  <a:pt x="5004" y="11084"/>
                  <a:pt x="5257" y="11211"/>
                  <a:pt x="5542" y="11243"/>
                </a:cubicBezTo>
                <a:cubicBezTo>
                  <a:pt x="5619" y="11260"/>
                  <a:pt x="5695" y="11268"/>
                  <a:pt x="5770" y="11268"/>
                </a:cubicBezTo>
                <a:cubicBezTo>
                  <a:pt x="5976" y="11268"/>
                  <a:pt x="6172" y="11209"/>
                  <a:pt x="6334" y="11116"/>
                </a:cubicBezTo>
                <a:cubicBezTo>
                  <a:pt x="7981" y="10166"/>
                  <a:pt x="10863" y="8424"/>
                  <a:pt x="11750" y="7157"/>
                </a:cubicBezTo>
                <a:cubicBezTo>
                  <a:pt x="13016" y="5416"/>
                  <a:pt x="12763" y="2882"/>
                  <a:pt x="11211" y="1520"/>
                </a:cubicBezTo>
                <a:cubicBezTo>
                  <a:pt x="10705" y="1109"/>
                  <a:pt x="10071" y="824"/>
                  <a:pt x="9438" y="729"/>
                </a:cubicBezTo>
                <a:cubicBezTo>
                  <a:pt x="9278" y="705"/>
                  <a:pt x="9118" y="694"/>
                  <a:pt x="8957" y="694"/>
                </a:cubicBezTo>
                <a:cubicBezTo>
                  <a:pt x="8257" y="694"/>
                  <a:pt x="7560" y="912"/>
                  <a:pt x="6968" y="1299"/>
                </a:cubicBezTo>
                <a:cubicBezTo>
                  <a:pt x="6398" y="634"/>
                  <a:pt x="5606" y="159"/>
                  <a:pt x="4751" y="32"/>
                </a:cubicBezTo>
                <a:cubicBezTo>
                  <a:pt x="4604" y="11"/>
                  <a:pt x="4456" y="1"/>
                  <a:pt x="4310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9" name="Google Shape;1109;p23"/>
          <p:cNvGrpSpPr/>
          <p:nvPr/>
        </p:nvGrpSpPr>
        <p:grpSpPr>
          <a:xfrm>
            <a:off x="5126212" y="1853834"/>
            <a:ext cx="519828" cy="479107"/>
            <a:chOff x="474375" y="2162421"/>
            <a:chExt cx="519828" cy="479107"/>
          </a:xfrm>
        </p:grpSpPr>
        <p:sp>
          <p:nvSpPr>
            <p:cNvPr id="1110" name="Google Shape;1110;p23"/>
            <p:cNvSpPr/>
            <p:nvPr/>
          </p:nvSpPr>
          <p:spPr>
            <a:xfrm>
              <a:off x="474375" y="2162421"/>
              <a:ext cx="519828" cy="479107"/>
            </a:xfrm>
            <a:custGeom>
              <a:rect b="b" l="l" r="r" t="t"/>
              <a:pathLst>
                <a:path extrusionOk="0" h="16025" w="17387">
                  <a:moveTo>
                    <a:pt x="2280" y="0"/>
                  </a:moveTo>
                  <a:cubicBezTo>
                    <a:pt x="1014" y="0"/>
                    <a:pt x="0" y="1013"/>
                    <a:pt x="0" y="2249"/>
                  </a:cubicBezTo>
                  <a:lnTo>
                    <a:pt x="0" y="11496"/>
                  </a:lnTo>
                  <a:cubicBezTo>
                    <a:pt x="0" y="12731"/>
                    <a:pt x="1014" y="13776"/>
                    <a:pt x="2280" y="13776"/>
                  </a:cubicBezTo>
                  <a:lnTo>
                    <a:pt x="6777" y="13776"/>
                  </a:lnTo>
                  <a:cubicBezTo>
                    <a:pt x="7031" y="13776"/>
                    <a:pt x="7221" y="13871"/>
                    <a:pt x="7347" y="14093"/>
                  </a:cubicBezTo>
                  <a:lnTo>
                    <a:pt x="8361" y="15834"/>
                  </a:lnTo>
                  <a:cubicBezTo>
                    <a:pt x="8440" y="15961"/>
                    <a:pt x="8575" y="16024"/>
                    <a:pt x="8709" y="16024"/>
                  </a:cubicBezTo>
                  <a:cubicBezTo>
                    <a:pt x="8844" y="16024"/>
                    <a:pt x="8978" y="15961"/>
                    <a:pt x="9057" y="15834"/>
                  </a:cubicBezTo>
                  <a:lnTo>
                    <a:pt x="10071" y="14093"/>
                  </a:lnTo>
                  <a:cubicBezTo>
                    <a:pt x="10166" y="13903"/>
                    <a:pt x="10388" y="13776"/>
                    <a:pt x="10609" y="13776"/>
                  </a:cubicBezTo>
                  <a:lnTo>
                    <a:pt x="15138" y="13776"/>
                  </a:lnTo>
                  <a:cubicBezTo>
                    <a:pt x="16373" y="13776"/>
                    <a:pt x="17386" y="12731"/>
                    <a:pt x="17386" y="11496"/>
                  </a:cubicBezTo>
                  <a:lnTo>
                    <a:pt x="17386" y="2249"/>
                  </a:lnTo>
                  <a:cubicBezTo>
                    <a:pt x="17386" y="1013"/>
                    <a:pt x="16373" y="0"/>
                    <a:pt x="15138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23"/>
            <p:cNvSpPr/>
            <p:nvPr/>
          </p:nvSpPr>
          <p:spPr>
            <a:xfrm>
              <a:off x="612600" y="2282647"/>
              <a:ext cx="245279" cy="203602"/>
            </a:xfrm>
            <a:custGeom>
              <a:rect b="b" l="l" r="r" t="t"/>
              <a:pathLst>
                <a:path extrusionOk="0" h="6810" w="8204">
                  <a:moveTo>
                    <a:pt x="2503" y="1"/>
                  </a:moveTo>
                  <a:cubicBezTo>
                    <a:pt x="2123" y="1"/>
                    <a:pt x="1743" y="96"/>
                    <a:pt x="1426" y="318"/>
                  </a:cubicBezTo>
                  <a:cubicBezTo>
                    <a:pt x="381" y="983"/>
                    <a:pt x="1" y="2471"/>
                    <a:pt x="603" y="3643"/>
                  </a:cubicBezTo>
                  <a:cubicBezTo>
                    <a:pt x="1078" y="4561"/>
                    <a:pt x="2978" y="6081"/>
                    <a:pt x="3769" y="6683"/>
                  </a:cubicBezTo>
                  <a:cubicBezTo>
                    <a:pt x="3864" y="6778"/>
                    <a:pt x="3991" y="6810"/>
                    <a:pt x="4118" y="6810"/>
                  </a:cubicBezTo>
                  <a:cubicBezTo>
                    <a:pt x="4244" y="6810"/>
                    <a:pt x="4339" y="6778"/>
                    <a:pt x="4434" y="6683"/>
                  </a:cubicBezTo>
                  <a:cubicBezTo>
                    <a:pt x="5258" y="6081"/>
                    <a:pt x="7158" y="4561"/>
                    <a:pt x="7601" y="3643"/>
                  </a:cubicBezTo>
                  <a:cubicBezTo>
                    <a:pt x="8203" y="2471"/>
                    <a:pt x="7855" y="983"/>
                    <a:pt x="6810" y="318"/>
                  </a:cubicBezTo>
                  <a:cubicBezTo>
                    <a:pt x="6493" y="96"/>
                    <a:pt x="6113" y="1"/>
                    <a:pt x="5701" y="1"/>
                  </a:cubicBezTo>
                  <a:cubicBezTo>
                    <a:pt x="5100" y="1"/>
                    <a:pt x="4530" y="254"/>
                    <a:pt x="4118" y="761"/>
                  </a:cubicBezTo>
                  <a:cubicBezTo>
                    <a:pt x="3706" y="254"/>
                    <a:pt x="3136" y="1"/>
                    <a:pt x="25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2" name="Google Shape;1112;p23"/>
          <p:cNvSpPr/>
          <p:nvPr/>
        </p:nvSpPr>
        <p:spPr>
          <a:xfrm>
            <a:off x="7739807" y="1098120"/>
            <a:ext cx="661871" cy="28433"/>
          </a:xfrm>
          <a:custGeom>
            <a:rect b="b" l="l" r="r" t="t"/>
            <a:pathLst>
              <a:path extrusionOk="0" h="951" w="22138">
                <a:moveTo>
                  <a:pt x="444" y="0"/>
                </a:moveTo>
                <a:cubicBezTo>
                  <a:pt x="191" y="0"/>
                  <a:pt x="1" y="222"/>
                  <a:pt x="1" y="475"/>
                </a:cubicBezTo>
                <a:cubicBezTo>
                  <a:pt x="1" y="729"/>
                  <a:pt x="223" y="950"/>
                  <a:pt x="444" y="950"/>
                </a:cubicBezTo>
                <a:lnTo>
                  <a:pt x="21663" y="950"/>
                </a:lnTo>
                <a:cubicBezTo>
                  <a:pt x="21916" y="950"/>
                  <a:pt x="22138" y="729"/>
                  <a:pt x="22138" y="475"/>
                </a:cubicBezTo>
                <a:cubicBezTo>
                  <a:pt x="22138" y="222"/>
                  <a:pt x="21916" y="0"/>
                  <a:pt x="21663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3" name="Google Shape;1113;p23"/>
          <p:cNvSpPr/>
          <p:nvPr/>
        </p:nvSpPr>
        <p:spPr>
          <a:xfrm>
            <a:off x="8905761" y="2899491"/>
            <a:ext cx="386335" cy="27476"/>
          </a:xfrm>
          <a:custGeom>
            <a:rect b="b" l="l" r="r" t="t"/>
            <a:pathLst>
              <a:path extrusionOk="0" h="919" w="12922">
                <a:moveTo>
                  <a:pt x="476" y="0"/>
                </a:moveTo>
                <a:cubicBezTo>
                  <a:pt x="222" y="0"/>
                  <a:pt x="1" y="190"/>
                  <a:pt x="1" y="444"/>
                </a:cubicBezTo>
                <a:cubicBezTo>
                  <a:pt x="1" y="697"/>
                  <a:pt x="222" y="919"/>
                  <a:pt x="476" y="919"/>
                </a:cubicBezTo>
                <a:lnTo>
                  <a:pt x="12478" y="919"/>
                </a:lnTo>
                <a:cubicBezTo>
                  <a:pt x="12732" y="919"/>
                  <a:pt x="12922" y="697"/>
                  <a:pt x="12922" y="444"/>
                </a:cubicBezTo>
                <a:cubicBezTo>
                  <a:pt x="12922" y="190"/>
                  <a:pt x="12700" y="0"/>
                  <a:pt x="12478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4" name="Google Shape;1114;p23"/>
          <p:cNvSpPr/>
          <p:nvPr/>
        </p:nvSpPr>
        <p:spPr>
          <a:xfrm>
            <a:off x="6164225" y="4768541"/>
            <a:ext cx="341818" cy="285013"/>
          </a:xfrm>
          <a:custGeom>
            <a:rect b="b" l="l" r="r" t="t"/>
            <a:pathLst>
              <a:path extrusionOk="0" h="9533" w="11433">
                <a:moveTo>
                  <a:pt x="3484" y="0"/>
                </a:moveTo>
                <a:cubicBezTo>
                  <a:pt x="2946" y="0"/>
                  <a:pt x="2407" y="159"/>
                  <a:pt x="1932" y="475"/>
                </a:cubicBezTo>
                <a:cubicBezTo>
                  <a:pt x="507" y="1425"/>
                  <a:pt x="0" y="3484"/>
                  <a:pt x="824" y="5099"/>
                </a:cubicBezTo>
                <a:cubicBezTo>
                  <a:pt x="1489" y="6366"/>
                  <a:pt x="4149" y="8488"/>
                  <a:pt x="5257" y="9374"/>
                </a:cubicBezTo>
                <a:cubicBezTo>
                  <a:pt x="5384" y="9469"/>
                  <a:pt x="5543" y="9533"/>
                  <a:pt x="5701" y="9533"/>
                </a:cubicBezTo>
                <a:cubicBezTo>
                  <a:pt x="5891" y="9533"/>
                  <a:pt x="6049" y="9469"/>
                  <a:pt x="6176" y="9374"/>
                </a:cubicBezTo>
                <a:cubicBezTo>
                  <a:pt x="7284" y="8488"/>
                  <a:pt x="9945" y="6366"/>
                  <a:pt x="10578" y="5099"/>
                </a:cubicBezTo>
                <a:cubicBezTo>
                  <a:pt x="11433" y="3484"/>
                  <a:pt x="10926" y="1425"/>
                  <a:pt x="9469" y="475"/>
                </a:cubicBezTo>
                <a:cubicBezTo>
                  <a:pt x="9026" y="159"/>
                  <a:pt x="8488" y="0"/>
                  <a:pt x="7949" y="0"/>
                </a:cubicBezTo>
                <a:cubicBezTo>
                  <a:pt x="7094" y="0"/>
                  <a:pt x="6271" y="412"/>
                  <a:pt x="5701" y="1109"/>
                </a:cubicBezTo>
                <a:cubicBezTo>
                  <a:pt x="5131" y="412"/>
                  <a:pt x="4339" y="0"/>
                  <a:pt x="3484" y="0"/>
                </a:cubicBezTo>
                <a:close/>
              </a:path>
            </a:pathLst>
          </a:custGeom>
          <a:solidFill>
            <a:srgbClr val="F28D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5" name="Google Shape;1115;p23"/>
          <p:cNvSpPr/>
          <p:nvPr/>
        </p:nvSpPr>
        <p:spPr>
          <a:xfrm>
            <a:off x="1501708" y="200470"/>
            <a:ext cx="104163" cy="104193"/>
          </a:xfrm>
          <a:custGeom>
            <a:rect b="b" l="l" r="r" t="t"/>
            <a:pathLst>
              <a:path extrusionOk="0" h="3485" w="3484">
                <a:moveTo>
                  <a:pt x="1742" y="1"/>
                </a:moveTo>
                <a:cubicBezTo>
                  <a:pt x="1457" y="1"/>
                  <a:pt x="1235" y="222"/>
                  <a:pt x="1235" y="507"/>
                </a:cubicBezTo>
                <a:lnTo>
                  <a:pt x="1235" y="1236"/>
                </a:lnTo>
                <a:lnTo>
                  <a:pt x="507" y="1236"/>
                </a:lnTo>
                <a:cubicBezTo>
                  <a:pt x="222" y="1236"/>
                  <a:pt x="0" y="1457"/>
                  <a:pt x="0" y="1742"/>
                </a:cubicBezTo>
                <a:cubicBezTo>
                  <a:pt x="0" y="2027"/>
                  <a:pt x="222" y="2249"/>
                  <a:pt x="507" y="2249"/>
                </a:cubicBezTo>
                <a:lnTo>
                  <a:pt x="1235" y="2249"/>
                </a:lnTo>
                <a:lnTo>
                  <a:pt x="1235" y="2977"/>
                </a:lnTo>
                <a:cubicBezTo>
                  <a:pt x="1235" y="3262"/>
                  <a:pt x="1457" y="3484"/>
                  <a:pt x="1742" y="3484"/>
                </a:cubicBezTo>
                <a:cubicBezTo>
                  <a:pt x="2027" y="3484"/>
                  <a:pt x="2249" y="3262"/>
                  <a:pt x="2249" y="2977"/>
                </a:cubicBezTo>
                <a:lnTo>
                  <a:pt x="2249" y="2249"/>
                </a:lnTo>
                <a:lnTo>
                  <a:pt x="2977" y="2249"/>
                </a:lnTo>
                <a:cubicBezTo>
                  <a:pt x="3262" y="2249"/>
                  <a:pt x="3484" y="2027"/>
                  <a:pt x="3484" y="1742"/>
                </a:cubicBezTo>
                <a:cubicBezTo>
                  <a:pt x="3484" y="1457"/>
                  <a:pt x="3262" y="1236"/>
                  <a:pt x="2977" y="1236"/>
                </a:cubicBezTo>
                <a:lnTo>
                  <a:pt x="2249" y="1236"/>
                </a:lnTo>
                <a:lnTo>
                  <a:pt x="2249" y="507"/>
                </a:lnTo>
                <a:cubicBezTo>
                  <a:pt x="2249" y="222"/>
                  <a:pt x="2027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6" name="Google Shape;111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76138" y="1508300"/>
            <a:ext cx="2149275" cy="2724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7" name="Google Shape;111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57000" y="2465001"/>
            <a:ext cx="3267676" cy="157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18" name="Google Shape;1118;p23"/>
          <p:cNvSpPr txBox="1"/>
          <p:nvPr/>
        </p:nvSpPr>
        <p:spPr>
          <a:xfrm>
            <a:off x="76800" y="4456525"/>
            <a:ext cx="8990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Kemp Simon, DIGITAL 2022: COLOMBIA, Data Reportal. </a:t>
            </a:r>
            <a:r>
              <a:rPr b="0" i="0" lang="en" sz="1300" u="none" cap="none" strike="noStrike">
                <a:solidFill>
                  <a:schemeClr val="dk1"/>
                </a:solidFill>
                <a:uFill>
                  <a:noFill/>
                </a:uFill>
                <a:latin typeface="Hind Vadodara Light"/>
                <a:ea typeface="Hind Vadodara Light"/>
                <a:cs typeface="Hind Vadodara Light"/>
                <a:sym typeface="Hind Vadodara Ligh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https://datareportal.com/reports/digital-2022-colombia</a:t>
            </a:r>
            <a:endParaRPr b="0" i="0" sz="1300" u="none" cap="none" strike="noStrike">
              <a:solidFill>
                <a:schemeClr val="dk1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Elogia y Epsilon Technologies, Estudio de redes sociales 2022. https://iabspain.es/estudio/estudio-de-redes-sociales-2022</a:t>
            </a:r>
            <a:endParaRPr b="0" i="0" sz="1300" u="none" cap="none" strike="noStrike">
              <a:solidFill>
                <a:schemeClr val="dk1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sp>
        <p:nvSpPr>
          <p:cNvPr id="1119" name="Google Shape;1119;p23"/>
          <p:cNvSpPr txBox="1"/>
          <p:nvPr>
            <p:ph idx="1" type="subTitle"/>
          </p:nvPr>
        </p:nvSpPr>
        <p:spPr>
          <a:xfrm>
            <a:off x="2637600" y="708175"/>
            <a:ext cx="33366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200"/>
              <a:buNone/>
            </a:pPr>
            <a:r>
              <a:rPr lang="en" sz="1800"/>
              <a:t>¿Cómo definirías esta red social en una palabra?</a:t>
            </a:r>
            <a:endParaRPr sz="1800"/>
          </a:p>
        </p:txBody>
      </p:sp>
      <p:pic>
        <p:nvPicPr>
          <p:cNvPr id="1120" name="Google Shape;1120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24"/>
          <p:cNvSpPr/>
          <p:nvPr/>
        </p:nvSpPr>
        <p:spPr>
          <a:xfrm flipH="1" rot="5400000">
            <a:off x="-1971287" y="1971288"/>
            <a:ext cx="5147175" cy="120460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6" name="Google Shape;1126;p24"/>
          <p:cNvSpPr txBox="1"/>
          <p:nvPr>
            <p:ph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Percepción de las redes sociales</a:t>
            </a:r>
            <a:endParaRPr/>
          </a:p>
        </p:txBody>
      </p:sp>
      <p:grpSp>
        <p:nvGrpSpPr>
          <p:cNvPr id="1127" name="Google Shape;1127;p24"/>
          <p:cNvGrpSpPr/>
          <p:nvPr/>
        </p:nvGrpSpPr>
        <p:grpSpPr>
          <a:xfrm>
            <a:off x="5900962" y="1279563"/>
            <a:ext cx="2652971" cy="3060880"/>
            <a:chOff x="5399249" y="1260588"/>
            <a:chExt cx="2652971" cy="3060880"/>
          </a:xfrm>
        </p:grpSpPr>
        <p:sp>
          <p:nvSpPr>
            <p:cNvPr id="1128" name="Google Shape;1128;p24"/>
            <p:cNvSpPr/>
            <p:nvPr/>
          </p:nvSpPr>
          <p:spPr>
            <a:xfrm>
              <a:off x="5399249" y="1260588"/>
              <a:ext cx="2652971" cy="3060880"/>
            </a:xfrm>
            <a:custGeom>
              <a:rect b="b" l="l" r="r" t="t"/>
              <a:pathLst>
                <a:path extrusionOk="0" h="118823" w="102988">
                  <a:moveTo>
                    <a:pt x="6144" y="1"/>
                  </a:moveTo>
                  <a:cubicBezTo>
                    <a:pt x="2755" y="1"/>
                    <a:pt x="0" y="2724"/>
                    <a:pt x="0" y="6113"/>
                  </a:cubicBezTo>
                  <a:lnTo>
                    <a:pt x="0" y="112710"/>
                  </a:lnTo>
                  <a:cubicBezTo>
                    <a:pt x="0" y="116067"/>
                    <a:pt x="2755" y="118822"/>
                    <a:pt x="6144" y="118822"/>
                  </a:cubicBezTo>
                  <a:lnTo>
                    <a:pt x="96876" y="118822"/>
                  </a:lnTo>
                  <a:cubicBezTo>
                    <a:pt x="100264" y="118822"/>
                    <a:pt x="102988" y="116067"/>
                    <a:pt x="102988" y="112710"/>
                  </a:cubicBezTo>
                  <a:lnTo>
                    <a:pt x="102988" y="6113"/>
                  </a:lnTo>
                  <a:cubicBezTo>
                    <a:pt x="102988" y="2724"/>
                    <a:pt x="100233" y="1"/>
                    <a:pt x="9687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24"/>
            <p:cNvSpPr/>
            <p:nvPr/>
          </p:nvSpPr>
          <p:spPr>
            <a:xfrm>
              <a:off x="6644143" y="4085659"/>
              <a:ext cx="163988" cy="163988"/>
            </a:xfrm>
            <a:custGeom>
              <a:rect b="b" l="l" r="r" t="t"/>
              <a:pathLst>
                <a:path extrusionOk="0" h="6366" w="6366">
                  <a:moveTo>
                    <a:pt x="3167" y="0"/>
                  </a:moveTo>
                  <a:cubicBezTo>
                    <a:pt x="1425" y="0"/>
                    <a:pt x="0" y="1425"/>
                    <a:pt x="0" y="3167"/>
                  </a:cubicBezTo>
                  <a:cubicBezTo>
                    <a:pt x="0" y="4940"/>
                    <a:pt x="1425" y="6366"/>
                    <a:pt x="3167" y="6366"/>
                  </a:cubicBezTo>
                  <a:cubicBezTo>
                    <a:pt x="4940" y="6366"/>
                    <a:pt x="6366" y="4940"/>
                    <a:pt x="6366" y="3167"/>
                  </a:cubicBezTo>
                  <a:cubicBezTo>
                    <a:pt x="6366" y="1425"/>
                    <a:pt x="4940" y="0"/>
                    <a:pt x="3167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24"/>
            <p:cNvSpPr/>
            <p:nvPr/>
          </p:nvSpPr>
          <p:spPr>
            <a:xfrm>
              <a:off x="6404294" y="1348687"/>
              <a:ext cx="642867" cy="33488"/>
            </a:xfrm>
            <a:custGeom>
              <a:rect b="b" l="l" r="r" t="t"/>
              <a:pathLst>
                <a:path extrusionOk="0" h="1300" w="24956">
                  <a:moveTo>
                    <a:pt x="665" y="1"/>
                  </a:moveTo>
                  <a:cubicBezTo>
                    <a:pt x="317" y="1"/>
                    <a:pt x="0" y="286"/>
                    <a:pt x="0" y="634"/>
                  </a:cubicBezTo>
                  <a:lnTo>
                    <a:pt x="0" y="666"/>
                  </a:lnTo>
                  <a:cubicBezTo>
                    <a:pt x="0" y="1014"/>
                    <a:pt x="317" y="1299"/>
                    <a:pt x="665" y="1299"/>
                  </a:cubicBezTo>
                  <a:lnTo>
                    <a:pt x="24322" y="1299"/>
                  </a:lnTo>
                  <a:cubicBezTo>
                    <a:pt x="24671" y="1299"/>
                    <a:pt x="24956" y="1014"/>
                    <a:pt x="24956" y="666"/>
                  </a:cubicBezTo>
                  <a:lnTo>
                    <a:pt x="24956" y="634"/>
                  </a:lnTo>
                  <a:cubicBezTo>
                    <a:pt x="24956" y="286"/>
                    <a:pt x="24671" y="1"/>
                    <a:pt x="24322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31" name="Google Shape;1131;p24"/>
          <p:cNvSpPr/>
          <p:nvPr/>
        </p:nvSpPr>
        <p:spPr>
          <a:xfrm flipH="1">
            <a:off x="1214942" y="1453805"/>
            <a:ext cx="4012178" cy="2712412"/>
          </a:xfrm>
          <a:custGeom>
            <a:rect b="b" l="l" r="r" t="t"/>
            <a:pathLst>
              <a:path extrusionOk="0" h="90542" w="133929">
                <a:moveTo>
                  <a:pt x="20047" y="0"/>
                </a:moveTo>
                <a:cubicBezTo>
                  <a:pt x="19888" y="0"/>
                  <a:pt x="19762" y="127"/>
                  <a:pt x="19762" y="285"/>
                </a:cubicBezTo>
                <a:cubicBezTo>
                  <a:pt x="19762" y="443"/>
                  <a:pt x="19888" y="570"/>
                  <a:pt x="20047" y="570"/>
                </a:cubicBezTo>
                <a:lnTo>
                  <a:pt x="20078" y="570"/>
                </a:lnTo>
                <a:cubicBezTo>
                  <a:pt x="20268" y="570"/>
                  <a:pt x="20395" y="443"/>
                  <a:pt x="20395" y="285"/>
                </a:cubicBezTo>
                <a:cubicBezTo>
                  <a:pt x="20395" y="127"/>
                  <a:pt x="20268" y="0"/>
                  <a:pt x="20078" y="0"/>
                </a:cubicBezTo>
                <a:close/>
                <a:moveTo>
                  <a:pt x="21662" y="0"/>
                </a:moveTo>
                <a:cubicBezTo>
                  <a:pt x="21503" y="0"/>
                  <a:pt x="21377" y="127"/>
                  <a:pt x="21377" y="285"/>
                </a:cubicBezTo>
                <a:cubicBezTo>
                  <a:pt x="21377" y="443"/>
                  <a:pt x="21503" y="570"/>
                  <a:pt x="21662" y="570"/>
                </a:cubicBezTo>
                <a:lnTo>
                  <a:pt x="21725" y="570"/>
                </a:lnTo>
                <a:cubicBezTo>
                  <a:pt x="21883" y="570"/>
                  <a:pt x="22010" y="443"/>
                  <a:pt x="22010" y="285"/>
                </a:cubicBezTo>
                <a:cubicBezTo>
                  <a:pt x="22010" y="127"/>
                  <a:pt x="21883" y="0"/>
                  <a:pt x="21725" y="0"/>
                </a:cubicBezTo>
                <a:close/>
                <a:moveTo>
                  <a:pt x="23309" y="0"/>
                </a:moveTo>
                <a:cubicBezTo>
                  <a:pt x="23150" y="0"/>
                  <a:pt x="22992" y="127"/>
                  <a:pt x="22992" y="285"/>
                </a:cubicBezTo>
                <a:cubicBezTo>
                  <a:pt x="22992" y="443"/>
                  <a:pt x="23150" y="570"/>
                  <a:pt x="23309" y="570"/>
                </a:cubicBezTo>
                <a:lnTo>
                  <a:pt x="23340" y="570"/>
                </a:lnTo>
                <a:cubicBezTo>
                  <a:pt x="23499" y="570"/>
                  <a:pt x="23625" y="443"/>
                  <a:pt x="23625" y="285"/>
                </a:cubicBezTo>
                <a:cubicBezTo>
                  <a:pt x="23625" y="127"/>
                  <a:pt x="23499" y="0"/>
                  <a:pt x="23340" y="0"/>
                </a:cubicBezTo>
                <a:close/>
                <a:moveTo>
                  <a:pt x="24924" y="0"/>
                </a:moveTo>
                <a:cubicBezTo>
                  <a:pt x="24765" y="0"/>
                  <a:pt x="24639" y="127"/>
                  <a:pt x="24639" y="285"/>
                </a:cubicBezTo>
                <a:cubicBezTo>
                  <a:pt x="24639" y="443"/>
                  <a:pt x="24765" y="570"/>
                  <a:pt x="24924" y="570"/>
                </a:cubicBezTo>
                <a:lnTo>
                  <a:pt x="24955" y="570"/>
                </a:lnTo>
                <a:cubicBezTo>
                  <a:pt x="25114" y="570"/>
                  <a:pt x="25240" y="443"/>
                  <a:pt x="25240" y="285"/>
                </a:cubicBezTo>
                <a:cubicBezTo>
                  <a:pt x="25240" y="127"/>
                  <a:pt x="25082" y="0"/>
                  <a:pt x="24924" y="0"/>
                </a:cubicBezTo>
                <a:close/>
                <a:moveTo>
                  <a:pt x="26539" y="0"/>
                </a:moveTo>
                <a:cubicBezTo>
                  <a:pt x="26380" y="0"/>
                  <a:pt x="26254" y="127"/>
                  <a:pt x="26254" y="285"/>
                </a:cubicBezTo>
                <a:cubicBezTo>
                  <a:pt x="26254" y="443"/>
                  <a:pt x="26380" y="570"/>
                  <a:pt x="26539" y="570"/>
                </a:cubicBezTo>
                <a:lnTo>
                  <a:pt x="26570" y="570"/>
                </a:lnTo>
                <a:cubicBezTo>
                  <a:pt x="26760" y="570"/>
                  <a:pt x="26887" y="443"/>
                  <a:pt x="26887" y="285"/>
                </a:cubicBezTo>
                <a:cubicBezTo>
                  <a:pt x="26887" y="127"/>
                  <a:pt x="26760" y="0"/>
                  <a:pt x="26570" y="0"/>
                </a:cubicBezTo>
                <a:close/>
                <a:moveTo>
                  <a:pt x="28154" y="0"/>
                </a:moveTo>
                <a:cubicBezTo>
                  <a:pt x="27996" y="0"/>
                  <a:pt x="27869" y="127"/>
                  <a:pt x="27869" y="285"/>
                </a:cubicBezTo>
                <a:cubicBezTo>
                  <a:pt x="27869" y="443"/>
                  <a:pt x="27996" y="570"/>
                  <a:pt x="28154" y="570"/>
                </a:cubicBezTo>
                <a:lnTo>
                  <a:pt x="28217" y="570"/>
                </a:lnTo>
                <a:cubicBezTo>
                  <a:pt x="28376" y="570"/>
                  <a:pt x="28502" y="443"/>
                  <a:pt x="28502" y="285"/>
                </a:cubicBezTo>
                <a:cubicBezTo>
                  <a:pt x="28502" y="127"/>
                  <a:pt x="28376" y="0"/>
                  <a:pt x="28217" y="0"/>
                </a:cubicBezTo>
                <a:close/>
                <a:moveTo>
                  <a:pt x="29801" y="0"/>
                </a:moveTo>
                <a:cubicBezTo>
                  <a:pt x="29611" y="0"/>
                  <a:pt x="29484" y="127"/>
                  <a:pt x="29484" y="285"/>
                </a:cubicBezTo>
                <a:cubicBezTo>
                  <a:pt x="29484" y="443"/>
                  <a:pt x="29611" y="570"/>
                  <a:pt x="29801" y="570"/>
                </a:cubicBezTo>
                <a:lnTo>
                  <a:pt x="29832" y="570"/>
                </a:lnTo>
                <a:cubicBezTo>
                  <a:pt x="29991" y="570"/>
                  <a:pt x="30117" y="443"/>
                  <a:pt x="30117" y="285"/>
                </a:cubicBezTo>
                <a:cubicBezTo>
                  <a:pt x="30117" y="127"/>
                  <a:pt x="29991" y="0"/>
                  <a:pt x="29832" y="0"/>
                </a:cubicBezTo>
                <a:close/>
                <a:moveTo>
                  <a:pt x="31416" y="0"/>
                </a:moveTo>
                <a:cubicBezTo>
                  <a:pt x="31257" y="0"/>
                  <a:pt x="31131" y="127"/>
                  <a:pt x="31131" y="285"/>
                </a:cubicBezTo>
                <a:cubicBezTo>
                  <a:pt x="31131" y="443"/>
                  <a:pt x="31257" y="570"/>
                  <a:pt x="31416" y="570"/>
                </a:cubicBezTo>
                <a:lnTo>
                  <a:pt x="31447" y="570"/>
                </a:lnTo>
                <a:cubicBezTo>
                  <a:pt x="31606" y="570"/>
                  <a:pt x="31764" y="443"/>
                  <a:pt x="31764" y="285"/>
                </a:cubicBezTo>
                <a:cubicBezTo>
                  <a:pt x="31764" y="127"/>
                  <a:pt x="31606" y="0"/>
                  <a:pt x="31447" y="0"/>
                </a:cubicBezTo>
                <a:close/>
                <a:moveTo>
                  <a:pt x="33031" y="0"/>
                </a:moveTo>
                <a:cubicBezTo>
                  <a:pt x="32873" y="0"/>
                  <a:pt x="32746" y="127"/>
                  <a:pt x="32746" y="285"/>
                </a:cubicBezTo>
                <a:cubicBezTo>
                  <a:pt x="32746" y="443"/>
                  <a:pt x="32873" y="570"/>
                  <a:pt x="33031" y="570"/>
                </a:cubicBezTo>
                <a:lnTo>
                  <a:pt x="33063" y="570"/>
                </a:lnTo>
                <a:cubicBezTo>
                  <a:pt x="33253" y="570"/>
                  <a:pt x="33348" y="443"/>
                  <a:pt x="33348" y="285"/>
                </a:cubicBezTo>
                <a:cubicBezTo>
                  <a:pt x="33348" y="127"/>
                  <a:pt x="33189" y="0"/>
                  <a:pt x="33031" y="0"/>
                </a:cubicBezTo>
                <a:close/>
                <a:moveTo>
                  <a:pt x="34646" y="0"/>
                </a:moveTo>
                <a:cubicBezTo>
                  <a:pt x="34488" y="0"/>
                  <a:pt x="34361" y="127"/>
                  <a:pt x="34361" y="285"/>
                </a:cubicBezTo>
                <a:cubicBezTo>
                  <a:pt x="34361" y="443"/>
                  <a:pt x="34488" y="570"/>
                  <a:pt x="34646" y="570"/>
                </a:cubicBezTo>
                <a:lnTo>
                  <a:pt x="34709" y="570"/>
                </a:lnTo>
                <a:cubicBezTo>
                  <a:pt x="34868" y="570"/>
                  <a:pt x="34994" y="443"/>
                  <a:pt x="34994" y="285"/>
                </a:cubicBezTo>
                <a:cubicBezTo>
                  <a:pt x="34994" y="127"/>
                  <a:pt x="34868" y="0"/>
                  <a:pt x="34709" y="0"/>
                </a:cubicBezTo>
                <a:close/>
                <a:moveTo>
                  <a:pt x="36293" y="0"/>
                </a:moveTo>
                <a:cubicBezTo>
                  <a:pt x="36103" y="0"/>
                  <a:pt x="35976" y="127"/>
                  <a:pt x="35976" y="285"/>
                </a:cubicBezTo>
                <a:cubicBezTo>
                  <a:pt x="35976" y="443"/>
                  <a:pt x="36103" y="570"/>
                  <a:pt x="36293" y="570"/>
                </a:cubicBezTo>
                <a:lnTo>
                  <a:pt x="36324" y="570"/>
                </a:lnTo>
                <a:cubicBezTo>
                  <a:pt x="36483" y="570"/>
                  <a:pt x="36610" y="443"/>
                  <a:pt x="36610" y="285"/>
                </a:cubicBezTo>
                <a:cubicBezTo>
                  <a:pt x="36610" y="127"/>
                  <a:pt x="36483" y="0"/>
                  <a:pt x="36324" y="0"/>
                </a:cubicBezTo>
                <a:close/>
                <a:moveTo>
                  <a:pt x="37908" y="0"/>
                </a:moveTo>
                <a:cubicBezTo>
                  <a:pt x="37750" y="0"/>
                  <a:pt x="37623" y="127"/>
                  <a:pt x="37623" y="285"/>
                </a:cubicBezTo>
                <a:cubicBezTo>
                  <a:pt x="37623" y="443"/>
                  <a:pt x="37750" y="570"/>
                  <a:pt x="37908" y="570"/>
                </a:cubicBezTo>
                <a:lnTo>
                  <a:pt x="37940" y="570"/>
                </a:lnTo>
                <a:cubicBezTo>
                  <a:pt x="38098" y="570"/>
                  <a:pt x="38256" y="443"/>
                  <a:pt x="38256" y="285"/>
                </a:cubicBezTo>
                <a:cubicBezTo>
                  <a:pt x="38256" y="127"/>
                  <a:pt x="38098" y="0"/>
                  <a:pt x="37940" y="0"/>
                </a:cubicBezTo>
                <a:close/>
                <a:moveTo>
                  <a:pt x="39523" y="0"/>
                </a:moveTo>
                <a:cubicBezTo>
                  <a:pt x="39365" y="0"/>
                  <a:pt x="39238" y="127"/>
                  <a:pt x="39238" y="285"/>
                </a:cubicBezTo>
                <a:cubicBezTo>
                  <a:pt x="39238" y="443"/>
                  <a:pt x="39365" y="570"/>
                  <a:pt x="39523" y="570"/>
                </a:cubicBezTo>
                <a:lnTo>
                  <a:pt x="39555" y="570"/>
                </a:lnTo>
                <a:cubicBezTo>
                  <a:pt x="39745" y="570"/>
                  <a:pt x="39840" y="443"/>
                  <a:pt x="39840" y="285"/>
                </a:cubicBezTo>
                <a:cubicBezTo>
                  <a:pt x="39840" y="127"/>
                  <a:pt x="39681" y="0"/>
                  <a:pt x="39523" y="0"/>
                </a:cubicBezTo>
                <a:close/>
                <a:moveTo>
                  <a:pt x="41138" y="0"/>
                </a:moveTo>
                <a:cubicBezTo>
                  <a:pt x="40980" y="0"/>
                  <a:pt x="40853" y="127"/>
                  <a:pt x="40853" y="285"/>
                </a:cubicBezTo>
                <a:cubicBezTo>
                  <a:pt x="40853" y="443"/>
                  <a:pt x="40980" y="570"/>
                  <a:pt x="41138" y="570"/>
                </a:cubicBezTo>
                <a:lnTo>
                  <a:pt x="41202" y="570"/>
                </a:lnTo>
                <a:cubicBezTo>
                  <a:pt x="41360" y="570"/>
                  <a:pt x="41487" y="443"/>
                  <a:pt x="41487" y="285"/>
                </a:cubicBezTo>
                <a:cubicBezTo>
                  <a:pt x="41487" y="127"/>
                  <a:pt x="41360" y="0"/>
                  <a:pt x="41202" y="0"/>
                </a:cubicBezTo>
                <a:close/>
                <a:moveTo>
                  <a:pt x="42785" y="0"/>
                </a:moveTo>
                <a:cubicBezTo>
                  <a:pt x="42627" y="0"/>
                  <a:pt x="42468" y="127"/>
                  <a:pt x="42468" y="285"/>
                </a:cubicBezTo>
                <a:cubicBezTo>
                  <a:pt x="42468" y="443"/>
                  <a:pt x="42627" y="570"/>
                  <a:pt x="42785" y="570"/>
                </a:cubicBezTo>
                <a:lnTo>
                  <a:pt x="42817" y="570"/>
                </a:lnTo>
                <a:cubicBezTo>
                  <a:pt x="42975" y="570"/>
                  <a:pt x="43102" y="443"/>
                  <a:pt x="43102" y="285"/>
                </a:cubicBezTo>
                <a:cubicBezTo>
                  <a:pt x="43102" y="127"/>
                  <a:pt x="42975" y="0"/>
                  <a:pt x="42817" y="0"/>
                </a:cubicBezTo>
                <a:close/>
                <a:moveTo>
                  <a:pt x="44400" y="0"/>
                </a:moveTo>
                <a:cubicBezTo>
                  <a:pt x="44242" y="0"/>
                  <a:pt x="44083" y="127"/>
                  <a:pt x="44083" y="285"/>
                </a:cubicBezTo>
                <a:cubicBezTo>
                  <a:pt x="44083" y="443"/>
                  <a:pt x="44242" y="570"/>
                  <a:pt x="44400" y="570"/>
                </a:cubicBezTo>
                <a:lnTo>
                  <a:pt x="44432" y="570"/>
                </a:lnTo>
                <a:cubicBezTo>
                  <a:pt x="44590" y="570"/>
                  <a:pt x="44748" y="443"/>
                  <a:pt x="44748" y="285"/>
                </a:cubicBezTo>
                <a:cubicBezTo>
                  <a:pt x="44748" y="127"/>
                  <a:pt x="44590" y="0"/>
                  <a:pt x="44432" y="0"/>
                </a:cubicBezTo>
                <a:close/>
                <a:moveTo>
                  <a:pt x="46015" y="0"/>
                </a:moveTo>
                <a:cubicBezTo>
                  <a:pt x="45857" y="0"/>
                  <a:pt x="45730" y="127"/>
                  <a:pt x="45730" y="285"/>
                </a:cubicBezTo>
                <a:cubicBezTo>
                  <a:pt x="45730" y="443"/>
                  <a:pt x="45857" y="570"/>
                  <a:pt x="46015" y="570"/>
                </a:cubicBezTo>
                <a:lnTo>
                  <a:pt x="46047" y="570"/>
                </a:lnTo>
                <a:cubicBezTo>
                  <a:pt x="46237" y="570"/>
                  <a:pt x="46364" y="443"/>
                  <a:pt x="46364" y="285"/>
                </a:cubicBezTo>
                <a:cubicBezTo>
                  <a:pt x="46364" y="127"/>
                  <a:pt x="46237" y="0"/>
                  <a:pt x="46047" y="0"/>
                </a:cubicBezTo>
                <a:close/>
                <a:moveTo>
                  <a:pt x="47630" y="0"/>
                </a:moveTo>
                <a:cubicBezTo>
                  <a:pt x="47472" y="0"/>
                  <a:pt x="47345" y="127"/>
                  <a:pt x="47345" y="285"/>
                </a:cubicBezTo>
                <a:cubicBezTo>
                  <a:pt x="47345" y="443"/>
                  <a:pt x="47472" y="570"/>
                  <a:pt x="47630" y="570"/>
                </a:cubicBezTo>
                <a:lnTo>
                  <a:pt x="47694" y="570"/>
                </a:lnTo>
                <a:cubicBezTo>
                  <a:pt x="47852" y="570"/>
                  <a:pt x="47947" y="443"/>
                  <a:pt x="47947" y="285"/>
                </a:cubicBezTo>
                <a:cubicBezTo>
                  <a:pt x="47947" y="127"/>
                  <a:pt x="47820" y="0"/>
                  <a:pt x="47630" y="0"/>
                </a:cubicBezTo>
                <a:close/>
                <a:moveTo>
                  <a:pt x="49277" y="0"/>
                </a:moveTo>
                <a:cubicBezTo>
                  <a:pt x="49087" y="0"/>
                  <a:pt x="48960" y="127"/>
                  <a:pt x="48960" y="285"/>
                </a:cubicBezTo>
                <a:cubicBezTo>
                  <a:pt x="48960" y="443"/>
                  <a:pt x="49087" y="570"/>
                  <a:pt x="49277" y="570"/>
                </a:cubicBezTo>
                <a:lnTo>
                  <a:pt x="49309" y="570"/>
                </a:lnTo>
                <a:cubicBezTo>
                  <a:pt x="49467" y="570"/>
                  <a:pt x="49594" y="443"/>
                  <a:pt x="49594" y="285"/>
                </a:cubicBezTo>
                <a:cubicBezTo>
                  <a:pt x="49594" y="127"/>
                  <a:pt x="49467" y="0"/>
                  <a:pt x="49309" y="0"/>
                </a:cubicBezTo>
                <a:close/>
                <a:moveTo>
                  <a:pt x="50892" y="0"/>
                </a:moveTo>
                <a:cubicBezTo>
                  <a:pt x="50734" y="0"/>
                  <a:pt x="50607" y="127"/>
                  <a:pt x="50607" y="285"/>
                </a:cubicBezTo>
                <a:cubicBezTo>
                  <a:pt x="50607" y="443"/>
                  <a:pt x="50734" y="570"/>
                  <a:pt x="50892" y="570"/>
                </a:cubicBezTo>
                <a:lnTo>
                  <a:pt x="50924" y="570"/>
                </a:lnTo>
                <a:cubicBezTo>
                  <a:pt x="51082" y="570"/>
                  <a:pt x="51241" y="443"/>
                  <a:pt x="51241" y="285"/>
                </a:cubicBezTo>
                <a:cubicBezTo>
                  <a:pt x="51241" y="127"/>
                  <a:pt x="51082" y="0"/>
                  <a:pt x="50924" y="0"/>
                </a:cubicBezTo>
                <a:close/>
                <a:moveTo>
                  <a:pt x="52507" y="0"/>
                </a:moveTo>
                <a:cubicBezTo>
                  <a:pt x="52349" y="0"/>
                  <a:pt x="52222" y="127"/>
                  <a:pt x="52222" y="285"/>
                </a:cubicBezTo>
                <a:cubicBezTo>
                  <a:pt x="52222" y="443"/>
                  <a:pt x="52349" y="570"/>
                  <a:pt x="52507" y="570"/>
                </a:cubicBezTo>
                <a:lnTo>
                  <a:pt x="52539" y="570"/>
                </a:lnTo>
                <a:cubicBezTo>
                  <a:pt x="52729" y="570"/>
                  <a:pt x="52856" y="443"/>
                  <a:pt x="52856" y="285"/>
                </a:cubicBezTo>
                <a:cubicBezTo>
                  <a:pt x="52856" y="127"/>
                  <a:pt x="52729" y="0"/>
                  <a:pt x="52539" y="0"/>
                </a:cubicBezTo>
                <a:close/>
                <a:moveTo>
                  <a:pt x="54123" y="0"/>
                </a:moveTo>
                <a:cubicBezTo>
                  <a:pt x="53964" y="0"/>
                  <a:pt x="53837" y="127"/>
                  <a:pt x="53837" y="285"/>
                </a:cubicBezTo>
                <a:cubicBezTo>
                  <a:pt x="53837" y="443"/>
                  <a:pt x="53964" y="570"/>
                  <a:pt x="54123" y="570"/>
                </a:cubicBezTo>
                <a:lnTo>
                  <a:pt x="54186" y="570"/>
                </a:lnTo>
                <a:cubicBezTo>
                  <a:pt x="54344" y="570"/>
                  <a:pt x="54471" y="443"/>
                  <a:pt x="54471" y="285"/>
                </a:cubicBezTo>
                <a:cubicBezTo>
                  <a:pt x="54471" y="127"/>
                  <a:pt x="54344" y="0"/>
                  <a:pt x="54186" y="0"/>
                </a:cubicBezTo>
                <a:close/>
                <a:moveTo>
                  <a:pt x="55769" y="0"/>
                </a:moveTo>
                <a:cubicBezTo>
                  <a:pt x="55611" y="0"/>
                  <a:pt x="55453" y="127"/>
                  <a:pt x="55453" y="285"/>
                </a:cubicBezTo>
                <a:cubicBezTo>
                  <a:pt x="55453" y="443"/>
                  <a:pt x="55611" y="570"/>
                  <a:pt x="55769" y="570"/>
                </a:cubicBezTo>
                <a:lnTo>
                  <a:pt x="55801" y="570"/>
                </a:lnTo>
                <a:cubicBezTo>
                  <a:pt x="55959" y="570"/>
                  <a:pt x="56086" y="443"/>
                  <a:pt x="56086" y="285"/>
                </a:cubicBezTo>
                <a:cubicBezTo>
                  <a:pt x="56086" y="127"/>
                  <a:pt x="55928" y="0"/>
                  <a:pt x="55769" y="0"/>
                </a:cubicBezTo>
                <a:close/>
                <a:moveTo>
                  <a:pt x="57384" y="0"/>
                </a:moveTo>
                <a:cubicBezTo>
                  <a:pt x="57226" y="0"/>
                  <a:pt x="57099" y="127"/>
                  <a:pt x="57099" y="285"/>
                </a:cubicBezTo>
                <a:cubicBezTo>
                  <a:pt x="57099" y="443"/>
                  <a:pt x="57226" y="570"/>
                  <a:pt x="57384" y="570"/>
                </a:cubicBezTo>
                <a:lnTo>
                  <a:pt x="57416" y="570"/>
                </a:lnTo>
                <a:cubicBezTo>
                  <a:pt x="57574" y="570"/>
                  <a:pt x="57733" y="443"/>
                  <a:pt x="57733" y="285"/>
                </a:cubicBezTo>
                <a:cubicBezTo>
                  <a:pt x="57733" y="127"/>
                  <a:pt x="57574" y="0"/>
                  <a:pt x="57416" y="0"/>
                </a:cubicBezTo>
                <a:close/>
                <a:moveTo>
                  <a:pt x="59000" y="0"/>
                </a:moveTo>
                <a:cubicBezTo>
                  <a:pt x="58841" y="0"/>
                  <a:pt x="58715" y="127"/>
                  <a:pt x="58715" y="285"/>
                </a:cubicBezTo>
                <a:cubicBezTo>
                  <a:pt x="58715" y="443"/>
                  <a:pt x="58841" y="570"/>
                  <a:pt x="59000" y="570"/>
                </a:cubicBezTo>
                <a:lnTo>
                  <a:pt x="59031" y="570"/>
                </a:lnTo>
                <a:cubicBezTo>
                  <a:pt x="59221" y="570"/>
                  <a:pt x="59348" y="443"/>
                  <a:pt x="59348" y="285"/>
                </a:cubicBezTo>
                <a:cubicBezTo>
                  <a:pt x="59348" y="127"/>
                  <a:pt x="59221" y="0"/>
                  <a:pt x="59031" y="0"/>
                </a:cubicBezTo>
                <a:close/>
                <a:moveTo>
                  <a:pt x="60615" y="0"/>
                </a:moveTo>
                <a:cubicBezTo>
                  <a:pt x="60456" y="0"/>
                  <a:pt x="60330" y="127"/>
                  <a:pt x="60330" y="285"/>
                </a:cubicBezTo>
                <a:cubicBezTo>
                  <a:pt x="60330" y="443"/>
                  <a:pt x="60456" y="570"/>
                  <a:pt x="60615" y="570"/>
                </a:cubicBezTo>
                <a:lnTo>
                  <a:pt x="60678" y="570"/>
                </a:lnTo>
                <a:cubicBezTo>
                  <a:pt x="60836" y="570"/>
                  <a:pt x="60963" y="443"/>
                  <a:pt x="60963" y="285"/>
                </a:cubicBezTo>
                <a:cubicBezTo>
                  <a:pt x="60963" y="127"/>
                  <a:pt x="60836" y="0"/>
                  <a:pt x="60678" y="0"/>
                </a:cubicBezTo>
                <a:close/>
                <a:moveTo>
                  <a:pt x="62261" y="0"/>
                </a:moveTo>
                <a:cubicBezTo>
                  <a:pt x="62071" y="0"/>
                  <a:pt x="61945" y="127"/>
                  <a:pt x="61945" y="285"/>
                </a:cubicBezTo>
                <a:cubicBezTo>
                  <a:pt x="61945" y="443"/>
                  <a:pt x="62071" y="570"/>
                  <a:pt x="62261" y="570"/>
                </a:cubicBezTo>
                <a:lnTo>
                  <a:pt x="62293" y="570"/>
                </a:lnTo>
                <a:cubicBezTo>
                  <a:pt x="62451" y="570"/>
                  <a:pt x="62578" y="443"/>
                  <a:pt x="62578" y="285"/>
                </a:cubicBezTo>
                <a:cubicBezTo>
                  <a:pt x="62578" y="127"/>
                  <a:pt x="62451" y="0"/>
                  <a:pt x="62293" y="0"/>
                </a:cubicBezTo>
                <a:close/>
                <a:moveTo>
                  <a:pt x="63877" y="0"/>
                </a:moveTo>
                <a:cubicBezTo>
                  <a:pt x="63718" y="0"/>
                  <a:pt x="63592" y="127"/>
                  <a:pt x="63592" y="285"/>
                </a:cubicBezTo>
                <a:cubicBezTo>
                  <a:pt x="63592" y="443"/>
                  <a:pt x="63718" y="570"/>
                  <a:pt x="63877" y="570"/>
                </a:cubicBezTo>
                <a:lnTo>
                  <a:pt x="63908" y="570"/>
                </a:lnTo>
                <a:cubicBezTo>
                  <a:pt x="64067" y="570"/>
                  <a:pt x="64193" y="443"/>
                  <a:pt x="64193" y="285"/>
                </a:cubicBezTo>
                <a:cubicBezTo>
                  <a:pt x="64193" y="127"/>
                  <a:pt x="64035" y="0"/>
                  <a:pt x="63877" y="0"/>
                </a:cubicBezTo>
                <a:close/>
                <a:moveTo>
                  <a:pt x="65492" y="0"/>
                </a:moveTo>
                <a:cubicBezTo>
                  <a:pt x="65333" y="0"/>
                  <a:pt x="65207" y="127"/>
                  <a:pt x="65207" y="285"/>
                </a:cubicBezTo>
                <a:cubicBezTo>
                  <a:pt x="65207" y="443"/>
                  <a:pt x="65333" y="570"/>
                  <a:pt x="65492" y="570"/>
                </a:cubicBezTo>
                <a:lnTo>
                  <a:pt x="65523" y="570"/>
                </a:lnTo>
                <a:cubicBezTo>
                  <a:pt x="65713" y="570"/>
                  <a:pt x="65840" y="443"/>
                  <a:pt x="65840" y="285"/>
                </a:cubicBezTo>
                <a:cubicBezTo>
                  <a:pt x="65840" y="127"/>
                  <a:pt x="65713" y="0"/>
                  <a:pt x="65523" y="0"/>
                </a:cubicBezTo>
                <a:close/>
                <a:moveTo>
                  <a:pt x="67107" y="0"/>
                </a:moveTo>
                <a:cubicBezTo>
                  <a:pt x="66948" y="0"/>
                  <a:pt x="66822" y="127"/>
                  <a:pt x="66822" y="285"/>
                </a:cubicBezTo>
                <a:cubicBezTo>
                  <a:pt x="66822" y="443"/>
                  <a:pt x="66948" y="570"/>
                  <a:pt x="67107" y="570"/>
                </a:cubicBezTo>
                <a:lnTo>
                  <a:pt x="67170" y="570"/>
                </a:lnTo>
                <a:cubicBezTo>
                  <a:pt x="67329" y="570"/>
                  <a:pt x="67455" y="443"/>
                  <a:pt x="67455" y="285"/>
                </a:cubicBezTo>
                <a:cubicBezTo>
                  <a:pt x="67455" y="127"/>
                  <a:pt x="67329" y="0"/>
                  <a:pt x="67170" y="0"/>
                </a:cubicBezTo>
                <a:close/>
                <a:moveTo>
                  <a:pt x="68754" y="0"/>
                </a:moveTo>
                <a:cubicBezTo>
                  <a:pt x="68595" y="0"/>
                  <a:pt x="68437" y="127"/>
                  <a:pt x="68437" y="285"/>
                </a:cubicBezTo>
                <a:cubicBezTo>
                  <a:pt x="68437" y="443"/>
                  <a:pt x="68595" y="570"/>
                  <a:pt x="68754" y="570"/>
                </a:cubicBezTo>
                <a:lnTo>
                  <a:pt x="68785" y="570"/>
                </a:lnTo>
                <a:cubicBezTo>
                  <a:pt x="68944" y="570"/>
                  <a:pt x="69070" y="443"/>
                  <a:pt x="69070" y="285"/>
                </a:cubicBezTo>
                <a:cubicBezTo>
                  <a:pt x="69070" y="127"/>
                  <a:pt x="68944" y="0"/>
                  <a:pt x="68785" y="0"/>
                </a:cubicBezTo>
                <a:close/>
                <a:moveTo>
                  <a:pt x="70369" y="0"/>
                </a:moveTo>
                <a:cubicBezTo>
                  <a:pt x="70210" y="0"/>
                  <a:pt x="70084" y="127"/>
                  <a:pt x="70084" y="285"/>
                </a:cubicBezTo>
                <a:cubicBezTo>
                  <a:pt x="70084" y="443"/>
                  <a:pt x="70210" y="570"/>
                  <a:pt x="70369" y="570"/>
                </a:cubicBezTo>
                <a:lnTo>
                  <a:pt x="70400" y="570"/>
                </a:lnTo>
                <a:cubicBezTo>
                  <a:pt x="70559" y="570"/>
                  <a:pt x="70685" y="443"/>
                  <a:pt x="70685" y="285"/>
                </a:cubicBezTo>
                <a:cubicBezTo>
                  <a:pt x="70685" y="127"/>
                  <a:pt x="70527" y="0"/>
                  <a:pt x="70369" y="0"/>
                </a:cubicBezTo>
                <a:close/>
                <a:moveTo>
                  <a:pt x="71984" y="0"/>
                </a:moveTo>
                <a:cubicBezTo>
                  <a:pt x="71826" y="0"/>
                  <a:pt x="71699" y="127"/>
                  <a:pt x="71699" y="285"/>
                </a:cubicBezTo>
                <a:cubicBezTo>
                  <a:pt x="71699" y="443"/>
                  <a:pt x="71826" y="570"/>
                  <a:pt x="71984" y="570"/>
                </a:cubicBezTo>
                <a:lnTo>
                  <a:pt x="72016" y="570"/>
                </a:lnTo>
                <a:cubicBezTo>
                  <a:pt x="72206" y="570"/>
                  <a:pt x="72332" y="443"/>
                  <a:pt x="72332" y="285"/>
                </a:cubicBezTo>
                <a:cubicBezTo>
                  <a:pt x="72332" y="127"/>
                  <a:pt x="72206" y="0"/>
                  <a:pt x="72016" y="0"/>
                </a:cubicBezTo>
                <a:close/>
                <a:moveTo>
                  <a:pt x="73599" y="0"/>
                </a:moveTo>
                <a:cubicBezTo>
                  <a:pt x="73441" y="0"/>
                  <a:pt x="73314" y="127"/>
                  <a:pt x="73314" y="285"/>
                </a:cubicBezTo>
                <a:cubicBezTo>
                  <a:pt x="73314" y="443"/>
                  <a:pt x="73441" y="570"/>
                  <a:pt x="73599" y="570"/>
                </a:cubicBezTo>
                <a:lnTo>
                  <a:pt x="73662" y="570"/>
                </a:lnTo>
                <a:cubicBezTo>
                  <a:pt x="73821" y="570"/>
                  <a:pt x="73947" y="443"/>
                  <a:pt x="73947" y="285"/>
                </a:cubicBezTo>
                <a:cubicBezTo>
                  <a:pt x="73947" y="127"/>
                  <a:pt x="73821" y="0"/>
                  <a:pt x="73662" y="0"/>
                </a:cubicBezTo>
                <a:close/>
                <a:moveTo>
                  <a:pt x="75246" y="0"/>
                </a:moveTo>
                <a:cubicBezTo>
                  <a:pt x="75087" y="0"/>
                  <a:pt x="74929" y="127"/>
                  <a:pt x="74929" y="285"/>
                </a:cubicBezTo>
                <a:cubicBezTo>
                  <a:pt x="74929" y="443"/>
                  <a:pt x="75087" y="570"/>
                  <a:pt x="75246" y="570"/>
                </a:cubicBezTo>
                <a:lnTo>
                  <a:pt x="75277" y="570"/>
                </a:lnTo>
                <a:cubicBezTo>
                  <a:pt x="75436" y="570"/>
                  <a:pt x="75562" y="443"/>
                  <a:pt x="75562" y="285"/>
                </a:cubicBezTo>
                <a:cubicBezTo>
                  <a:pt x="75562" y="127"/>
                  <a:pt x="75436" y="0"/>
                  <a:pt x="75277" y="0"/>
                </a:cubicBezTo>
                <a:close/>
                <a:moveTo>
                  <a:pt x="76861" y="0"/>
                </a:moveTo>
                <a:cubicBezTo>
                  <a:pt x="76703" y="0"/>
                  <a:pt x="76544" y="127"/>
                  <a:pt x="76544" y="285"/>
                </a:cubicBezTo>
                <a:cubicBezTo>
                  <a:pt x="76544" y="443"/>
                  <a:pt x="76703" y="570"/>
                  <a:pt x="76861" y="570"/>
                </a:cubicBezTo>
                <a:lnTo>
                  <a:pt x="76893" y="570"/>
                </a:lnTo>
                <a:cubicBezTo>
                  <a:pt x="77051" y="570"/>
                  <a:pt x="77209" y="443"/>
                  <a:pt x="77209" y="285"/>
                </a:cubicBezTo>
                <a:cubicBezTo>
                  <a:pt x="77209" y="127"/>
                  <a:pt x="77051" y="0"/>
                  <a:pt x="76893" y="0"/>
                </a:cubicBezTo>
                <a:close/>
                <a:moveTo>
                  <a:pt x="78476" y="0"/>
                </a:moveTo>
                <a:cubicBezTo>
                  <a:pt x="78318" y="0"/>
                  <a:pt x="78191" y="127"/>
                  <a:pt x="78191" y="285"/>
                </a:cubicBezTo>
                <a:cubicBezTo>
                  <a:pt x="78191" y="443"/>
                  <a:pt x="78318" y="570"/>
                  <a:pt x="78476" y="570"/>
                </a:cubicBezTo>
                <a:lnTo>
                  <a:pt x="78508" y="570"/>
                </a:lnTo>
                <a:cubicBezTo>
                  <a:pt x="78698" y="570"/>
                  <a:pt x="78824" y="443"/>
                  <a:pt x="78824" y="285"/>
                </a:cubicBezTo>
                <a:cubicBezTo>
                  <a:pt x="78824" y="127"/>
                  <a:pt x="78698" y="0"/>
                  <a:pt x="78508" y="0"/>
                </a:cubicBezTo>
                <a:close/>
                <a:moveTo>
                  <a:pt x="80091" y="0"/>
                </a:moveTo>
                <a:cubicBezTo>
                  <a:pt x="79933" y="0"/>
                  <a:pt x="79806" y="127"/>
                  <a:pt x="79806" y="285"/>
                </a:cubicBezTo>
                <a:cubicBezTo>
                  <a:pt x="79806" y="443"/>
                  <a:pt x="79933" y="570"/>
                  <a:pt x="80091" y="570"/>
                </a:cubicBezTo>
                <a:lnTo>
                  <a:pt x="80154" y="570"/>
                </a:lnTo>
                <a:cubicBezTo>
                  <a:pt x="80313" y="570"/>
                  <a:pt x="80408" y="443"/>
                  <a:pt x="80408" y="285"/>
                </a:cubicBezTo>
                <a:cubicBezTo>
                  <a:pt x="80408" y="127"/>
                  <a:pt x="80281" y="0"/>
                  <a:pt x="80091" y="0"/>
                </a:cubicBezTo>
                <a:close/>
                <a:moveTo>
                  <a:pt x="81738" y="0"/>
                </a:moveTo>
                <a:cubicBezTo>
                  <a:pt x="81580" y="0"/>
                  <a:pt x="81421" y="127"/>
                  <a:pt x="81421" y="285"/>
                </a:cubicBezTo>
                <a:cubicBezTo>
                  <a:pt x="81421" y="443"/>
                  <a:pt x="81580" y="570"/>
                  <a:pt x="81738" y="570"/>
                </a:cubicBezTo>
                <a:lnTo>
                  <a:pt x="81770" y="570"/>
                </a:lnTo>
                <a:cubicBezTo>
                  <a:pt x="81928" y="570"/>
                  <a:pt x="82055" y="443"/>
                  <a:pt x="82055" y="285"/>
                </a:cubicBezTo>
                <a:cubicBezTo>
                  <a:pt x="82055" y="127"/>
                  <a:pt x="81928" y="0"/>
                  <a:pt x="81770" y="0"/>
                </a:cubicBezTo>
                <a:close/>
                <a:moveTo>
                  <a:pt x="83353" y="0"/>
                </a:moveTo>
                <a:cubicBezTo>
                  <a:pt x="83195" y="0"/>
                  <a:pt x="83036" y="127"/>
                  <a:pt x="83036" y="285"/>
                </a:cubicBezTo>
                <a:cubicBezTo>
                  <a:pt x="83036" y="443"/>
                  <a:pt x="83195" y="570"/>
                  <a:pt x="83353" y="570"/>
                </a:cubicBezTo>
                <a:lnTo>
                  <a:pt x="83385" y="570"/>
                </a:lnTo>
                <a:cubicBezTo>
                  <a:pt x="83543" y="570"/>
                  <a:pt x="83670" y="443"/>
                  <a:pt x="83670" y="285"/>
                </a:cubicBezTo>
                <a:cubicBezTo>
                  <a:pt x="83670" y="127"/>
                  <a:pt x="83543" y="0"/>
                  <a:pt x="83385" y="0"/>
                </a:cubicBezTo>
                <a:close/>
                <a:moveTo>
                  <a:pt x="84968" y="0"/>
                </a:moveTo>
                <a:cubicBezTo>
                  <a:pt x="84810" y="0"/>
                  <a:pt x="84683" y="127"/>
                  <a:pt x="84683" y="285"/>
                </a:cubicBezTo>
                <a:cubicBezTo>
                  <a:pt x="84683" y="443"/>
                  <a:pt x="84810" y="570"/>
                  <a:pt x="84968" y="570"/>
                </a:cubicBezTo>
                <a:lnTo>
                  <a:pt x="85000" y="570"/>
                </a:lnTo>
                <a:cubicBezTo>
                  <a:pt x="85190" y="570"/>
                  <a:pt x="85317" y="443"/>
                  <a:pt x="85317" y="285"/>
                </a:cubicBezTo>
                <a:cubicBezTo>
                  <a:pt x="85317" y="127"/>
                  <a:pt x="85158" y="0"/>
                  <a:pt x="85000" y="0"/>
                </a:cubicBezTo>
                <a:close/>
                <a:moveTo>
                  <a:pt x="86583" y="0"/>
                </a:moveTo>
                <a:cubicBezTo>
                  <a:pt x="86425" y="0"/>
                  <a:pt x="86298" y="127"/>
                  <a:pt x="86298" y="285"/>
                </a:cubicBezTo>
                <a:cubicBezTo>
                  <a:pt x="86298" y="443"/>
                  <a:pt x="86425" y="570"/>
                  <a:pt x="86583" y="570"/>
                </a:cubicBezTo>
                <a:lnTo>
                  <a:pt x="86647" y="570"/>
                </a:lnTo>
                <a:cubicBezTo>
                  <a:pt x="86805" y="570"/>
                  <a:pt x="86932" y="443"/>
                  <a:pt x="86932" y="285"/>
                </a:cubicBezTo>
                <a:cubicBezTo>
                  <a:pt x="86932" y="127"/>
                  <a:pt x="86805" y="0"/>
                  <a:pt x="86647" y="0"/>
                </a:cubicBezTo>
                <a:close/>
                <a:moveTo>
                  <a:pt x="88230" y="0"/>
                </a:moveTo>
                <a:cubicBezTo>
                  <a:pt x="88072" y="0"/>
                  <a:pt x="87913" y="127"/>
                  <a:pt x="87913" y="285"/>
                </a:cubicBezTo>
                <a:cubicBezTo>
                  <a:pt x="87913" y="443"/>
                  <a:pt x="88072" y="570"/>
                  <a:pt x="88230" y="570"/>
                </a:cubicBezTo>
                <a:lnTo>
                  <a:pt x="88262" y="570"/>
                </a:lnTo>
                <a:cubicBezTo>
                  <a:pt x="88420" y="570"/>
                  <a:pt x="88547" y="443"/>
                  <a:pt x="88547" y="285"/>
                </a:cubicBezTo>
                <a:cubicBezTo>
                  <a:pt x="88547" y="127"/>
                  <a:pt x="88388" y="0"/>
                  <a:pt x="88230" y="0"/>
                </a:cubicBezTo>
                <a:close/>
                <a:moveTo>
                  <a:pt x="89845" y="0"/>
                </a:moveTo>
                <a:cubicBezTo>
                  <a:pt x="89687" y="0"/>
                  <a:pt x="89560" y="127"/>
                  <a:pt x="89560" y="285"/>
                </a:cubicBezTo>
                <a:cubicBezTo>
                  <a:pt x="89560" y="443"/>
                  <a:pt x="89687" y="570"/>
                  <a:pt x="89845" y="570"/>
                </a:cubicBezTo>
                <a:lnTo>
                  <a:pt x="89877" y="570"/>
                </a:lnTo>
                <a:cubicBezTo>
                  <a:pt x="90035" y="570"/>
                  <a:pt x="90194" y="443"/>
                  <a:pt x="90194" y="285"/>
                </a:cubicBezTo>
                <a:cubicBezTo>
                  <a:pt x="90194" y="127"/>
                  <a:pt x="90035" y="0"/>
                  <a:pt x="89877" y="0"/>
                </a:cubicBezTo>
                <a:close/>
                <a:moveTo>
                  <a:pt x="91460" y="0"/>
                </a:moveTo>
                <a:cubicBezTo>
                  <a:pt x="91302" y="0"/>
                  <a:pt x="91175" y="127"/>
                  <a:pt x="91175" y="285"/>
                </a:cubicBezTo>
                <a:cubicBezTo>
                  <a:pt x="91175" y="443"/>
                  <a:pt x="91302" y="570"/>
                  <a:pt x="91460" y="570"/>
                </a:cubicBezTo>
                <a:lnTo>
                  <a:pt x="91492" y="570"/>
                </a:lnTo>
                <a:cubicBezTo>
                  <a:pt x="91682" y="570"/>
                  <a:pt x="91809" y="443"/>
                  <a:pt x="91809" y="285"/>
                </a:cubicBezTo>
                <a:cubicBezTo>
                  <a:pt x="91809" y="127"/>
                  <a:pt x="91650" y="0"/>
                  <a:pt x="91492" y="0"/>
                </a:cubicBezTo>
                <a:close/>
                <a:moveTo>
                  <a:pt x="93075" y="0"/>
                </a:moveTo>
                <a:cubicBezTo>
                  <a:pt x="92917" y="0"/>
                  <a:pt x="92790" y="127"/>
                  <a:pt x="92790" y="285"/>
                </a:cubicBezTo>
                <a:cubicBezTo>
                  <a:pt x="92790" y="443"/>
                  <a:pt x="92917" y="570"/>
                  <a:pt x="93075" y="570"/>
                </a:cubicBezTo>
                <a:lnTo>
                  <a:pt x="93139" y="570"/>
                </a:lnTo>
                <a:cubicBezTo>
                  <a:pt x="93297" y="570"/>
                  <a:pt x="93424" y="443"/>
                  <a:pt x="93424" y="285"/>
                </a:cubicBezTo>
                <a:cubicBezTo>
                  <a:pt x="93424" y="127"/>
                  <a:pt x="93297" y="0"/>
                  <a:pt x="93139" y="0"/>
                </a:cubicBezTo>
                <a:close/>
                <a:moveTo>
                  <a:pt x="94722" y="0"/>
                </a:moveTo>
                <a:cubicBezTo>
                  <a:pt x="94564" y="0"/>
                  <a:pt x="94406" y="127"/>
                  <a:pt x="94406" y="285"/>
                </a:cubicBezTo>
                <a:cubicBezTo>
                  <a:pt x="94406" y="443"/>
                  <a:pt x="94564" y="570"/>
                  <a:pt x="94722" y="570"/>
                </a:cubicBezTo>
                <a:lnTo>
                  <a:pt x="94754" y="570"/>
                </a:lnTo>
                <a:cubicBezTo>
                  <a:pt x="94912" y="570"/>
                  <a:pt x="95039" y="443"/>
                  <a:pt x="95039" y="285"/>
                </a:cubicBezTo>
                <a:cubicBezTo>
                  <a:pt x="95039" y="127"/>
                  <a:pt x="94912" y="0"/>
                  <a:pt x="94754" y="0"/>
                </a:cubicBezTo>
                <a:close/>
                <a:moveTo>
                  <a:pt x="96337" y="0"/>
                </a:moveTo>
                <a:cubicBezTo>
                  <a:pt x="96179" y="0"/>
                  <a:pt x="96052" y="127"/>
                  <a:pt x="96052" y="285"/>
                </a:cubicBezTo>
                <a:cubicBezTo>
                  <a:pt x="96052" y="443"/>
                  <a:pt x="96179" y="570"/>
                  <a:pt x="96337" y="570"/>
                </a:cubicBezTo>
                <a:lnTo>
                  <a:pt x="96369" y="570"/>
                </a:lnTo>
                <a:cubicBezTo>
                  <a:pt x="96527" y="570"/>
                  <a:pt x="96654" y="443"/>
                  <a:pt x="96654" y="285"/>
                </a:cubicBezTo>
                <a:cubicBezTo>
                  <a:pt x="96654" y="127"/>
                  <a:pt x="96496" y="0"/>
                  <a:pt x="96337" y="0"/>
                </a:cubicBezTo>
                <a:close/>
                <a:moveTo>
                  <a:pt x="97952" y="0"/>
                </a:moveTo>
                <a:cubicBezTo>
                  <a:pt x="97794" y="0"/>
                  <a:pt x="97667" y="127"/>
                  <a:pt x="97667" y="285"/>
                </a:cubicBezTo>
                <a:cubicBezTo>
                  <a:pt x="97667" y="443"/>
                  <a:pt x="97794" y="570"/>
                  <a:pt x="97952" y="570"/>
                </a:cubicBezTo>
                <a:lnTo>
                  <a:pt x="97984" y="570"/>
                </a:lnTo>
                <a:cubicBezTo>
                  <a:pt x="98174" y="570"/>
                  <a:pt x="98301" y="443"/>
                  <a:pt x="98301" y="285"/>
                </a:cubicBezTo>
                <a:cubicBezTo>
                  <a:pt x="98301" y="127"/>
                  <a:pt x="98174" y="0"/>
                  <a:pt x="97984" y="0"/>
                </a:cubicBezTo>
                <a:close/>
                <a:moveTo>
                  <a:pt x="99568" y="0"/>
                </a:moveTo>
                <a:cubicBezTo>
                  <a:pt x="99409" y="0"/>
                  <a:pt x="99283" y="127"/>
                  <a:pt x="99283" y="285"/>
                </a:cubicBezTo>
                <a:cubicBezTo>
                  <a:pt x="99283" y="443"/>
                  <a:pt x="99409" y="570"/>
                  <a:pt x="99568" y="570"/>
                </a:cubicBezTo>
                <a:lnTo>
                  <a:pt x="99631" y="570"/>
                </a:lnTo>
                <a:cubicBezTo>
                  <a:pt x="99789" y="570"/>
                  <a:pt x="99916" y="443"/>
                  <a:pt x="99916" y="285"/>
                </a:cubicBezTo>
                <a:cubicBezTo>
                  <a:pt x="99916" y="127"/>
                  <a:pt x="99789" y="0"/>
                  <a:pt x="99631" y="0"/>
                </a:cubicBezTo>
                <a:close/>
                <a:moveTo>
                  <a:pt x="101214" y="0"/>
                </a:moveTo>
                <a:cubicBezTo>
                  <a:pt x="101056" y="0"/>
                  <a:pt x="100898" y="127"/>
                  <a:pt x="100898" y="285"/>
                </a:cubicBezTo>
                <a:cubicBezTo>
                  <a:pt x="100898" y="443"/>
                  <a:pt x="101056" y="570"/>
                  <a:pt x="101214" y="570"/>
                </a:cubicBezTo>
                <a:lnTo>
                  <a:pt x="101246" y="570"/>
                </a:lnTo>
                <a:cubicBezTo>
                  <a:pt x="101404" y="570"/>
                  <a:pt x="101531" y="443"/>
                  <a:pt x="101531" y="285"/>
                </a:cubicBezTo>
                <a:cubicBezTo>
                  <a:pt x="101531" y="127"/>
                  <a:pt x="101404" y="0"/>
                  <a:pt x="101246" y="0"/>
                </a:cubicBezTo>
                <a:close/>
                <a:moveTo>
                  <a:pt x="102830" y="0"/>
                </a:moveTo>
                <a:cubicBezTo>
                  <a:pt x="102671" y="0"/>
                  <a:pt x="102545" y="127"/>
                  <a:pt x="102545" y="285"/>
                </a:cubicBezTo>
                <a:cubicBezTo>
                  <a:pt x="102545" y="443"/>
                  <a:pt x="102671" y="570"/>
                  <a:pt x="102830" y="570"/>
                </a:cubicBezTo>
                <a:lnTo>
                  <a:pt x="102861" y="570"/>
                </a:lnTo>
                <a:cubicBezTo>
                  <a:pt x="103020" y="570"/>
                  <a:pt x="103178" y="443"/>
                  <a:pt x="103178" y="285"/>
                </a:cubicBezTo>
                <a:cubicBezTo>
                  <a:pt x="103178" y="127"/>
                  <a:pt x="103020" y="0"/>
                  <a:pt x="102861" y="0"/>
                </a:cubicBezTo>
                <a:close/>
                <a:moveTo>
                  <a:pt x="104445" y="0"/>
                </a:moveTo>
                <a:cubicBezTo>
                  <a:pt x="104286" y="0"/>
                  <a:pt x="104160" y="127"/>
                  <a:pt x="104160" y="285"/>
                </a:cubicBezTo>
                <a:cubicBezTo>
                  <a:pt x="104160" y="443"/>
                  <a:pt x="104286" y="570"/>
                  <a:pt x="104445" y="570"/>
                </a:cubicBezTo>
                <a:lnTo>
                  <a:pt x="104476" y="570"/>
                </a:lnTo>
                <a:cubicBezTo>
                  <a:pt x="104666" y="570"/>
                  <a:pt x="104761" y="443"/>
                  <a:pt x="104761" y="285"/>
                </a:cubicBezTo>
                <a:cubicBezTo>
                  <a:pt x="104761" y="127"/>
                  <a:pt x="104603" y="0"/>
                  <a:pt x="104445" y="0"/>
                </a:cubicBezTo>
                <a:close/>
                <a:moveTo>
                  <a:pt x="106060" y="0"/>
                </a:moveTo>
                <a:cubicBezTo>
                  <a:pt x="105901" y="0"/>
                  <a:pt x="105775" y="127"/>
                  <a:pt x="105775" y="285"/>
                </a:cubicBezTo>
                <a:cubicBezTo>
                  <a:pt x="105775" y="443"/>
                  <a:pt x="105901" y="570"/>
                  <a:pt x="106060" y="570"/>
                </a:cubicBezTo>
                <a:lnTo>
                  <a:pt x="106123" y="570"/>
                </a:lnTo>
                <a:cubicBezTo>
                  <a:pt x="106281" y="570"/>
                  <a:pt x="106408" y="443"/>
                  <a:pt x="106408" y="285"/>
                </a:cubicBezTo>
                <a:cubicBezTo>
                  <a:pt x="106408" y="127"/>
                  <a:pt x="106281" y="0"/>
                  <a:pt x="106123" y="0"/>
                </a:cubicBezTo>
                <a:close/>
                <a:moveTo>
                  <a:pt x="107707" y="0"/>
                </a:moveTo>
                <a:cubicBezTo>
                  <a:pt x="107548" y="0"/>
                  <a:pt x="107390" y="127"/>
                  <a:pt x="107390" y="285"/>
                </a:cubicBezTo>
                <a:cubicBezTo>
                  <a:pt x="107390" y="443"/>
                  <a:pt x="107548" y="570"/>
                  <a:pt x="107707" y="570"/>
                </a:cubicBezTo>
                <a:lnTo>
                  <a:pt x="107738" y="570"/>
                </a:lnTo>
                <a:cubicBezTo>
                  <a:pt x="107897" y="570"/>
                  <a:pt x="108023" y="443"/>
                  <a:pt x="108023" y="285"/>
                </a:cubicBezTo>
                <a:cubicBezTo>
                  <a:pt x="108023" y="127"/>
                  <a:pt x="107897" y="0"/>
                  <a:pt x="107738" y="0"/>
                </a:cubicBezTo>
                <a:close/>
                <a:moveTo>
                  <a:pt x="109322" y="0"/>
                </a:moveTo>
                <a:cubicBezTo>
                  <a:pt x="109163" y="0"/>
                  <a:pt x="109005" y="127"/>
                  <a:pt x="109005" y="285"/>
                </a:cubicBezTo>
                <a:cubicBezTo>
                  <a:pt x="109005" y="443"/>
                  <a:pt x="109163" y="570"/>
                  <a:pt x="109322" y="570"/>
                </a:cubicBezTo>
                <a:lnTo>
                  <a:pt x="109353" y="570"/>
                </a:lnTo>
                <a:cubicBezTo>
                  <a:pt x="109512" y="570"/>
                  <a:pt x="109670" y="443"/>
                  <a:pt x="109670" y="285"/>
                </a:cubicBezTo>
                <a:cubicBezTo>
                  <a:pt x="109670" y="127"/>
                  <a:pt x="109512" y="0"/>
                  <a:pt x="109353" y="0"/>
                </a:cubicBezTo>
                <a:close/>
                <a:moveTo>
                  <a:pt x="110937" y="0"/>
                </a:moveTo>
                <a:cubicBezTo>
                  <a:pt x="110778" y="0"/>
                  <a:pt x="110652" y="127"/>
                  <a:pt x="110652" y="285"/>
                </a:cubicBezTo>
                <a:cubicBezTo>
                  <a:pt x="110652" y="443"/>
                  <a:pt x="110778" y="570"/>
                  <a:pt x="110937" y="570"/>
                </a:cubicBezTo>
                <a:lnTo>
                  <a:pt x="110968" y="570"/>
                </a:lnTo>
                <a:cubicBezTo>
                  <a:pt x="111159" y="570"/>
                  <a:pt x="111285" y="443"/>
                  <a:pt x="111285" y="285"/>
                </a:cubicBezTo>
                <a:cubicBezTo>
                  <a:pt x="111285" y="127"/>
                  <a:pt x="111159" y="0"/>
                  <a:pt x="110968" y="0"/>
                </a:cubicBezTo>
                <a:close/>
                <a:moveTo>
                  <a:pt x="112552" y="0"/>
                </a:moveTo>
                <a:cubicBezTo>
                  <a:pt x="112394" y="0"/>
                  <a:pt x="112267" y="127"/>
                  <a:pt x="112267" y="285"/>
                </a:cubicBezTo>
                <a:cubicBezTo>
                  <a:pt x="112267" y="443"/>
                  <a:pt x="112394" y="570"/>
                  <a:pt x="112552" y="570"/>
                </a:cubicBezTo>
                <a:lnTo>
                  <a:pt x="112615" y="570"/>
                </a:lnTo>
                <a:cubicBezTo>
                  <a:pt x="112774" y="570"/>
                  <a:pt x="112869" y="443"/>
                  <a:pt x="112869" y="285"/>
                </a:cubicBezTo>
                <a:cubicBezTo>
                  <a:pt x="112869" y="127"/>
                  <a:pt x="112742" y="0"/>
                  <a:pt x="112552" y="0"/>
                </a:cubicBezTo>
                <a:close/>
                <a:moveTo>
                  <a:pt x="114199" y="0"/>
                </a:moveTo>
                <a:cubicBezTo>
                  <a:pt x="114040" y="0"/>
                  <a:pt x="113882" y="127"/>
                  <a:pt x="113882" y="285"/>
                </a:cubicBezTo>
                <a:cubicBezTo>
                  <a:pt x="113882" y="443"/>
                  <a:pt x="114040" y="570"/>
                  <a:pt x="114199" y="570"/>
                </a:cubicBezTo>
                <a:lnTo>
                  <a:pt x="114230" y="570"/>
                </a:lnTo>
                <a:cubicBezTo>
                  <a:pt x="114389" y="570"/>
                  <a:pt x="114515" y="443"/>
                  <a:pt x="114515" y="285"/>
                </a:cubicBezTo>
                <a:cubicBezTo>
                  <a:pt x="114515" y="127"/>
                  <a:pt x="114389" y="0"/>
                  <a:pt x="114230" y="0"/>
                </a:cubicBezTo>
                <a:close/>
                <a:moveTo>
                  <a:pt x="115814" y="0"/>
                </a:moveTo>
                <a:cubicBezTo>
                  <a:pt x="115656" y="0"/>
                  <a:pt x="115497" y="127"/>
                  <a:pt x="115497" y="285"/>
                </a:cubicBezTo>
                <a:cubicBezTo>
                  <a:pt x="115497" y="443"/>
                  <a:pt x="115656" y="570"/>
                  <a:pt x="115814" y="570"/>
                </a:cubicBezTo>
                <a:lnTo>
                  <a:pt x="115846" y="570"/>
                </a:lnTo>
                <a:cubicBezTo>
                  <a:pt x="116004" y="570"/>
                  <a:pt x="116131" y="443"/>
                  <a:pt x="116131" y="285"/>
                </a:cubicBezTo>
                <a:cubicBezTo>
                  <a:pt x="116131" y="127"/>
                  <a:pt x="116004" y="0"/>
                  <a:pt x="115846" y="0"/>
                </a:cubicBezTo>
                <a:close/>
                <a:moveTo>
                  <a:pt x="117429" y="0"/>
                </a:moveTo>
                <a:cubicBezTo>
                  <a:pt x="117271" y="0"/>
                  <a:pt x="117144" y="127"/>
                  <a:pt x="117144" y="285"/>
                </a:cubicBezTo>
                <a:cubicBezTo>
                  <a:pt x="117144" y="443"/>
                  <a:pt x="117271" y="570"/>
                  <a:pt x="117429" y="570"/>
                </a:cubicBezTo>
                <a:lnTo>
                  <a:pt x="117461" y="570"/>
                </a:lnTo>
                <a:cubicBezTo>
                  <a:pt x="117651" y="570"/>
                  <a:pt x="117777" y="443"/>
                  <a:pt x="117777" y="285"/>
                </a:cubicBezTo>
                <a:cubicBezTo>
                  <a:pt x="117777" y="127"/>
                  <a:pt x="117619" y="0"/>
                  <a:pt x="117461" y="0"/>
                </a:cubicBezTo>
                <a:close/>
                <a:moveTo>
                  <a:pt x="119044" y="0"/>
                </a:moveTo>
                <a:cubicBezTo>
                  <a:pt x="118886" y="0"/>
                  <a:pt x="118759" y="127"/>
                  <a:pt x="118759" y="285"/>
                </a:cubicBezTo>
                <a:cubicBezTo>
                  <a:pt x="118759" y="443"/>
                  <a:pt x="118886" y="570"/>
                  <a:pt x="119044" y="570"/>
                </a:cubicBezTo>
                <a:lnTo>
                  <a:pt x="119107" y="570"/>
                </a:lnTo>
                <a:cubicBezTo>
                  <a:pt x="119266" y="570"/>
                  <a:pt x="119392" y="443"/>
                  <a:pt x="119392" y="285"/>
                </a:cubicBezTo>
                <a:cubicBezTo>
                  <a:pt x="119392" y="127"/>
                  <a:pt x="119266" y="0"/>
                  <a:pt x="119107" y="0"/>
                </a:cubicBezTo>
                <a:close/>
                <a:moveTo>
                  <a:pt x="120691" y="0"/>
                </a:moveTo>
                <a:cubicBezTo>
                  <a:pt x="120533" y="0"/>
                  <a:pt x="120374" y="127"/>
                  <a:pt x="120374" y="285"/>
                </a:cubicBezTo>
                <a:cubicBezTo>
                  <a:pt x="120374" y="443"/>
                  <a:pt x="120533" y="570"/>
                  <a:pt x="120691" y="570"/>
                </a:cubicBezTo>
                <a:lnTo>
                  <a:pt x="120723" y="570"/>
                </a:lnTo>
                <a:cubicBezTo>
                  <a:pt x="120881" y="570"/>
                  <a:pt x="121008" y="443"/>
                  <a:pt x="121008" y="285"/>
                </a:cubicBezTo>
                <a:cubicBezTo>
                  <a:pt x="121008" y="127"/>
                  <a:pt x="120849" y="0"/>
                  <a:pt x="120691" y="0"/>
                </a:cubicBezTo>
                <a:close/>
                <a:moveTo>
                  <a:pt x="122306" y="0"/>
                </a:moveTo>
                <a:cubicBezTo>
                  <a:pt x="122148" y="0"/>
                  <a:pt x="122021" y="127"/>
                  <a:pt x="122021" y="285"/>
                </a:cubicBezTo>
                <a:cubicBezTo>
                  <a:pt x="122021" y="443"/>
                  <a:pt x="122148" y="570"/>
                  <a:pt x="122306" y="570"/>
                </a:cubicBezTo>
                <a:lnTo>
                  <a:pt x="122338" y="570"/>
                </a:lnTo>
                <a:cubicBezTo>
                  <a:pt x="122496" y="570"/>
                  <a:pt x="122654" y="443"/>
                  <a:pt x="122654" y="285"/>
                </a:cubicBezTo>
                <a:cubicBezTo>
                  <a:pt x="122654" y="127"/>
                  <a:pt x="122496" y="0"/>
                  <a:pt x="122338" y="0"/>
                </a:cubicBezTo>
                <a:close/>
                <a:moveTo>
                  <a:pt x="123921" y="0"/>
                </a:moveTo>
                <a:cubicBezTo>
                  <a:pt x="123763" y="0"/>
                  <a:pt x="123636" y="127"/>
                  <a:pt x="123636" y="285"/>
                </a:cubicBezTo>
                <a:cubicBezTo>
                  <a:pt x="123636" y="443"/>
                  <a:pt x="123763" y="570"/>
                  <a:pt x="123921" y="570"/>
                </a:cubicBezTo>
                <a:lnTo>
                  <a:pt x="123953" y="570"/>
                </a:lnTo>
                <a:cubicBezTo>
                  <a:pt x="124143" y="570"/>
                  <a:pt x="124270" y="443"/>
                  <a:pt x="124270" y="285"/>
                </a:cubicBezTo>
                <a:cubicBezTo>
                  <a:pt x="124270" y="127"/>
                  <a:pt x="124111" y="0"/>
                  <a:pt x="123953" y="0"/>
                </a:cubicBezTo>
                <a:close/>
                <a:moveTo>
                  <a:pt x="18400" y="0"/>
                </a:moveTo>
                <a:cubicBezTo>
                  <a:pt x="18241" y="32"/>
                  <a:pt x="18115" y="158"/>
                  <a:pt x="18146" y="317"/>
                </a:cubicBezTo>
                <a:cubicBezTo>
                  <a:pt x="18146" y="475"/>
                  <a:pt x="18273" y="602"/>
                  <a:pt x="18431" y="602"/>
                </a:cubicBezTo>
                <a:lnTo>
                  <a:pt x="18463" y="602"/>
                </a:lnTo>
                <a:lnTo>
                  <a:pt x="18463" y="285"/>
                </a:lnTo>
                <a:lnTo>
                  <a:pt x="18495" y="602"/>
                </a:lnTo>
                <a:cubicBezTo>
                  <a:pt x="18653" y="602"/>
                  <a:pt x="18780" y="443"/>
                  <a:pt x="18748" y="285"/>
                </a:cubicBezTo>
                <a:cubicBezTo>
                  <a:pt x="18748" y="127"/>
                  <a:pt x="18621" y="0"/>
                  <a:pt x="18463" y="0"/>
                </a:cubicBezTo>
                <a:close/>
                <a:moveTo>
                  <a:pt x="125410" y="95"/>
                </a:moveTo>
                <a:lnTo>
                  <a:pt x="125378" y="380"/>
                </a:lnTo>
                <a:lnTo>
                  <a:pt x="125346" y="665"/>
                </a:lnTo>
                <a:lnTo>
                  <a:pt x="125410" y="380"/>
                </a:lnTo>
                <a:lnTo>
                  <a:pt x="125378" y="697"/>
                </a:lnTo>
                <a:lnTo>
                  <a:pt x="125410" y="697"/>
                </a:lnTo>
                <a:cubicBezTo>
                  <a:pt x="125536" y="697"/>
                  <a:pt x="125663" y="570"/>
                  <a:pt x="125695" y="443"/>
                </a:cubicBezTo>
                <a:cubicBezTo>
                  <a:pt x="125695" y="253"/>
                  <a:pt x="125568" y="127"/>
                  <a:pt x="125410" y="95"/>
                </a:cubicBezTo>
                <a:close/>
                <a:moveTo>
                  <a:pt x="16816" y="247"/>
                </a:moveTo>
                <a:cubicBezTo>
                  <a:pt x="16794" y="247"/>
                  <a:pt x="16773" y="249"/>
                  <a:pt x="16753" y="253"/>
                </a:cubicBezTo>
                <a:cubicBezTo>
                  <a:pt x="16595" y="285"/>
                  <a:pt x="16500" y="443"/>
                  <a:pt x="16531" y="602"/>
                </a:cubicBezTo>
                <a:cubicBezTo>
                  <a:pt x="16563" y="760"/>
                  <a:pt x="16690" y="855"/>
                  <a:pt x="16816" y="855"/>
                </a:cubicBezTo>
                <a:cubicBezTo>
                  <a:pt x="16848" y="855"/>
                  <a:pt x="16880" y="855"/>
                  <a:pt x="16911" y="823"/>
                </a:cubicBezTo>
                <a:lnTo>
                  <a:pt x="16943" y="823"/>
                </a:lnTo>
                <a:cubicBezTo>
                  <a:pt x="17101" y="792"/>
                  <a:pt x="17165" y="633"/>
                  <a:pt x="17133" y="475"/>
                </a:cubicBezTo>
                <a:cubicBezTo>
                  <a:pt x="17105" y="337"/>
                  <a:pt x="16958" y="247"/>
                  <a:pt x="16816" y="247"/>
                </a:cubicBezTo>
                <a:close/>
                <a:moveTo>
                  <a:pt x="126952" y="455"/>
                </a:moveTo>
                <a:cubicBezTo>
                  <a:pt x="126824" y="455"/>
                  <a:pt x="126701" y="541"/>
                  <a:pt x="126676" y="665"/>
                </a:cubicBezTo>
                <a:cubicBezTo>
                  <a:pt x="126613" y="823"/>
                  <a:pt x="126708" y="982"/>
                  <a:pt x="126835" y="1045"/>
                </a:cubicBezTo>
                <a:lnTo>
                  <a:pt x="126993" y="1045"/>
                </a:lnTo>
                <a:cubicBezTo>
                  <a:pt x="127088" y="1045"/>
                  <a:pt x="127215" y="982"/>
                  <a:pt x="127246" y="855"/>
                </a:cubicBezTo>
                <a:cubicBezTo>
                  <a:pt x="127310" y="697"/>
                  <a:pt x="127183" y="507"/>
                  <a:pt x="127056" y="475"/>
                </a:cubicBezTo>
                <a:cubicBezTo>
                  <a:pt x="127023" y="462"/>
                  <a:pt x="126987" y="455"/>
                  <a:pt x="126952" y="455"/>
                </a:cubicBezTo>
                <a:close/>
                <a:moveTo>
                  <a:pt x="15301" y="767"/>
                </a:moveTo>
                <a:cubicBezTo>
                  <a:pt x="15257" y="767"/>
                  <a:pt x="15212" y="775"/>
                  <a:pt x="15170" y="792"/>
                </a:cubicBezTo>
                <a:cubicBezTo>
                  <a:pt x="15011" y="855"/>
                  <a:pt x="14948" y="1013"/>
                  <a:pt x="15011" y="1172"/>
                </a:cubicBezTo>
                <a:cubicBezTo>
                  <a:pt x="15075" y="1267"/>
                  <a:pt x="15170" y="1362"/>
                  <a:pt x="15296" y="1362"/>
                </a:cubicBezTo>
                <a:cubicBezTo>
                  <a:pt x="15328" y="1362"/>
                  <a:pt x="15360" y="1330"/>
                  <a:pt x="15391" y="1330"/>
                </a:cubicBezTo>
                <a:lnTo>
                  <a:pt x="15455" y="1298"/>
                </a:lnTo>
                <a:cubicBezTo>
                  <a:pt x="15581" y="1235"/>
                  <a:pt x="15645" y="1077"/>
                  <a:pt x="15581" y="918"/>
                </a:cubicBezTo>
                <a:cubicBezTo>
                  <a:pt x="15535" y="826"/>
                  <a:pt x="15421" y="767"/>
                  <a:pt x="15301" y="767"/>
                </a:cubicBezTo>
                <a:close/>
                <a:moveTo>
                  <a:pt x="128464" y="1084"/>
                </a:moveTo>
                <a:cubicBezTo>
                  <a:pt x="128355" y="1084"/>
                  <a:pt x="128234" y="1142"/>
                  <a:pt x="128165" y="1235"/>
                </a:cubicBezTo>
                <a:cubicBezTo>
                  <a:pt x="128101" y="1393"/>
                  <a:pt x="128165" y="1552"/>
                  <a:pt x="128291" y="1647"/>
                </a:cubicBezTo>
                <a:lnTo>
                  <a:pt x="128481" y="1393"/>
                </a:lnTo>
                <a:lnTo>
                  <a:pt x="128323" y="1647"/>
                </a:lnTo>
                <a:cubicBezTo>
                  <a:pt x="128386" y="1678"/>
                  <a:pt x="128418" y="1678"/>
                  <a:pt x="128481" y="1678"/>
                </a:cubicBezTo>
                <a:cubicBezTo>
                  <a:pt x="128576" y="1678"/>
                  <a:pt x="128672" y="1647"/>
                  <a:pt x="128735" y="1520"/>
                </a:cubicBezTo>
                <a:cubicBezTo>
                  <a:pt x="128830" y="1393"/>
                  <a:pt x="128767" y="1203"/>
                  <a:pt x="128608" y="1140"/>
                </a:cubicBezTo>
                <a:cubicBezTo>
                  <a:pt x="128608" y="1140"/>
                  <a:pt x="128576" y="1108"/>
                  <a:pt x="128576" y="1108"/>
                </a:cubicBezTo>
                <a:cubicBezTo>
                  <a:pt x="128543" y="1091"/>
                  <a:pt x="128504" y="1084"/>
                  <a:pt x="128464" y="1084"/>
                </a:cubicBezTo>
                <a:close/>
                <a:moveTo>
                  <a:pt x="13879" y="1512"/>
                </a:moveTo>
                <a:cubicBezTo>
                  <a:pt x="13820" y="1512"/>
                  <a:pt x="13762" y="1527"/>
                  <a:pt x="13713" y="1552"/>
                </a:cubicBezTo>
                <a:cubicBezTo>
                  <a:pt x="13554" y="1647"/>
                  <a:pt x="13523" y="1837"/>
                  <a:pt x="13618" y="1964"/>
                </a:cubicBezTo>
                <a:cubicBezTo>
                  <a:pt x="13649" y="2059"/>
                  <a:pt x="13744" y="2122"/>
                  <a:pt x="13871" y="2122"/>
                </a:cubicBezTo>
                <a:cubicBezTo>
                  <a:pt x="13903" y="2122"/>
                  <a:pt x="13966" y="2090"/>
                  <a:pt x="14029" y="2059"/>
                </a:cubicBezTo>
                <a:lnTo>
                  <a:pt x="14061" y="2027"/>
                </a:lnTo>
                <a:cubicBezTo>
                  <a:pt x="14188" y="1964"/>
                  <a:pt x="14219" y="1773"/>
                  <a:pt x="14124" y="1647"/>
                </a:cubicBezTo>
                <a:cubicBezTo>
                  <a:pt x="14066" y="1550"/>
                  <a:pt x="13972" y="1512"/>
                  <a:pt x="13879" y="1512"/>
                </a:cubicBezTo>
                <a:close/>
                <a:moveTo>
                  <a:pt x="129812" y="1946"/>
                </a:moveTo>
                <a:cubicBezTo>
                  <a:pt x="129727" y="1946"/>
                  <a:pt x="129643" y="1987"/>
                  <a:pt x="129590" y="2059"/>
                </a:cubicBezTo>
                <a:cubicBezTo>
                  <a:pt x="129463" y="2185"/>
                  <a:pt x="129495" y="2375"/>
                  <a:pt x="129622" y="2470"/>
                </a:cubicBezTo>
                <a:cubicBezTo>
                  <a:pt x="129622" y="2470"/>
                  <a:pt x="129653" y="2502"/>
                  <a:pt x="129653" y="2502"/>
                </a:cubicBezTo>
                <a:cubicBezTo>
                  <a:pt x="129717" y="2534"/>
                  <a:pt x="129780" y="2565"/>
                  <a:pt x="129812" y="2565"/>
                </a:cubicBezTo>
                <a:cubicBezTo>
                  <a:pt x="129907" y="2565"/>
                  <a:pt x="130002" y="2502"/>
                  <a:pt x="130065" y="2439"/>
                </a:cubicBezTo>
                <a:cubicBezTo>
                  <a:pt x="130160" y="2312"/>
                  <a:pt x="130128" y="2122"/>
                  <a:pt x="130002" y="2027"/>
                </a:cubicBezTo>
                <a:cubicBezTo>
                  <a:pt x="129946" y="1971"/>
                  <a:pt x="129878" y="1946"/>
                  <a:pt x="129812" y="1946"/>
                </a:cubicBezTo>
                <a:close/>
                <a:moveTo>
                  <a:pt x="12584" y="2497"/>
                </a:moveTo>
                <a:cubicBezTo>
                  <a:pt x="12514" y="2497"/>
                  <a:pt x="12441" y="2521"/>
                  <a:pt x="12383" y="2565"/>
                </a:cubicBezTo>
                <a:cubicBezTo>
                  <a:pt x="12256" y="2692"/>
                  <a:pt x="12224" y="2882"/>
                  <a:pt x="12351" y="3009"/>
                </a:cubicBezTo>
                <a:cubicBezTo>
                  <a:pt x="12414" y="3072"/>
                  <a:pt x="12478" y="3104"/>
                  <a:pt x="12573" y="3104"/>
                </a:cubicBezTo>
                <a:cubicBezTo>
                  <a:pt x="12636" y="3104"/>
                  <a:pt x="12699" y="3072"/>
                  <a:pt x="12763" y="3009"/>
                </a:cubicBezTo>
                <a:lnTo>
                  <a:pt x="12794" y="3009"/>
                </a:lnTo>
                <a:cubicBezTo>
                  <a:pt x="12921" y="2882"/>
                  <a:pt x="12921" y="2724"/>
                  <a:pt x="12794" y="2597"/>
                </a:cubicBezTo>
                <a:cubicBezTo>
                  <a:pt x="12743" y="2529"/>
                  <a:pt x="12665" y="2497"/>
                  <a:pt x="12584" y="2497"/>
                </a:cubicBezTo>
                <a:close/>
                <a:moveTo>
                  <a:pt x="130998" y="3036"/>
                </a:moveTo>
                <a:cubicBezTo>
                  <a:pt x="130925" y="3036"/>
                  <a:pt x="130852" y="3059"/>
                  <a:pt x="130793" y="3104"/>
                </a:cubicBezTo>
                <a:cubicBezTo>
                  <a:pt x="130698" y="3230"/>
                  <a:pt x="130698" y="3420"/>
                  <a:pt x="130793" y="3515"/>
                </a:cubicBezTo>
                <a:lnTo>
                  <a:pt x="130825" y="3547"/>
                </a:lnTo>
                <a:cubicBezTo>
                  <a:pt x="130888" y="3610"/>
                  <a:pt x="130952" y="3642"/>
                  <a:pt x="131015" y="3642"/>
                </a:cubicBezTo>
                <a:cubicBezTo>
                  <a:pt x="131110" y="3642"/>
                  <a:pt x="131173" y="3610"/>
                  <a:pt x="131237" y="3547"/>
                </a:cubicBezTo>
                <a:cubicBezTo>
                  <a:pt x="131332" y="3452"/>
                  <a:pt x="131332" y="3230"/>
                  <a:pt x="131237" y="3135"/>
                </a:cubicBezTo>
                <a:cubicBezTo>
                  <a:pt x="131169" y="3067"/>
                  <a:pt x="131083" y="3036"/>
                  <a:pt x="130998" y="3036"/>
                </a:cubicBezTo>
                <a:close/>
                <a:moveTo>
                  <a:pt x="11485" y="3682"/>
                </a:moveTo>
                <a:cubicBezTo>
                  <a:pt x="11392" y="3682"/>
                  <a:pt x="11300" y="3724"/>
                  <a:pt x="11243" y="3800"/>
                </a:cubicBezTo>
                <a:lnTo>
                  <a:pt x="11464" y="3990"/>
                </a:lnTo>
                <a:lnTo>
                  <a:pt x="11718" y="4149"/>
                </a:lnTo>
                <a:cubicBezTo>
                  <a:pt x="11813" y="4022"/>
                  <a:pt x="11781" y="3832"/>
                  <a:pt x="11654" y="3737"/>
                </a:cubicBezTo>
                <a:cubicBezTo>
                  <a:pt x="11604" y="3699"/>
                  <a:pt x="11544" y="3682"/>
                  <a:pt x="11485" y="3682"/>
                </a:cubicBezTo>
                <a:close/>
                <a:moveTo>
                  <a:pt x="132012" y="4293"/>
                </a:moveTo>
                <a:cubicBezTo>
                  <a:pt x="131962" y="4293"/>
                  <a:pt x="131912" y="4307"/>
                  <a:pt x="131870" y="4339"/>
                </a:cubicBezTo>
                <a:cubicBezTo>
                  <a:pt x="131712" y="4434"/>
                  <a:pt x="131680" y="4624"/>
                  <a:pt x="131775" y="4750"/>
                </a:cubicBezTo>
                <a:lnTo>
                  <a:pt x="131807" y="4782"/>
                </a:lnTo>
                <a:cubicBezTo>
                  <a:pt x="131838" y="4877"/>
                  <a:pt x="131933" y="4909"/>
                  <a:pt x="132028" y="4909"/>
                </a:cubicBezTo>
                <a:cubicBezTo>
                  <a:pt x="132092" y="4909"/>
                  <a:pt x="132155" y="4909"/>
                  <a:pt x="132187" y="4845"/>
                </a:cubicBezTo>
                <a:cubicBezTo>
                  <a:pt x="132345" y="4782"/>
                  <a:pt x="132377" y="4560"/>
                  <a:pt x="132282" y="4434"/>
                </a:cubicBezTo>
                <a:cubicBezTo>
                  <a:pt x="132218" y="4349"/>
                  <a:pt x="132113" y="4293"/>
                  <a:pt x="132012" y="4293"/>
                </a:cubicBezTo>
                <a:close/>
                <a:moveTo>
                  <a:pt x="10623" y="5011"/>
                </a:moveTo>
                <a:cubicBezTo>
                  <a:pt x="10514" y="5011"/>
                  <a:pt x="10394" y="5069"/>
                  <a:pt x="10324" y="5162"/>
                </a:cubicBezTo>
                <a:lnTo>
                  <a:pt x="10324" y="5194"/>
                </a:lnTo>
                <a:cubicBezTo>
                  <a:pt x="10229" y="5352"/>
                  <a:pt x="10293" y="5510"/>
                  <a:pt x="10419" y="5605"/>
                </a:cubicBezTo>
                <a:cubicBezTo>
                  <a:pt x="10483" y="5637"/>
                  <a:pt x="10514" y="5637"/>
                  <a:pt x="10578" y="5637"/>
                </a:cubicBezTo>
                <a:cubicBezTo>
                  <a:pt x="10673" y="5637"/>
                  <a:pt x="10799" y="5574"/>
                  <a:pt x="10831" y="5479"/>
                </a:cubicBezTo>
                <a:lnTo>
                  <a:pt x="10609" y="5320"/>
                </a:lnTo>
                <a:lnTo>
                  <a:pt x="10863" y="5447"/>
                </a:lnTo>
                <a:cubicBezTo>
                  <a:pt x="10926" y="5320"/>
                  <a:pt x="10863" y="5130"/>
                  <a:pt x="10736" y="5035"/>
                </a:cubicBezTo>
                <a:cubicBezTo>
                  <a:pt x="10702" y="5018"/>
                  <a:pt x="10663" y="5011"/>
                  <a:pt x="10623" y="5011"/>
                </a:cubicBezTo>
                <a:close/>
                <a:moveTo>
                  <a:pt x="132797" y="5712"/>
                </a:moveTo>
                <a:cubicBezTo>
                  <a:pt x="132763" y="5712"/>
                  <a:pt x="132728" y="5718"/>
                  <a:pt x="132693" y="5732"/>
                </a:cubicBezTo>
                <a:cubicBezTo>
                  <a:pt x="132535" y="5827"/>
                  <a:pt x="132472" y="5985"/>
                  <a:pt x="132535" y="6144"/>
                </a:cubicBezTo>
                <a:lnTo>
                  <a:pt x="132535" y="6175"/>
                </a:lnTo>
                <a:cubicBezTo>
                  <a:pt x="132598" y="6270"/>
                  <a:pt x="132693" y="6334"/>
                  <a:pt x="132788" y="6334"/>
                </a:cubicBezTo>
                <a:cubicBezTo>
                  <a:pt x="132852" y="6334"/>
                  <a:pt x="132883" y="6334"/>
                  <a:pt x="132947" y="6302"/>
                </a:cubicBezTo>
                <a:cubicBezTo>
                  <a:pt x="133074" y="6239"/>
                  <a:pt x="133137" y="6049"/>
                  <a:pt x="133074" y="5890"/>
                </a:cubicBezTo>
                <a:cubicBezTo>
                  <a:pt x="133024" y="5792"/>
                  <a:pt x="132917" y="5712"/>
                  <a:pt x="132797" y="5712"/>
                </a:cubicBezTo>
                <a:close/>
                <a:moveTo>
                  <a:pt x="9935" y="6504"/>
                </a:moveTo>
                <a:cubicBezTo>
                  <a:pt x="9805" y="6504"/>
                  <a:pt x="9677" y="6589"/>
                  <a:pt x="9627" y="6714"/>
                </a:cubicBezTo>
                <a:lnTo>
                  <a:pt x="9912" y="6809"/>
                </a:lnTo>
                <a:lnTo>
                  <a:pt x="10229" y="6904"/>
                </a:lnTo>
                <a:lnTo>
                  <a:pt x="10229" y="6904"/>
                </a:lnTo>
                <a:lnTo>
                  <a:pt x="9944" y="6777"/>
                </a:lnTo>
                <a:lnTo>
                  <a:pt x="10229" y="6872"/>
                </a:lnTo>
                <a:cubicBezTo>
                  <a:pt x="10261" y="6714"/>
                  <a:pt x="10166" y="6587"/>
                  <a:pt x="10039" y="6524"/>
                </a:cubicBezTo>
                <a:cubicBezTo>
                  <a:pt x="10005" y="6510"/>
                  <a:pt x="9970" y="6504"/>
                  <a:pt x="9935" y="6504"/>
                </a:cubicBezTo>
                <a:close/>
                <a:moveTo>
                  <a:pt x="133325" y="7246"/>
                </a:moveTo>
                <a:cubicBezTo>
                  <a:pt x="133304" y="7246"/>
                  <a:pt x="133284" y="7248"/>
                  <a:pt x="133264" y="7252"/>
                </a:cubicBezTo>
                <a:cubicBezTo>
                  <a:pt x="133105" y="7284"/>
                  <a:pt x="133010" y="7442"/>
                  <a:pt x="133042" y="7601"/>
                </a:cubicBezTo>
                <a:lnTo>
                  <a:pt x="133074" y="7664"/>
                </a:lnTo>
                <a:cubicBezTo>
                  <a:pt x="133105" y="7791"/>
                  <a:pt x="133200" y="7854"/>
                  <a:pt x="133327" y="7854"/>
                </a:cubicBezTo>
                <a:lnTo>
                  <a:pt x="133422" y="7854"/>
                </a:lnTo>
                <a:cubicBezTo>
                  <a:pt x="133580" y="7822"/>
                  <a:pt x="133675" y="7632"/>
                  <a:pt x="133612" y="7474"/>
                </a:cubicBezTo>
                <a:cubicBezTo>
                  <a:pt x="133584" y="7336"/>
                  <a:pt x="133461" y="7246"/>
                  <a:pt x="133325" y="7246"/>
                </a:cubicBezTo>
                <a:close/>
                <a:moveTo>
                  <a:pt x="9546" y="8071"/>
                </a:moveTo>
                <a:cubicBezTo>
                  <a:pt x="9406" y="8071"/>
                  <a:pt x="9276" y="8187"/>
                  <a:pt x="9247" y="8329"/>
                </a:cubicBezTo>
                <a:cubicBezTo>
                  <a:pt x="9216" y="8519"/>
                  <a:pt x="9311" y="8646"/>
                  <a:pt x="9469" y="8677"/>
                </a:cubicBezTo>
                <a:lnTo>
                  <a:pt x="9532" y="8677"/>
                </a:lnTo>
                <a:cubicBezTo>
                  <a:pt x="9659" y="8677"/>
                  <a:pt x="9786" y="8582"/>
                  <a:pt x="9817" y="8456"/>
                </a:cubicBezTo>
                <a:lnTo>
                  <a:pt x="9817" y="8392"/>
                </a:lnTo>
                <a:cubicBezTo>
                  <a:pt x="9849" y="8234"/>
                  <a:pt x="9754" y="8107"/>
                  <a:pt x="9596" y="8076"/>
                </a:cubicBezTo>
                <a:cubicBezTo>
                  <a:pt x="9579" y="8072"/>
                  <a:pt x="9563" y="8071"/>
                  <a:pt x="9546" y="8071"/>
                </a:cubicBezTo>
                <a:close/>
                <a:moveTo>
                  <a:pt x="133630" y="8862"/>
                </a:moveTo>
                <a:cubicBezTo>
                  <a:pt x="133613" y="8862"/>
                  <a:pt x="133597" y="8864"/>
                  <a:pt x="133580" y="8867"/>
                </a:cubicBezTo>
                <a:cubicBezTo>
                  <a:pt x="133422" y="8867"/>
                  <a:pt x="133295" y="9026"/>
                  <a:pt x="133327" y="9184"/>
                </a:cubicBezTo>
                <a:lnTo>
                  <a:pt x="133612" y="9184"/>
                </a:lnTo>
                <a:lnTo>
                  <a:pt x="133327" y="9216"/>
                </a:lnTo>
                <a:cubicBezTo>
                  <a:pt x="133327" y="9374"/>
                  <a:pt x="133454" y="9469"/>
                  <a:pt x="133612" y="9469"/>
                </a:cubicBezTo>
                <a:lnTo>
                  <a:pt x="133644" y="9469"/>
                </a:lnTo>
                <a:cubicBezTo>
                  <a:pt x="133802" y="9469"/>
                  <a:pt x="133929" y="9342"/>
                  <a:pt x="133897" y="9152"/>
                </a:cubicBezTo>
                <a:lnTo>
                  <a:pt x="133897" y="9121"/>
                </a:lnTo>
                <a:cubicBezTo>
                  <a:pt x="133897" y="8979"/>
                  <a:pt x="133770" y="8862"/>
                  <a:pt x="133630" y="8862"/>
                </a:cubicBezTo>
                <a:close/>
                <a:moveTo>
                  <a:pt x="9406" y="9659"/>
                </a:moveTo>
                <a:cubicBezTo>
                  <a:pt x="9247" y="9659"/>
                  <a:pt x="9121" y="9817"/>
                  <a:pt x="9121" y="9976"/>
                </a:cubicBezTo>
                <a:lnTo>
                  <a:pt x="9121" y="10007"/>
                </a:lnTo>
                <a:cubicBezTo>
                  <a:pt x="9121" y="10166"/>
                  <a:pt x="9247" y="10292"/>
                  <a:pt x="9406" y="10292"/>
                </a:cubicBezTo>
                <a:cubicBezTo>
                  <a:pt x="9564" y="10292"/>
                  <a:pt x="9691" y="10166"/>
                  <a:pt x="9691" y="10007"/>
                </a:cubicBezTo>
                <a:lnTo>
                  <a:pt x="9691" y="9976"/>
                </a:lnTo>
                <a:cubicBezTo>
                  <a:pt x="9691" y="9817"/>
                  <a:pt x="9564" y="9659"/>
                  <a:pt x="9406" y="9659"/>
                </a:cubicBezTo>
                <a:close/>
                <a:moveTo>
                  <a:pt x="133644" y="10482"/>
                </a:moveTo>
                <a:cubicBezTo>
                  <a:pt x="133485" y="10482"/>
                  <a:pt x="133327" y="10609"/>
                  <a:pt x="133327" y="10767"/>
                </a:cubicBezTo>
                <a:lnTo>
                  <a:pt x="133327" y="10799"/>
                </a:lnTo>
                <a:cubicBezTo>
                  <a:pt x="133327" y="10957"/>
                  <a:pt x="133485" y="11116"/>
                  <a:pt x="133644" y="11116"/>
                </a:cubicBezTo>
                <a:cubicBezTo>
                  <a:pt x="133802" y="11116"/>
                  <a:pt x="133929" y="10957"/>
                  <a:pt x="133929" y="10799"/>
                </a:cubicBezTo>
                <a:lnTo>
                  <a:pt x="133929" y="10767"/>
                </a:lnTo>
                <a:cubicBezTo>
                  <a:pt x="133929" y="10609"/>
                  <a:pt x="133802" y="10482"/>
                  <a:pt x="133644" y="10482"/>
                </a:cubicBezTo>
                <a:close/>
                <a:moveTo>
                  <a:pt x="9406" y="11306"/>
                </a:moveTo>
                <a:cubicBezTo>
                  <a:pt x="9247" y="11306"/>
                  <a:pt x="9121" y="11433"/>
                  <a:pt x="9121" y="11591"/>
                </a:cubicBezTo>
                <a:lnTo>
                  <a:pt x="9121" y="11623"/>
                </a:lnTo>
                <a:cubicBezTo>
                  <a:pt x="9121" y="11781"/>
                  <a:pt x="9247" y="11939"/>
                  <a:pt x="9406" y="11939"/>
                </a:cubicBezTo>
                <a:cubicBezTo>
                  <a:pt x="9564" y="11939"/>
                  <a:pt x="9691" y="11813"/>
                  <a:pt x="9691" y="11623"/>
                </a:cubicBezTo>
                <a:lnTo>
                  <a:pt x="9691" y="11591"/>
                </a:lnTo>
                <a:cubicBezTo>
                  <a:pt x="9691" y="11433"/>
                  <a:pt x="9564" y="11306"/>
                  <a:pt x="9406" y="11306"/>
                </a:cubicBezTo>
                <a:close/>
                <a:moveTo>
                  <a:pt x="133644" y="12098"/>
                </a:moveTo>
                <a:cubicBezTo>
                  <a:pt x="133485" y="12098"/>
                  <a:pt x="133327" y="12224"/>
                  <a:pt x="133327" y="12383"/>
                </a:cubicBezTo>
                <a:lnTo>
                  <a:pt x="133327" y="12446"/>
                </a:lnTo>
                <a:cubicBezTo>
                  <a:pt x="133327" y="12604"/>
                  <a:pt x="133485" y="12699"/>
                  <a:pt x="133644" y="12699"/>
                </a:cubicBezTo>
                <a:cubicBezTo>
                  <a:pt x="133802" y="12699"/>
                  <a:pt x="133929" y="12541"/>
                  <a:pt x="133929" y="12383"/>
                </a:cubicBezTo>
                <a:cubicBezTo>
                  <a:pt x="133929" y="12224"/>
                  <a:pt x="133802" y="12098"/>
                  <a:pt x="133644" y="12098"/>
                </a:cubicBezTo>
                <a:close/>
                <a:moveTo>
                  <a:pt x="9406" y="12921"/>
                </a:moveTo>
                <a:cubicBezTo>
                  <a:pt x="9247" y="12921"/>
                  <a:pt x="9121" y="13048"/>
                  <a:pt x="9121" y="13206"/>
                </a:cubicBezTo>
                <a:lnTo>
                  <a:pt x="9121" y="13269"/>
                </a:lnTo>
                <a:cubicBezTo>
                  <a:pt x="9121" y="13428"/>
                  <a:pt x="9247" y="13554"/>
                  <a:pt x="9406" y="13554"/>
                </a:cubicBezTo>
                <a:cubicBezTo>
                  <a:pt x="9564" y="13554"/>
                  <a:pt x="9691" y="13428"/>
                  <a:pt x="9691" y="13269"/>
                </a:cubicBezTo>
                <a:lnTo>
                  <a:pt x="9691" y="13206"/>
                </a:lnTo>
                <a:cubicBezTo>
                  <a:pt x="9691" y="13048"/>
                  <a:pt x="9564" y="12921"/>
                  <a:pt x="9406" y="12921"/>
                </a:cubicBezTo>
                <a:close/>
                <a:moveTo>
                  <a:pt x="133644" y="13713"/>
                </a:moveTo>
                <a:cubicBezTo>
                  <a:pt x="133485" y="13713"/>
                  <a:pt x="133327" y="13839"/>
                  <a:pt x="133327" y="14029"/>
                </a:cubicBezTo>
                <a:lnTo>
                  <a:pt x="133327" y="14061"/>
                </a:lnTo>
                <a:cubicBezTo>
                  <a:pt x="133327" y="14219"/>
                  <a:pt x="133485" y="14346"/>
                  <a:pt x="133644" y="14346"/>
                </a:cubicBezTo>
                <a:cubicBezTo>
                  <a:pt x="133802" y="14346"/>
                  <a:pt x="133929" y="14219"/>
                  <a:pt x="133929" y="14061"/>
                </a:cubicBezTo>
                <a:lnTo>
                  <a:pt x="133929" y="14029"/>
                </a:lnTo>
                <a:cubicBezTo>
                  <a:pt x="133929" y="13839"/>
                  <a:pt x="133802" y="13713"/>
                  <a:pt x="133644" y="13713"/>
                </a:cubicBezTo>
                <a:close/>
                <a:moveTo>
                  <a:pt x="9406" y="14536"/>
                </a:moveTo>
                <a:cubicBezTo>
                  <a:pt x="9247" y="14536"/>
                  <a:pt x="9121" y="14663"/>
                  <a:pt x="9121" y="14853"/>
                </a:cubicBezTo>
                <a:lnTo>
                  <a:pt x="9121" y="14884"/>
                </a:lnTo>
                <a:cubicBezTo>
                  <a:pt x="9121" y="15043"/>
                  <a:pt x="9247" y="15169"/>
                  <a:pt x="9406" y="15169"/>
                </a:cubicBezTo>
                <a:cubicBezTo>
                  <a:pt x="9564" y="15169"/>
                  <a:pt x="9691" y="15043"/>
                  <a:pt x="9691" y="14884"/>
                </a:cubicBezTo>
                <a:lnTo>
                  <a:pt x="9691" y="14853"/>
                </a:lnTo>
                <a:cubicBezTo>
                  <a:pt x="9691" y="14663"/>
                  <a:pt x="9564" y="14536"/>
                  <a:pt x="9406" y="14536"/>
                </a:cubicBezTo>
                <a:close/>
                <a:moveTo>
                  <a:pt x="133644" y="15328"/>
                </a:moveTo>
                <a:cubicBezTo>
                  <a:pt x="133485" y="15328"/>
                  <a:pt x="133327" y="15486"/>
                  <a:pt x="133327" y="15644"/>
                </a:cubicBezTo>
                <a:lnTo>
                  <a:pt x="133327" y="15676"/>
                </a:lnTo>
                <a:cubicBezTo>
                  <a:pt x="133327" y="15834"/>
                  <a:pt x="133485" y="15961"/>
                  <a:pt x="133644" y="15961"/>
                </a:cubicBezTo>
                <a:cubicBezTo>
                  <a:pt x="133802" y="15961"/>
                  <a:pt x="133929" y="15834"/>
                  <a:pt x="133929" y="15676"/>
                </a:cubicBezTo>
                <a:lnTo>
                  <a:pt x="133929" y="15644"/>
                </a:lnTo>
                <a:cubicBezTo>
                  <a:pt x="133929" y="15486"/>
                  <a:pt x="133802" y="15328"/>
                  <a:pt x="133644" y="15328"/>
                </a:cubicBezTo>
                <a:close/>
                <a:moveTo>
                  <a:pt x="9406" y="16183"/>
                </a:moveTo>
                <a:cubicBezTo>
                  <a:pt x="9247" y="16183"/>
                  <a:pt x="9121" y="16341"/>
                  <a:pt x="9121" y="16500"/>
                </a:cubicBezTo>
                <a:cubicBezTo>
                  <a:pt x="9121" y="16658"/>
                  <a:pt x="9247" y="16785"/>
                  <a:pt x="9406" y="16785"/>
                </a:cubicBezTo>
                <a:cubicBezTo>
                  <a:pt x="9564" y="16785"/>
                  <a:pt x="9691" y="16658"/>
                  <a:pt x="9691" y="16500"/>
                </a:cubicBezTo>
                <a:lnTo>
                  <a:pt x="9691" y="16468"/>
                </a:lnTo>
                <a:cubicBezTo>
                  <a:pt x="9691" y="16310"/>
                  <a:pt x="9564" y="16183"/>
                  <a:pt x="9406" y="16183"/>
                </a:cubicBezTo>
                <a:close/>
                <a:moveTo>
                  <a:pt x="133644" y="16975"/>
                </a:moveTo>
                <a:cubicBezTo>
                  <a:pt x="133485" y="16975"/>
                  <a:pt x="133327" y="17101"/>
                  <a:pt x="133327" y="17260"/>
                </a:cubicBezTo>
                <a:lnTo>
                  <a:pt x="133327" y="17291"/>
                </a:lnTo>
                <a:cubicBezTo>
                  <a:pt x="133327" y="17450"/>
                  <a:pt x="133485" y="17608"/>
                  <a:pt x="133644" y="17608"/>
                </a:cubicBezTo>
                <a:cubicBezTo>
                  <a:pt x="133802" y="17608"/>
                  <a:pt x="133929" y="17481"/>
                  <a:pt x="133929" y="17291"/>
                </a:cubicBezTo>
                <a:lnTo>
                  <a:pt x="133929" y="17260"/>
                </a:lnTo>
                <a:cubicBezTo>
                  <a:pt x="133929" y="17101"/>
                  <a:pt x="133802" y="16975"/>
                  <a:pt x="133644" y="16975"/>
                </a:cubicBezTo>
                <a:close/>
                <a:moveTo>
                  <a:pt x="9406" y="17798"/>
                </a:moveTo>
                <a:cubicBezTo>
                  <a:pt x="9247" y="17798"/>
                  <a:pt x="9121" y="17925"/>
                  <a:pt x="9121" y="18083"/>
                </a:cubicBezTo>
                <a:lnTo>
                  <a:pt x="9121" y="18115"/>
                </a:lnTo>
                <a:cubicBezTo>
                  <a:pt x="9121" y="18273"/>
                  <a:pt x="9247" y="18431"/>
                  <a:pt x="9406" y="18431"/>
                </a:cubicBezTo>
                <a:cubicBezTo>
                  <a:pt x="9564" y="18431"/>
                  <a:pt x="9691" y="18305"/>
                  <a:pt x="9691" y="18115"/>
                </a:cubicBezTo>
                <a:lnTo>
                  <a:pt x="9691" y="18083"/>
                </a:lnTo>
                <a:cubicBezTo>
                  <a:pt x="9691" y="17925"/>
                  <a:pt x="9564" y="17798"/>
                  <a:pt x="9406" y="17798"/>
                </a:cubicBezTo>
                <a:close/>
                <a:moveTo>
                  <a:pt x="133644" y="18590"/>
                </a:moveTo>
                <a:cubicBezTo>
                  <a:pt x="133485" y="18590"/>
                  <a:pt x="133327" y="18716"/>
                  <a:pt x="133327" y="18875"/>
                </a:cubicBezTo>
                <a:lnTo>
                  <a:pt x="133327" y="18938"/>
                </a:lnTo>
                <a:cubicBezTo>
                  <a:pt x="133327" y="19096"/>
                  <a:pt x="133485" y="19191"/>
                  <a:pt x="133644" y="19191"/>
                </a:cubicBezTo>
                <a:cubicBezTo>
                  <a:pt x="133802" y="19191"/>
                  <a:pt x="133929" y="19033"/>
                  <a:pt x="133929" y="18875"/>
                </a:cubicBezTo>
                <a:cubicBezTo>
                  <a:pt x="133929" y="18716"/>
                  <a:pt x="133802" y="18590"/>
                  <a:pt x="133644" y="18590"/>
                </a:cubicBezTo>
                <a:close/>
                <a:moveTo>
                  <a:pt x="9406" y="19413"/>
                </a:moveTo>
                <a:cubicBezTo>
                  <a:pt x="9247" y="19413"/>
                  <a:pt x="9121" y="19540"/>
                  <a:pt x="9121" y="19698"/>
                </a:cubicBezTo>
                <a:lnTo>
                  <a:pt x="9121" y="19761"/>
                </a:lnTo>
                <a:cubicBezTo>
                  <a:pt x="9121" y="19920"/>
                  <a:pt x="9247" y="20046"/>
                  <a:pt x="9406" y="20046"/>
                </a:cubicBezTo>
                <a:cubicBezTo>
                  <a:pt x="9564" y="20046"/>
                  <a:pt x="9691" y="19920"/>
                  <a:pt x="9691" y="19761"/>
                </a:cubicBezTo>
                <a:lnTo>
                  <a:pt x="9691" y="19698"/>
                </a:lnTo>
                <a:cubicBezTo>
                  <a:pt x="9691" y="19540"/>
                  <a:pt x="9564" y="19413"/>
                  <a:pt x="9406" y="19413"/>
                </a:cubicBezTo>
                <a:close/>
                <a:moveTo>
                  <a:pt x="133644" y="20205"/>
                </a:moveTo>
                <a:cubicBezTo>
                  <a:pt x="133485" y="20205"/>
                  <a:pt x="133327" y="20331"/>
                  <a:pt x="133327" y="20521"/>
                </a:cubicBezTo>
                <a:lnTo>
                  <a:pt x="133327" y="20553"/>
                </a:lnTo>
                <a:cubicBezTo>
                  <a:pt x="133327" y="20711"/>
                  <a:pt x="133485" y="20838"/>
                  <a:pt x="133644" y="20838"/>
                </a:cubicBezTo>
                <a:cubicBezTo>
                  <a:pt x="133802" y="20838"/>
                  <a:pt x="133929" y="20711"/>
                  <a:pt x="133929" y="20553"/>
                </a:cubicBezTo>
                <a:lnTo>
                  <a:pt x="133929" y="20521"/>
                </a:lnTo>
                <a:cubicBezTo>
                  <a:pt x="133929" y="20331"/>
                  <a:pt x="133802" y="20205"/>
                  <a:pt x="133644" y="20205"/>
                </a:cubicBezTo>
                <a:close/>
                <a:moveTo>
                  <a:pt x="9406" y="21028"/>
                </a:moveTo>
                <a:cubicBezTo>
                  <a:pt x="9247" y="21028"/>
                  <a:pt x="9121" y="21155"/>
                  <a:pt x="9121" y="21345"/>
                </a:cubicBezTo>
                <a:lnTo>
                  <a:pt x="9121" y="21377"/>
                </a:lnTo>
                <a:cubicBezTo>
                  <a:pt x="9121" y="21535"/>
                  <a:pt x="9247" y="21662"/>
                  <a:pt x="9406" y="21662"/>
                </a:cubicBezTo>
                <a:cubicBezTo>
                  <a:pt x="9564" y="21662"/>
                  <a:pt x="9691" y="21535"/>
                  <a:pt x="9691" y="21377"/>
                </a:cubicBezTo>
                <a:lnTo>
                  <a:pt x="9691" y="21345"/>
                </a:lnTo>
                <a:cubicBezTo>
                  <a:pt x="9691" y="21155"/>
                  <a:pt x="9564" y="21028"/>
                  <a:pt x="9406" y="21028"/>
                </a:cubicBezTo>
                <a:close/>
                <a:moveTo>
                  <a:pt x="133644" y="21820"/>
                </a:moveTo>
                <a:cubicBezTo>
                  <a:pt x="133485" y="21820"/>
                  <a:pt x="133327" y="21978"/>
                  <a:pt x="133327" y="22137"/>
                </a:cubicBezTo>
                <a:lnTo>
                  <a:pt x="133327" y="22168"/>
                </a:lnTo>
                <a:cubicBezTo>
                  <a:pt x="133327" y="22327"/>
                  <a:pt x="133485" y="22453"/>
                  <a:pt x="133644" y="22453"/>
                </a:cubicBezTo>
                <a:cubicBezTo>
                  <a:pt x="133802" y="22453"/>
                  <a:pt x="133929" y="22327"/>
                  <a:pt x="133929" y="22168"/>
                </a:cubicBezTo>
                <a:lnTo>
                  <a:pt x="133929" y="22137"/>
                </a:lnTo>
                <a:cubicBezTo>
                  <a:pt x="133929" y="21978"/>
                  <a:pt x="133802" y="21820"/>
                  <a:pt x="133644" y="21820"/>
                </a:cubicBezTo>
                <a:close/>
                <a:moveTo>
                  <a:pt x="9406" y="22643"/>
                </a:moveTo>
                <a:cubicBezTo>
                  <a:pt x="9247" y="22643"/>
                  <a:pt x="9121" y="22802"/>
                  <a:pt x="9121" y="22960"/>
                </a:cubicBezTo>
                <a:lnTo>
                  <a:pt x="9121" y="22992"/>
                </a:lnTo>
                <a:cubicBezTo>
                  <a:pt x="9121" y="23150"/>
                  <a:pt x="9247" y="23277"/>
                  <a:pt x="9406" y="23277"/>
                </a:cubicBezTo>
                <a:cubicBezTo>
                  <a:pt x="9564" y="23277"/>
                  <a:pt x="9691" y="23150"/>
                  <a:pt x="9691" y="22992"/>
                </a:cubicBezTo>
                <a:lnTo>
                  <a:pt x="9691" y="22960"/>
                </a:lnTo>
                <a:cubicBezTo>
                  <a:pt x="9691" y="22802"/>
                  <a:pt x="9564" y="22643"/>
                  <a:pt x="9406" y="22643"/>
                </a:cubicBezTo>
                <a:close/>
                <a:moveTo>
                  <a:pt x="133644" y="23467"/>
                </a:moveTo>
                <a:cubicBezTo>
                  <a:pt x="133485" y="23467"/>
                  <a:pt x="133327" y="23593"/>
                  <a:pt x="133327" y="23752"/>
                </a:cubicBezTo>
                <a:lnTo>
                  <a:pt x="133327" y="23783"/>
                </a:lnTo>
                <a:cubicBezTo>
                  <a:pt x="133327" y="23942"/>
                  <a:pt x="133485" y="24100"/>
                  <a:pt x="133644" y="24100"/>
                </a:cubicBezTo>
                <a:cubicBezTo>
                  <a:pt x="133802" y="24100"/>
                  <a:pt x="133929" y="23973"/>
                  <a:pt x="133929" y="23783"/>
                </a:cubicBezTo>
                <a:lnTo>
                  <a:pt x="133929" y="23752"/>
                </a:lnTo>
                <a:cubicBezTo>
                  <a:pt x="133929" y="23593"/>
                  <a:pt x="133802" y="23467"/>
                  <a:pt x="133644" y="23467"/>
                </a:cubicBezTo>
                <a:close/>
                <a:moveTo>
                  <a:pt x="9406" y="24290"/>
                </a:moveTo>
                <a:cubicBezTo>
                  <a:pt x="9247" y="24290"/>
                  <a:pt x="9121" y="24448"/>
                  <a:pt x="9121" y="24607"/>
                </a:cubicBezTo>
                <a:cubicBezTo>
                  <a:pt x="9121" y="24765"/>
                  <a:pt x="9247" y="24923"/>
                  <a:pt x="9406" y="24923"/>
                </a:cubicBezTo>
                <a:cubicBezTo>
                  <a:pt x="9564" y="24923"/>
                  <a:pt x="9691" y="24797"/>
                  <a:pt x="9691" y="24607"/>
                </a:cubicBezTo>
                <a:lnTo>
                  <a:pt x="9691" y="24575"/>
                </a:lnTo>
                <a:cubicBezTo>
                  <a:pt x="9691" y="24417"/>
                  <a:pt x="9564" y="24290"/>
                  <a:pt x="9406" y="24290"/>
                </a:cubicBezTo>
                <a:close/>
                <a:moveTo>
                  <a:pt x="133644" y="25082"/>
                </a:moveTo>
                <a:cubicBezTo>
                  <a:pt x="133485" y="25082"/>
                  <a:pt x="133327" y="25208"/>
                  <a:pt x="133327" y="25367"/>
                </a:cubicBezTo>
                <a:lnTo>
                  <a:pt x="133327" y="25430"/>
                </a:lnTo>
                <a:cubicBezTo>
                  <a:pt x="133327" y="25588"/>
                  <a:pt x="133485" y="25715"/>
                  <a:pt x="133644" y="25715"/>
                </a:cubicBezTo>
                <a:cubicBezTo>
                  <a:pt x="133802" y="25715"/>
                  <a:pt x="133929" y="25588"/>
                  <a:pt x="133929" y="25430"/>
                </a:cubicBezTo>
                <a:lnTo>
                  <a:pt x="133929" y="25367"/>
                </a:lnTo>
                <a:cubicBezTo>
                  <a:pt x="133929" y="25208"/>
                  <a:pt x="133802" y="25082"/>
                  <a:pt x="133644" y="25082"/>
                </a:cubicBezTo>
                <a:close/>
                <a:moveTo>
                  <a:pt x="9406" y="25905"/>
                </a:moveTo>
                <a:cubicBezTo>
                  <a:pt x="9247" y="25905"/>
                  <a:pt x="9121" y="26032"/>
                  <a:pt x="9121" y="26190"/>
                </a:cubicBezTo>
                <a:lnTo>
                  <a:pt x="9121" y="26254"/>
                </a:lnTo>
                <a:cubicBezTo>
                  <a:pt x="9121" y="26412"/>
                  <a:pt x="9247" y="26539"/>
                  <a:pt x="9406" y="26539"/>
                </a:cubicBezTo>
                <a:cubicBezTo>
                  <a:pt x="9564" y="26539"/>
                  <a:pt x="9691" y="26412"/>
                  <a:pt x="9691" y="26254"/>
                </a:cubicBezTo>
                <a:lnTo>
                  <a:pt x="9691" y="26190"/>
                </a:lnTo>
                <a:cubicBezTo>
                  <a:pt x="9691" y="26032"/>
                  <a:pt x="9564" y="25905"/>
                  <a:pt x="9406" y="25905"/>
                </a:cubicBezTo>
                <a:close/>
                <a:moveTo>
                  <a:pt x="133644" y="26697"/>
                </a:moveTo>
                <a:cubicBezTo>
                  <a:pt x="133485" y="26697"/>
                  <a:pt x="133327" y="26824"/>
                  <a:pt x="133327" y="27014"/>
                </a:cubicBezTo>
                <a:lnTo>
                  <a:pt x="133327" y="27045"/>
                </a:lnTo>
                <a:cubicBezTo>
                  <a:pt x="133327" y="27204"/>
                  <a:pt x="133485" y="27330"/>
                  <a:pt x="133644" y="27330"/>
                </a:cubicBezTo>
                <a:cubicBezTo>
                  <a:pt x="133802" y="27330"/>
                  <a:pt x="133929" y="27172"/>
                  <a:pt x="133929" y="27014"/>
                </a:cubicBezTo>
                <a:cubicBezTo>
                  <a:pt x="133929" y="26824"/>
                  <a:pt x="133802" y="26697"/>
                  <a:pt x="133644" y="26697"/>
                </a:cubicBezTo>
                <a:close/>
                <a:moveTo>
                  <a:pt x="9406" y="27520"/>
                </a:moveTo>
                <a:cubicBezTo>
                  <a:pt x="9247" y="27520"/>
                  <a:pt x="9121" y="27647"/>
                  <a:pt x="9121" y="27837"/>
                </a:cubicBezTo>
                <a:lnTo>
                  <a:pt x="9121" y="27869"/>
                </a:lnTo>
                <a:cubicBezTo>
                  <a:pt x="9121" y="28027"/>
                  <a:pt x="9247" y="28154"/>
                  <a:pt x="9406" y="28154"/>
                </a:cubicBezTo>
                <a:cubicBezTo>
                  <a:pt x="9564" y="28154"/>
                  <a:pt x="9691" y="28027"/>
                  <a:pt x="9691" y="27869"/>
                </a:cubicBezTo>
                <a:lnTo>
                  <a:pt x="9691" y="27837"/>
                </a:lnTo>
                <a:cubicBezTo>
                  <a:pt x="9691" y="27647"/>
                  <a:pt x="9564" y="27520"/>
                  <a:pt x="9406" y="27520"/>
                </a:cubicBezTo>
                <a:close/>
                <a:moveTo>
                  <a:pt x="133644" y="28312"/>
                </a:moveTo>
                <a:cubicBezTo>
                  <a:pt x="133485" y="28312"/>
                  <a:pt x="133327" y="28470"/>
                  <a:pt x="133327" y="28629"/>
                </a:cubicBezTo>
                <a:lnTo>
                  <a:pt x="133327" y="28660"/>
                </a:lnTo>
                <a:cubicBezTo>
                  <a:pt x="133327" y="28819"/>
                  <a:pt x="133485" y="28945"/>
                  <a:pt x="133644" y="28945"/>
                </a:cubicBezTo>
                <a:cubicBezTo>
                  <a:pt x="133802" y="28945"/>
                  <a:pt x="133929" y="28819"/>
                  <a:pt x="133929" y="28660"/>
                </a:cubicBezTo>
                <a:lnTo>
                  <a:pt x="133929" y="28629"/>
                </a:lnTo>
                <a:cubicBezTo>
                  <a:pt x="133929" y="28470"/>
                  <a:pt x="133802" y="28312"/>
                  <a:pt x="133644" y="28312"/>
                </a:cubicBezTo>
                <a:close/>
                <a:moveTo>
                  <a:pt x="9406" y="29135"/>
                </a:moveTo>
                <a:cubicBezTo>
                  <a:pt x="9247" y="29135"/>
                  <a:pt x="9121" y="29294"/>
                  <a:pt x="9121" y="29452"/>
                </a:cubicBezTo>
                <a:lnTo>
                  <a:pt x="9121" y="29484"/>
                </a:lnTo>
                <a:cubicBezTo>
                  <a:pt x="9121" y="29642"/>
                  <a:pt x="9247" y="29769"/>
                  <a:pt x="9406" y="29769"/>
                </a:cubicBezTo>
                <a:cubicBezTo>
                  <a:pt x="9564" y="29769"/>
                  <a:pt x="9691" y="29642"/>
                  <a:pt x="9691" y="29484"/>
                </a:cubicBezTo>
                <a:lnTo>
                  <a:pt x="9691" y="29452"/>
                </a:lnTo>
                <a:cubicBezTo>
                  <a:pt x="9691" y="29294"/>
                  <a:pt x="9564" y="29135"/>
                  <a:pt x="9406" y="29135"/>
                </a:cubicBezTo>
                <a:close/>
                <a:moveTo>
                  <a:pt x="133644" y="29959"/>
                </a:moveTo>
                <a:cubicBezTo>
                  <a:pt x="133485" y="29959"/>
                  <a:pt x="133327" y="30085"/>
                  <a:pt x="133327" y="30244"/>
                </a:cubicBezTo>
                <a:lnTo>
                  <a:pt x="133327" y="30275"/>
                </a:lnTo>
                <a:cubicBezTo>
                  <a:pt x="133327" y="30434"/>
                  <a:pt x="133485" y="30592"/>
                  <a:pt x="133644" y="30592"/>
                </a:cubicBezTo>
                <a:cubicBezTo>
                  <a:pt x="133802" y="30592"/>
                  <a:pt x="133929" y="30466"/>
                  <a:pt x="133929" y="30275"/>
                </a:cubicBezTo>
                <a:lnTo>
                  <a:pt x="133929" y="30244"/>
                </a:lnTo>
                <a:cubicBezTo>
                  <a:pt x="133929" y="30085"/>
                  <a:pt x="133802" y="29959"/>
                  <a:pt x="133644" y="29959"/>
                </a:cubicBezTo>
                <a:close/>
                <a:moveTo>
                  <a:pt x="9406" y="30782"/>
                </a:moveTo>
                <a:cubicBezTo>
                  <a:pt x="9247" y="30782"/>
                  <a:pt x="9121" y="30909"/>
                  <a:pt x="9121" y="31067"/>
                </a:cubicBezTo>
                <a:lnTo>
                  <a:pt x="9121" y="31099"/>
                </a:lnTo>
                <a:cubicBezTo>
                  <a:pt x="9121" y="31257"/>
                  <a:pt x="9247" y="31416"/>
                  <a:pt x="9406" y="31416"/>
                </a:cubicBezTo>
                <a:cubicBezTo>
                  <a:pt x="9564" y="31416"/>
                  <a:pt x="9691" y="31289"/>
                  <a:pt x="9691" y="31099"/>
                </a:cubicBezTo>
                <a:lnTo>
                  <a:pt x="9691" y="31067"/>
                </a:lnTo>
                <a:cubicBezTo>
                  <a:pt x="9691" y="30909"/>
                  <a:pt x="9564" y="30782"/>
                  <a:pt x="9406" y="30782"/>
                </a:cubicBezTo>
                <a:close/>
                <a:moveTo>
                  <a:pt x="133644" y="31574"/>
                </a:moveTo>
                <a:cubicBezTo>
                  <a:pt x="133485" y="31574"/>
                  <a:pt x="133327" y="31701"/>
                  <a:pt x="133327" y="31859"/>
                </a:cubicBezTo>
                <a:lnTo>
                  <a:pt x="133327" y="31922"/>
                </a:lnTo>
                <a:cubicBezTo>
                  <a:pt x="133327" y="32081"/>
                  <a:pt x="133485" y="32207"/>
                  <a:pt x="133644" y="32207"/>
                </a:cubicBezTo>
                <a:cubicBezTo>
                  <a:pt x="133802" y="32207"/>
                  <a:pt x="133929" y="32081"/>
                  <a:pt x="133929" y="31922"/>
                </a:cubicBezTo>
                <a:lnTo>
                  <a:pt x="133929" y="31859"/>
                </a:lnTo>
                <a:cubicBezTo>
                  <a:pt x="133929" y="31701"/>
                  <a:pt x="133802" y="31574"/>
                  <a:pt x="133644" y="31574"/>
                </a:cubicBezTo>
                <a:close/>
                <a:moveTo>
                  <a:pt x="9406" y="32429"/>
                </a:moveTo>
                <a:cubicBezTo>
                  <a:pt x="9247" y="32429"/>
                  <a:pt x="9121" y="32556"/>
                  <a:pt x="9121" y="32746"/>
                </a:cubicBezTo>
                <a:cubicBezTo>
                  <a:pt x="9121" y="32904"/>
                  <a:pt x="9247" y="33031"/>
                  <a:pt x="9406" y="33031"/>
                </a:cubicBezTo>
                <a:cubicBezTo>
                  <a:pt x="9564" y="33031"/>
                  <a:pt x="9691" y="32904"/>
                  <a:pt x="9691" y="32714"/>
                </a:cubicBezTo>
                <a:lnTo>
                  <a:pt x="9691" y="32682"/>
                </a:lnTo>
                <a:cubicBezTo>
                  <a:pt x="9691" y="32524"/>
                  <a:pt x="9564" y="32429"/>
                  <a:pt x="9406" y="32429"/>
                </a:cubicBezTo>
                <a:close/>
                <a:moveTo>
                  <a:pt x="133644" y="33189"/>
                </a:moveTo>
                <a:cubicBezTo>
                  <a:pt x="133485" y="33189"/>
                  <a:pt x="133327" y="33316"/>
                  <a:pt x="133327" y="33506"/>
                </a:cubicBezTo>
                <a:lnTo>
                  <a:pt x="133327" y="33537"/>
                </a:lnTo>
                <a:cubicBezTo>
                  <a:pt x="133327" y="33696"/>
                  <a:pt x="133485" y="33822"/>
                  <a:pt x="133644" y="33822"/>
                </a:cubicBezTo>
                <a:cubicBezTo>
                  <a:pt x="133802" y="33822"/>
                  <a:pt x="133929" y="33696"/>
                  <a:pt x="133929" y="33537"/>
                </a:cubicBezTo>
                <a:lnTo>
                  <a:pt x="133929" y="33506"/>
                </a:lnTo>
                <a:cubicBezTo>
                  <a:pt x="133929" y="33316"/>
                  <a:pt x="133802" y="33189"/>
                  <a:pt x="133644" y="33189"/>
                </a:cubicBezTo>
                <a:close/>
                <a:moveTo>
                  <a:pt x="9406" y="34012"/>
                </a:moveTo>
                <a:cubicBezTo>
                  <a:pt x="9247" y="34012"/>
                  <a:pt x="9121" y="34139"/>
                  <a:pt x="9121" y="34329"/>
                </a:cubicBezTo>
                <a:lnTo>
                  <a:pt x="9121" y="34361"/>
                </a:lnTo>
                <a:cubicBezTo>
                  <a:pt x="9121" y="34519"/>
                  <a:pt x="9247" y="34646"/>
                  <a:pt x="9406" y="34646"/>
                </a:cubicBezTo>
                <a:cubicBezTo>
                  <a:pt x="9564" y="34646"/>
                  <a:pt x="9691" y="34519"/>
                  <a:pt x="9691" y="34361"/>
                </a:cubicBezTo>
                <a:lnTo>
                  <a:pt x="9691" y="34329"/>
                </a:lnTo>
                <a:cubicBezTo>
                  <a:pt x="9691" y="34139"/>
                  <a:pt x="9564" y="34012"/>
                  <a:pt x="9406" y="34012"/>
                </a:cubicBezTo>
                <a:close/>
                <a:moveTo>
                  <a:pt x="133644" y="34804"/>
                </a:moveTo>
                <a:cubicBezTo>
                  <a:pt x="133485" y="34804"/>
                  <a:pt x="133327" y="34962"/>
                  <a:pt x="133327" y="35121"/>
                </a:cubicBezTo>
                <a:lnTo>
                  <a:pt x="133327" y="35153"/>
                </a:lnTo>
                <a:cubicBezTo>
                  <a:pt x="133327" y="35311"/>
                  <a:pt x="133485" y="35438"/>
                  <a:pt x="133644" y="35438"/>
                </a:cubicBezTo>
                <a:cubicBezTo>
                  <a:pt x="133802" y="35438"/>
                  <a:pt x="133929" y="35279"/>
                  <a:pt x="133929" y="35121"/>
                </a:cubicBezTo>
                <a:cubicBezTo>
                  <a:pt x="133929" y="34962"/>
                  <a:pt x="133802" y="34804"/>
                  <a:pt x="133644" y="34804"/>
                </a:cubicBezTo>
                <a:close/>
                <a:moveTo>
                  <a:pt x="9406" y="35628"/>
                </a:moveTo>
                <a:cubicBezTo>
                  <a:pt x="9247" y="35628"/>
                  <a:pt x="9121" y="35786"/>
                  <a:pt x="9121" y="35944"/>
                </a:cubicBezTo>
                <a:lnTo>
                  <a:pt x="9121" y="35976"/>
                </a:lnTo>
                <a:cubicBezTo>
                  <a:pt x="9121" y="36134"/>
                  <a:pt x="9247" y="36261"/>
                  <a:pt x="9406" y="36261"/>
                </a:cubicBezTo>
                <a:cubicBezTo>
                  <a:pt x="9564" y="36261"/>
                  <a:pt x="9691" y="36134"/>
                  <a:pt x="9691" y="35976"/>
                </a:cubicBezTo>
                <a:lnTo>
                  <a:pt x="9691" y="35944"/>
                </a:lnTo>
                <a:cubicBezTo>
                  <a:pt x="9691" y="35786"/>
                  <a:pt x="9564" y="35628"/>
                  <a:pt x="9406" y="35628"/>
                </a:cubicBezTo>
                <a:close/>
                <a:moveTo>
                  <a:pt x="133644" y="36451"/>
                </a:moveTo>
                <a:cubicBezTo>
                  <a:pt x="133485" y="36451"/>
                  <a:pt x="133327" y="36578"/>
                  <a:pt x="133327" y="36736"/>
                </a:cubicBezTo>
                <a:lnTo>
                  <a:pt x="133327" y="36768"/>
                </a:lnTo>
                <a:cubicBezTo>
                  <a:pt x="133327" y="36926"/>
                  <a:pt x="133485" y="37084"/>
                  <a:pt x="133644" y="37084"/>
                </a:cubicBezTo>
                <a:cubicBezTo>
                  <a:pt x="133802" y="37084"/>
                  <a:pt x="133929" y="36958"/>
                  <a:pt x="133929" y="36768"/>
                </a:cubicBezTo>
                <a:lnTo>
                  <a:pt x="133929" y="36736"/>
                </a:lnTo>
                <a:cubicBezTo>
                  <a:pt x="133929" y="36578"/>
                  <a:pt x="133802" y="36451"/>
                  <a:pt x="133644" y="36451"/>
                </a:cubicBezTo>
                <a:close/>
                <a:moveTo>
                  <a:pt x="9406" y="37274"/>
                </a:moveTo>
                <a:cubicBezTo>
                  <a:pt x="9247" y="37274"/>
                  <a:pt x="9121" y="37401"/>
                  <a:pt x="9121" y="37559"/>
                </a:cubicBezTo>
                <a:lnTo>
                  <a:pt x="9121" y="37591"/>
                </a:lnTo>
                <a:cubicBezTo>
                  <a:pt x="9121" y="37749"/>
                  <a:pt x="9247" y="37908"/>
                  <a:pt x="9406" y="37908"/>
                </a:cubicBezTo>
                <a:cubicBezTo>
                  <a:pt x="9564" y="37908"/>
                  <a:pt x="9691" y="37781"/>
                  <a:pt x="9691" y="37591"/>
                </a:cubicBezTo>
                <a:lnTo>
                  <a:pt x="9691" y="37559"/>
                </a:lnTo>
                <a:cubicBezTo>
                  <a:pt x="9691" y="37401"/>
                  <a:pt x="9564" y="37274"/>
                  <a:pt x="9406" y="37274"/>
                </a:cubicBezTo>
                <a:close/>
                <a:moveTo>
                  <a:pt x="133644" y="38066"/>
                </a:moveTo>
                <a:cubicBezTo>
                  <a:pt x="133485" y="38066"/>
                  <a:pt x="133327" y="38193"/>
                  <a:pt x="133327" y="38351"/>
                </a:cubicBezTo>
                <a:lnTo>
                  <a:pt x="133327" y="38414"/>
                </a:lnTo>
                <a:cubicBezTo>
                  <a:pt x="133327" y="38573"/>
                  <a:pt x="133485" y="38699"/>
                  <a:pt x="133644" y="38699"/>
                </a:cubicBezTo>
                <a:cubicBezTo>
                  <a:pt x="133802" y="38699"/>
                  <a:pt x="133929" y="38573"/>
                  <a:pt x="133929" y="38414"/>
                </a:cubicBezTo>
                <a:lnTo>
                  <a:pt x="133929" y="38351"/>
                </a:lnTo>
                <a:cubicBezTo>
                  <a:pt x="133929" y="38193"/>
                  <a:pt x="133802" y="38066"/>
                  <a:pt x="133644" y="38066"/>
                </a:cubicBezTo>
                <a:close/>
                <a:moveTo>
                  <a:pt x="8752" y="38549"/>
                </a:moveTo>
                <a:cubicBezTo>
                  <a:pt x="8692" y="38549"/>
                  <a:pt x="8632" y="38567"/>
                  <a:pt x="8582" y="38604"/>
                </a:cubicBezTo>
                <a:lnTo>
                  <a:pt x="8551" y="38604"/>
                </a:lnTo>
                <a:cubicBezTo>
                  <a:pt x="8424" y="38699"/>
                  <a:pt x="8392" y="38889"/>
                  <a:pt x="8487" y="39016"/>
                </a:cubicBezTo>
                <a:cubicBezTo>
                  <a:pt x="8519" y="39111"/>
                  <a:pt x="8614" y="39174"/>
                  <a:pt x="8709" y="39174"/>
                </a:cubicBezTo>
                <a:cubicBezTo>
                  <a:pt x="8772" y="39174"/>
                  <a:pt x="8836" y="39143"/>
                  <a:pt x="8899" y="39111"/>
                </a:cubicBezTo>
                <a:lnTo>
                  <a:pt x="8931" y="39079"/>
                </a:lnTo>
                <a:cubicBezTo>
                  <a:pt x="9057" y="38984"/>
                  <a:pt x="9089" y="38794"/>
                  <a:pt x="8994" y="38668"/>
                </a:cubicBezTo>
                <a:cubicBezTo>
                  <a:pt x="8937" y="38591"/>
                  <a:pt x="8844" y="38549"/>
                  <a:pt x="8752" y="38549"/>
                </a:cubicBezTo>
                <a:close/>
                <a:moveTo>
                  <a:pt x="7422" y="39468"/>
                </a:moveTo>
                <a:cubicBezTo>
                  <a:pt x="7362" y="39468"/>
                  <a:pt x="7302" y="39485"/>
                  <a:pt x="7252" y="39523"/>
                </a:cubicBezTo>
                <a:lnTo>
                  <a:pt x="7221" y="39523"/>
                </a:lnTo>
                <a:cubicBezTo>
                  <a:pt x="7062" y="39618"/>
                  <a:pt x="7031" y="39808"/>
                  <a:pt x="7126" y="39935"/>
                </a:cubicBezTo>
                <a:cubicBezTo>
                  <a:pt x="7189" y="40030"/>
                  <a:pt x="7284" y="40093"/>
                  <a:pt x="7379" y="40093"/>
                </a:cubicBezTo>
                <a:cubicBezTo>
                  <a:pt x="7442" y="40093"/>
                  <a:pt x="7506" y="40061"/>
                  <a:pt x="7537" y="40030"/>
                </a:cubicBezTo>
                <a:lnTo>
                  <a:pt x="7569" y="39998"/>
                </a:lnTo>
                <a:cubicBezTo>
                  <a:pt x="7727" y="39903"/>
                  <a:pt x="7759" y="39713"/>
                  <a:pt x="7664" y="39586"/>
                </a:cubicBezTo>
                <a:cubicBezTo>
                  <a:pt x="7606" y="39509"/>
                  <a:pt x="7514" y="39468"/>
                  <a:pt x="7422" y="39468"/>
                </a:cubicBezTo>
                <a:close/>
                <a:moveTo>
                  <a:pt x="133644" y="39681"/>
                </a:moveTo>
                <a:cubicBezTo>
                  <a:pt x="133485" y="39681"/>
                  <a:pt x="133327" y="39808"/>
                  <a:pt x="133327" y="39998"/>
                </a:cubicBezTo>
                <a:lnTo>
                  <a:pt x="133327" y="40030"/>
                </a:lnTo>
                <a:cubicBezTo>
                  <a:pt x="133327" y="40188"/>
                  <a:pt x="133485" y="40315"/>
                  <a:pt x="133644" y="40315"/>
                </a:cubicBezTo>
                <a:cubicBezTo>
                  <a:pt x="133802" y="40315"/>
                  <a:pt x="133929" y="40188"/>
                  <a:pt x="133929" y="40030"/>
                </a:cubicBezTo>
                <a:lnTo>
                  <a:pt x="133929" y="39998"/>
                </a:lnTo>
                <a:cubicBezTo>
                  <a:pt x="133929" y="39808"/>
                  <a:pt x="133802" y="39681"/>
                  <a:pt x="133644" y="39681"/>
                </a:cubicBezTo>
                <a:close/>
                <a:moveTo>
                  <a:pt x="6083" y="40386"/>
                </a:moveTo>
                <a:cubicBezTo>
                  <a:pt x="6020" y="40386"/>
                  <a:pt x="5953" y="40404"/>
                  <a:pt x="5891" y="40441"/>
                </a:cubicBezTo>
                <a:lnTo>
                  <a:pt x="5859" y="40441"/>
                </a:lnTo>
                <a:cubicBezTo>
                  <a:pt x="5732" y="40536"/>
                  <a:pt x="5701" y="40726"/>
                  <a:pt x="5796" y="40853"/>
                </a:cubicBezTo>
                <a:cubicBezTo>
                  <a:pt x="5859" y="40948"/>
                  <a:pt x="5954" y="41011"/>
                  <a:pt x="6049" y="41011"/>
                </a:cubicBezTo>
                <a:cubicBezTo>
                  <a:pt x="6112" y="41011"/>
                  <a:pt x="6144" y="40980"/>
                  <a:pt x="6207" y="40948"/>
                </a:cubicBezTo>
                <a:lnTo>
                  <a:pt x="6239" y="40916"/>
                </a:lnTo>
                <a:cubicBezTo>
                  <a:pt x="6366" y="40821"/>
                  <a:pt x="6397" y="40631"/>
                  <a:pt x="6302" y="40505"/>
                </a:cubicBezTo>
                <a:cubicBezTo>
                  <a:pt x="6264" y="40428"/>
                  <a:pt x="6179" y="40386"/>
                  <a:pt x="6083" y="40386"/>
                </a:cubicBezTo>
                <a:close/>
                <a:moveTo>
                  <a:pt x="4730" y="41304"/>
                </a:moveTo>
                <a:cubicBezTo>
                  <a:pt x="4670" y="41304"/>
                  <a:pt x="4610" y="41322"/>
                  <a:pt x="4560" y="41360"/>
                </a:cubicBezTo>
                <a:lnTo>
                  <a:pt x="4529" y="41360"/>
                </a:lnTo>
                <a:cubicBezTo>
                  <a:pt x="4402" y="41455"/>
                  <a:pt x="4370" y="41645"/>
                  <a:pt x="4465" y="41771"/>
                </a:cubicBezTo>
                <a:cubicBezTo>
                  <a:pt x="4529" y="41866"/>
                  <a:pt x="4624" y="41898"/>
                  <a:pt x="4719" y="41898"/>
                </a:cubicBezTo>
                <a:cubicBezTo>
                  <a:pt x="4750" y="41898"/>
                  <a:pt x="4814" y="41898"/>
                  <a:pt x="4877" y="41866"/>
                </a:cubicBezTo>
                <a:lnTo>
                  <a:pt x="4909" y="41835"/>
                </a:lnTo>
                <a:cubicBezTo>
                  <a:pt x="5035" y="41740"/>
                  <a:pt x="5067" y="41550"/>
                  <a:pt x="4972" y="41423"/>
                </a:cubicBezTo>
                <a:cubicBezTo>
                  <a:pt x="4915" y="41346"/>
                  <a:pt x="4822" y="41304"/>
                  <a:pt x="4730" y="41304"/>
                </a:cubicBezTo>
                <a:close/>
                <a:moveTo>
                  <a:pt x="133644" y="41296"/>
                </a:moveTo>
                <a:cubicBezTo>
                  <a:pt x="133485" y="41296"/>
                  <a:pt x="133327" y="41455"/>
                  <a:pt x="133327" y="41613"/>
                </a:cubicBezTo>
                <a:lnTo>
                  <a:pt x="133327" y="41645"/>
                </a:lnTo>
                <a:cubicBezTo>
                  <a:pt x="133327" y="41803"/>
                  <a:pt x="133485" y="41930"/>
                  <a:pt x="133644" y="41930"/>
                </a:cubicBezTo>
                <a:cubicBezTo>
                  <a:pt x="133802" y="41930"/>
                  <a:pt x="133929" y="41803"/>
                  <a:pt x="133929" y="41645"/>
                </a:cubicBezTo>
                <a:lnTo>
                  <a:pt x="133929" y="41613"/>
                </a:lnTo>
                <a:cubicBezTo>
                  <a:pt x="133929" y="41455"/>
                  <a:pt x="133802" y="41296"/>
                  <a:pt x="133644" y="41296"/>
                </a:cubicBezTo>
                <a:close/>
                <a:moveTo>
                  <a:pt x="3372" y="42215"/>
                </a:moveTo>
                <a:cubicBezTo>
                  <a:pt x="3322" y="42215"/>
                  <a:pt x="3273" y="42225"/>
                  <a:pt x="3230" y="42246"/>
                </a:cubicBezTo>
                <a:lnTo>
                  <a:pt x="3199" y="42278"/>
                </a:lnTo>
                <a:cubicBezTo>
                  <a:pt x="3072" y="42373"/>
                  <a:pt x="3040" y="42563"/>
                  <a:pt x="3135" y="42690"/>
                </a:cubicBezTo>
                <a:cubicBezTo>
                  <a:pt x="3167" y="42785"/>
                  <a:pt x="3262" y="42816"/>
                  <a:pt x="3357" y="42816"/>
                </a:cubicBezTo>
                <a:cubicBezTo>
                  <a:pt x="3420" y="42816"/>
                  <a:pt x="3484" y="42816"/>
                  <a:pt x="3547" y="42785"/>
                </a:cubicBezTo>
                <a:lnTo>
                  <a:pt x="3579" y="42753"/>
                </a:lnTo>
                <a:cubicBezTo>
                  <a:pt x="3705" y="42658"/>
                  <a:pt x="3737" y="42468"/>
                  <a:pt x="3642" y="42341"/>
                </a:cubicBezTo>
                <a:cubicBezTo>
                  <a:pt x="3579" y="42257"/>
                  <a:pt x="3473" y="42215"/>
                  <a:pt x="3372" y="42215"/>
                </a:cubicBezTo>
                <a:close/>
                <a:moveTo>
                  <a:pt x="133644" y="42943"/>
                </a:moveTo>
                <a:cubicBezTo>
                  <a:pt x="133485" y="42943"/>
                  <a:pt x="133327" y="43070"/>
                  <a:pt x="133327" y="43228"/>
                </a:cubicBezTo>
                <a:lnTo>
                  <a:pt x="133327" y="43260"/>
                </a:lnTo>
                <a:cubicBezTo>
                  <a:pt x="133327" y="43418"/>
                  <a:pt x="133485" y="43545"/>
                  <a:pt x="133644" y="43545"/>
                </a:cubicBezTo>
                <a:cubicBezTo>
                  <a:pt x="133802" y="43545"/>
                  <a:pt x="133929" y="43386"/>
                  <a:pt x="133929" y="43228"/>
                </a:cubicBezTo>
                <a:cubicBezTo>
                  <a:pt x="133929" y="43070"/>
                  <a:pt x="133802" y="42943"/>
                  <a:pt x="133644" y="42943"/>
                </a:cubicBezTo>
                <a:close/>
                <a:moveTo>
                  <a:pt x="2070" y="43141"/>
                </a:moveTo>
                <a:cubicBezTo>
                  <a:pt x="2010" y="43141"/>
                  <a:pt x="1950" y="43159"/>
                  <a:pt x="1900" y="43196"/>
                </a:cubicBezTo>
                <a:lnTo>
                  <a:pt x="1869" y="43196"/>
                </a:lnTo>
                <a:cubicBezTo>
                  <a:pt x="1710" y="43291"/>
                  <a:pt x="1679" y="43481"/>
                  <a:pt x="1774" y="43608"/>
                </a:cubicBezTo>
                <a:cubicBezTo>
                  <a:pt x="1837" y="43703"/>
                  <a:pt x="1932" y="43735"/>
                  <a:pt x="2027" y="43735"/>
                </a:cubicBezTo>
                <a:cubicBezTo>
                  <a:pt x="2090" y="43735"/>
                  <a:pt x="2154" y="43735"/>
                  <a:pt x="2185" y="43703"/>
                </a:cubicBezTo>
                <a:lnTo>
                  <a:pt x="2217" y="43671"/>
                </a:lnTo>
                <a:cubicBezTo>
                  <a:pt x="2344" y="43576"/>
                  <a:pt x="2375" y="43386"/>
                  <a:pt x="2312" y="43260"/>
                </a:cubicBezTo>
                <a:cubicBezTo>
                  <a:pt x="2254" y="43183"/>
                  <a:pt x="2162" y="43141"/>
                  <a:pt x="2070" y="43141"/>
                </a:cubicBezTo>
                <a:close/>
                <a:moveTo>
                  <a:pt x="812" y="44123"/>
                </a:moveTo>
                <a:cubicBezTo>
                  <a:pt x="720" y="44123"/>
                  <a:pt x="628" y="44165"/>
                  <a:pt x="570" y="44241"/>
                </a:cubicBezTo>
                <a:lnTo>
                  <a:pt x="538" y="44273"/>
                </a:lnTo>
                <a:cubicBezTo>
                  <a:pt x="443" y="44400"/>
                  <a:pt x="443" y="44590"/>
                  <a:pt x="602" y="44685"/>
                </a:cubicBezTo>
                <a:cubicBezTo>
                  <a:pt x="633" y="44748"/>
                  <a:pt x="697" y="44748"/>
                  <a:pt x="760" y="44748"/>
                </a:cubicBezTo>
                <a:cubicBezTo>
                  <a:pt x="855" y="44748"/>
                  <a:pt x="950" y="44717"/>
                  <a:pt x="1013" y="44622"/>
                </a:cubicBezTo>
                <a:cubicBezTo>
                  <a:pt x="1140" y="44495"/>
                  <a:pt x="1108" y="44305"/>
                  <a:pt x="982" y="44178"/>
                </a:cubicBezTo>
                <a:cubicBezTo>
                  <a:pt x="932" y="44141"/>
                  <a:pt x="872" y="44123"/>
                  <a:pt x="812" y="44123"/>
                </a:cubicBezTo>
                <a:close/>
                <a:moveTo>
                  <a:pt x="133644" y="44558"/>
                </a:moveTo>
                <a:cubicBezTo>
                  <a:pt x="133485" y="44558"/>
                  <a:pt x="133327" y="44685"/>
                  <a:pt x="133327" y="44843"/>
                </a:cubicBezTo>
                <a:lnTo>
                  <a:pt x="133327" y="44907"/>
                </a:lnTo>
                <a:cubicBezTo>
                  <a:pt x="133327" y="45065"/>
                  <a:pt x="133485" y="45192"/>
                  <a:pt x="133644" y="45192"/>
                </a:cubicBezTo>
                <a:cubicBezTo>
                  <a:pt x="133802" y="45192"/>
                  <a:pt x="133929" y="45065"/>
                  <a:pt x="133929" y="44907"/>
                </a:cubicBezTo>
                <a:lnTo>
                  <a:pt x="133929" y="44843"/>
                </a:lnTo>
                <a:cubicBezTo>
                  <a:pt x="133929" y="44685"/>
                  <a:pt x="133802" y="44558"/>
                  <a:pt x="133644" y="44558"/>
                </a:cubicBezTo>
                <a:close/>
                <a:moveTo>
                  <a:pt x="317" y="45635"/>
                </a:moveTo>
                <a:cubicBezTo>
                  <a:pt x="127" y="45667"/>
                  <a:pt x="0" y="45793"/>
                  <a:pt x="32" y="45952"/>
                </a:cubicBezTo>
                <a:lnTo>
                  <a:pt x="32" y="46015"/>
                </a:lnTo>
                <a:cubicBezTo>
                  <a:pt x="32" y="46173"/>
                  <a:pt x="158" y="46268"/>
                  <a:pt x="317" y="46268"/>
                </a:cubicBezTo>
                <a:lnTo>
                  <a:pt x="348" y="46268"/>
                </a:lnTo>
                <a:cubicBezTo>
                  <a:pt x="507" y="46268"/>
                  <a:pt x="633" y="46142"/>
                  <a:pt x="602" y="45952"/>
                </a:cubicBezTo>
                <a:lnTo>
                  <a:pt x="602" y="45920"/>
                </a:lnTo>
                <a:cubicBezTo>
                  <a:pt x="602" y="45762"/>
                  <a:pt x="475" y="45635"/>
                  <a:pt x="317" y="45635"/>
                </a:cubicBezTo>
                <a:close/>
                <a:moveTo>
                  <a:pt x="133644" y="46173"/>
                </a:moveTo>
                <a:cubicBezTo>
                  <a:pt x="133485" y="46173"/>
                  <a:pt x="133327" y="46300"/>
                  <a:pt x="133327" y="46490"/>
                </a:cubicBezTo>
                <a:lnTo>
                  <a:pt x="133327" y="46522"/>
                </a:lnTo>
                <a:cubicBezTo>
                  <a:pt x="133327" y="46680"/>
                  <a:pt x="133485" y="46807"/>
                  <a:pt x="133644" y="46807"/>
                </a:cubicBezTo>
                <a:cubicBezTo>
                  <a:pt x="133802" y="46807"/>
                  <a:pt x="133929" y="46680"/>
                  <a:pt x="133929" y="46522"/>
                </a:cubicBezTo>
                <a:lnTo>
                  <a:pt x="133929" y="46490"/>
                </a:lnTo>
                <a:cubicBezTo>
                  <a:pt x="133929" y="46300"/>
                  <a:pt x="133802" y="46173"/>
                  <a:pt x="133644" y="46173"/>
                </a:cubicBezTo>
                <a:close/>
                <a:moveTo>
                  <a:pt x="930" y="47119"/>
                </a:moveTo>
                <a:cubicBezTo>
                  <a:pt x="860" y="47119"/>
                  <a:pt x="787" y="47143"/>
                  <a:pt x="728" y="47187"/>
                </a:cubicBezTo>
                <a:cubicBezTo>
                  <a:pt x="602" y="47313"/>
                  <a:pt x="602" y="47503"/>
                  <a:pt x="728" y="47630"/>
                </a:cubicBezTo>
                <a:lnTo>
                  <a:pt x="760" y="47662"/>
                </a:lnTo>
                <a:cubicBezTo>
                  <a:pt x="823" y="47725"/>
                  <a:pt x="887" y="47725"/>
                  <a:pt x="950" y="47725"/>
                </a:cubicBezTo>
                <a:cubicBezTo>
                  <a:pt x="1045" y="47725"/>
                  <a:pt x="1108" y="47693"/>
                  <a:pt x="1172" y="47662"/>
                </a:cubicBezTo>
                <a:cubicBezTo>
                  <a:pt x="1267" y="47535"/>
                  <a:pt x="1267" y="47345"/>
                  <a:pt x="1172" y="47218"/>
                </a:cubicBezTo>
                <a:lnTo>
                  <a:pt x="1140" y="47218"/>
                </a:lnTo>
                <a:cubicBezTo>
                  <a:pt x="1089" y="47150"/>
                  <a:pt x="1011" y="47119"/>
                  <a:pt x="930" y="47119"/>
                </a:cubicBezTo>
                <a:close/>
                <a:moveTo>
                  <a:pt x="133644" y="47788"/>
                </a:moveTo>
                <a:cubicBezTo>
                  <a:pt x="133485" y="47788"/>
                  <a:pt x="133327" y="47947"/>
                  <a:pt x="133327" y="48105"/>
                </a:cubicBezTo>
                <a:lnTo>
                  <a:pt x="133327" y="48137"/>
                </a:lnTo>
                <a:cubicBezTo>
                  <a:pt x="133327" y="48295"/>
                  <a:pt x="133485" y="48422"/>
                  <a:pt x="133644" y="48422"/>
                </a:cubicBezTo>
                <a:cubicBezTo>
                  <a:pt x="133802" y="48422"/>
                  <a:pt x="133929" y="48295"/>
                  <a:pt x="133929" y="48137"/>
                </a:cubicBezTo>
                <a:lnTo>
                  <a:pt x="133929" y="48105"/>
                </a:lnTo>
                <a:cubicBezTo>
                  <a:pt x="133929" y="47947"/>
                  <a:pt x="133802" y="47788"/>
                  <a:pt x="133644" y="47788"/>
                </a:cubicBezTo>
                <a:close/>
                <a:moveTo>
                  <a:pt x="2327" y="47954"/>
                </a:moveTo>
                <a:cubicBezTo>
                  <a:pt x="2219" y="47954"/>
                  <a:pt x="2105" y="48012"/>
                  <a:pt x="2059" y="48105"/>
                </a:cubicBezTo>
                <a:cubicBezTo>
                  <a:pt x="1964" y="48263"/>
                  <a:pt x="2027" y="48422"/>
                  <a:pt x="2185" y="48517"/>
                </a:cubicBezTo>
                <a:lnTo>
                  <a:pt x="2217" y="48517"/>
                </a:lnTo>
                <a:cubicBezTo>
                  <a:pt x="2249" y="48548"/>
                  <a:pt x="2312" y="48548"/>
                  <a:pt x="2344" y="48548"/>
                </a:cubicBezTo>
                <a:cubicBezTo>
                  <a:pt x="2470" y="48548"/>
                  <a:pt x="2565" y="48485"/>
                  <a:pt x="2629" y="48390"/>
                </a:cubicBezTo>
                <a:cubicBezTo>
                  <a:pt x="2692" y="48232"/>
                  <a:pt x="2629" y="48073"/>
                  <a:pt x="2470" y="47978"/>
                </a:cubicBezTo>
                <a:lnTo>
                  <a:pt x="2439" y="47978"/>
                </a:lnTo>
                <a:cubicBezTo>
                  <a:pt x="2405" y="47961"/>
                  <a:pt x="2366" y="47954"/>
                  <a:pt x="2327" y="47954"/>
                </a:cubicBezTo>
                <a:close/>
                <a:moveTo>
                  <a:pt x="3792" y="48651"/>
                </a:moveTo>
                <a:cubicBezTo>
                  <a:pt x="3691" y="48651"/>
                  <a:pt x="3586" y="48716"/>
                  <a:pt x="3515" y="48833"/>
                </a:cubicBezTo>
                <a:cubicBezTo>
                  <a:pt x="3452" y="48960"/>
                  <a:pt x="3547" y="49150"/>
                  <a:pt x="3674" y="49213"/>
                </a:cubicBezTo>
                <a:cubicBezTo>
                  <a:pt x="3737" y="49245"/>
                  <a:pt x="3769" y="49245"/>
                  <a:pt x="3800" y="49245"/>
                </a:cubicBezTo>
                <a:cubicBezTo>
                  <a:pt x="3927" y="49245"/>
                  <a:pt x="4022" y="49182"/>
                  <a:pt x="4085" y="49087"/>
                </a:cubicBezTo>
                <a:cubicBezTo>
                  <a:pt x="4149" y="48928"/>
                  <a:pt x="4085" y="48770"/>
                  <a:pt x="3927" y="48675"/>
                </a:cubicBezTo>
                <a:lnTo>
                  <a:pt x="3895" y="48675"/>
                </a:lnTo>
                <a:cubicBezTo>
                  <a:pt x="3863" y="48659"/>
                  <a:pt x="3828" y="48651"/>
                  <a:pt x="3792" y="48651"/>
                </a:cubicBezTo>
                <a:close/>
                <a:moveTo>
                  <a:pt x="5253" y="49347"/>
                </a:moveTo>
                <a:cubicBezTo>
                  <a:pt x="5133" y="49347"/>
                  <a:pt x="5018" y="49406"/>
                  <a:pt x="4972" y="49499"/>
                </a:cubicBezTo>
                <a:cubicBezTo>
                  <a:pt x="4909" y="49657"/>
                  <a:pt x="4972" y="49847"/>
                  <a:pt x="5130" y="49910"/>
                </a:cubicBezTo>
                <a:lnTo>
                  <a:pt x="5162" y="49910"/>
                </a:lnTo>
                <a:cubicBezTo>
                  <a:pt x="5194" y="49942"/>
                  <a:pt x="5225" y="49942"/>
                  <a:pt x="5289" y="49942"/>
                </a:cubicBezTo>
                <a:cubicBezTo>
                  <a:pt x="5384" y="49942"/>
                  <a:pt x="5510" y="49879"/>
                  <a:pt x="5542" y="49784"/>
                </a:cubicBezTo>
                <a:cubicBezTo>
                  <a:pt x="5605" y="49625"/>
                  <a:pt x="5542" y="49467"/>
                  <a:pt x="5415" y="49404"/>
                </a:cubicBezTo>
                <a:lnTo>
                  <a:pt x="5384" y="49372"/>
                </a:lnTo>
                <a:cubicBezTo>
                  <a:pt x="5341" y="49355"/>
                  <a:pt x="5297" y="49347"/>
                  <a:pt x="5253" y="49347"/>
                </a:cubicBezTo>
                <a:close/>
                <a:moveTo>
                  <a:pt x="133644" y="49435"/>
                </a:moveTo>
                <a:cubicBezTo>
                  <a:pt x="133485" y="49435"/>
                  <a:pt x="133327" y="49562"/>
                  <a:pt x="133327" y="49720"/>
                </a:cubicBezTo>
                <a:lnTo>
                  <a:pt x="133327" y="49752"/>
                </a:lnTo>
                <a:cubicBezTo>
                  <a:pt x="133327" y="49910"/>
                  <a:pt x="133485" y="50069"/>
                  <a:pt x="133644" y="50069"/>
                </a:cubicBezTo>
                <a:cubicBezTo>
                  <a:pt x="133802" y="50069"/>
                  <a:pt x="133929" y="49942"/>
                  <a:pt x="133929" y="49752"/>
                </a:cubicBezTo>
                <a:lnTo>
                  <a:pt x="133929" y="49720"/>
                </a:lnTo>
                <a:cubicBezTo>
                  <a:pt x="133929" y="49562"/>
                  <a:pt x="133802" y="49435"/>
                  <a:pt x="133644" y="49435"/>
                </a:cubicBezTo>
                <a:close/>
                <a:moveTo>
                  <a:pt x="6715" y="50044"/>
                </a:moveTo>
                <a:cubicBezTo>
                  <a:pt x="6602" y="50044"/>
                  <a:pt x="6498" y="50102"/>
                  <a:pt x="6429" y="50195"/>
                </a:cubicBezTo>
                <a:cubicBezTo>
                  <a:pt x="6366" y="50354"/>
                  <a:pt x="6429" y="50544"/>
                  <a:pt x="6587" y="50607"/>
                </a:cubicBezTo>
                <a:lnTo>
                  <a:pt x="6619" y="50607"/>
                </a:lnTo>
                <a:cubicBezTo>
                  <a:pt x="6651" y="50639"/>
                  <a:pt x="6714" y="50639"/>
                  <a:pt x="6746" y="50639"/>
                </a:cubicBezTo>
                <a:cubicBezTo>
                  <a:pt x="6841" y="50639"/>
                  <a:pt x="6967" y="50575"/>
                  <a:pt x="6999" y="50480"/>
                </a:cubicBezTo>
                <a:cubicBezTo>
                  <a:pt x="7094" y="50322"/>
                  <a:pt x="7031" y="50164"/>
                  <a:pt x="6872" y="50100"/>
                </a:cubicBezTo>
                <a:lnTo>
                  <a:pt x="6841" y="50069"/>
                </a:lnTo>
                <a:cubicBezTo>
                  <a:pt x="6798" y="50052"/>
                  <a:pt x="6756" y="50044"/>
                  <a:pt x="6715" y="50044"/>
                </a:cubicBezTo>
                <a:close/>
                <a:moveTo>
                  <a:pt x="8176" y="50741"/>
                </a:moveTo>
                <a:cubicBezTo>
                  <a:pt x="8064" y="50741"/>
                  <a:pt x="7964" y="50806"/>
                  <a:pt x="7917" y="50924"/>
                </a:cubicBezTo>
                <a:cubicBezTo>
                  <a:pt x="7854" y="51050"/>
                  <a:pt x="7949" y="51240"/>
                  <a:pt x="8076" y="51335"/>
                </a:cubicBezTo>
                <a:lnTo>
                  <a:pt x="8202" y="51335"/>
                </a:lnTo>
                <a:cubicBezTo>
                  <a:pt x="8329" y="51335"/>
                  <a:pt x="8424" y="51272"/>
                  <a:pt x="8487" y="51177"/>
                </a:cubicBezTo>
                <a:cubicBezTo>
                  <a:pt x="8551" y="51019"/>
                  <a:pt x="8487" y="50860"/>
                  <a:pt x="8329" y="50797"/>
                </a:cubicBezTo>
                <a:lnTo>
                  <a:pt x="8297" y="50765"/>
                </a:lnTo>
                <a:cubicBezTo>
                  <a:pt x="8256" y="50749"/>
                  <a:pt x="8216" y="50741"/>
                  <a:pt x="8176" y="50741"/>
                </a:cubicBezTo>
                <a:close/>
                <a:moveTo>
                  <a:pt x="133644" y="51050"/>
                </a:moveTo>
                <a:cubicBezTo>
                  <a:pt x="133485" y="51050"/>
                  <a:pt x="133327" y="51177"/>
                  <a:pt x="133327" y="51335"/>
                </a:cubicBezTo>
                <a:lnTo>
                  <a:pt x="133327" y="51399"/>
                </a:lnTo>
                <a:cubicBezTo>
                  <a:pt x="133327" y="51557"/>
                  <a:pt x="133485" y="51652"/>
                  <a:pt x="133644" y="51652"/>
                </a:cubicBezTo>
                <a:cubicBezTo>
                  <a:pt x="133802" y="51652"/>
                  <a:pt x="133929" y="51494"/>
                  <a:pt x="133929" y="51335"/>
                </a:cubicBezTo>
                <a:cubicBezTo>
                  <a:pt x="133929" y="51177"/>
                  <a:pt x="133802" y="51050"/>
                  <a:pt x="133644" y="51050"/>
                </a:cubicBezTo>
                <a:close/>
                <a:moveTo>
                  <a:pt x="9406" y="51589"/>
                </a:moveTo>
                <a:cubicBezTo>
                  <a:pt x="9247" y="51589"/>
                  <a:pt x="9121" y="51715"/>
                  <a:pt x="9121" y="51874"/>
                </a:cubicBezTo>
                <a:lnTo>
                  <a:pt x="9121" y="51905"/>
                </a:lnTo>
                <a:cubicBezTo>
                  <a:pt x="9121" y="52095"/>
                  <a:pt x="9247" y="52222"/>
                  <a:pt x="9406" y="52222"/>
                </a:cubicBezTo>
                <a:cubicBezTo>
                  <a:pt x="9564" y="52222"/>
                  <a:pt x="9691" y="52095"/>
                  <a:pt x="9691" y="51905"/>
                </a:cubicBezTo>
                <a:lnTo>
                  <a:pt x="9691" y="51874"/>
                </a:lnTo>
                <a:cubicBezTo>
                  <a:pt x="9691" y="51715"/>
                  <a:pt x="9564" y="51589"/>
                  <a:pt x="9406" y="51589"/>
                </a:cubicBezTo>
                <a:close/>
                <a:moveTo>
                  <a:pt x="133644" y="52665"/>
                </a:moveTo>
                <a:cubicBezTo>
                  <a:pt x="133485" y="52665"/>
                  <a:pt x="133327" y="52792"/>
                  <a:pt x="133327" y="52982"/>
                </a:cubicBezTo>
                <a:lnTo>
                  <a:pt x="133327" y="53014"/>
                </a:lnTo>
                <a:cubicBezTo>
                  <a:pt x="133327" y="53172"/>
                  <a:pt x="133485" y="53299"/>
                  <a:pt x="133644" y="53299"/>
                </a:cubicBezTo>
                <a:cubicBezTo>
                  <a:pt x="133802" y="53299"/>
                  <a:pt x="133929" y="53172"/>
                  <a:pt x="133929" y="53014"/>
                </a:cubicBezTo>
                <a:lnTo>
                  <a:pt x="133929" y="52982"/>
                </a:lnTo>
                <a:cubicBezTo>
                  <a:pt x="133929" y="52792"/>
                  <a:pt x="133802" y="52665"/>
                  <a:pt x="133644" y="52665"/>
                </a:cubicBezTo>
                <a:close/>
                <a:moveTo>
                  <a:pt x="9406" y="53235"/>
                </a:moveTo>
                <a:cubicBezTo>
                  <a:pt x="9247" y="53235"/>
                  <a:pt x="9121" y="53394"/>
                  <a:pt x="9121" y="53552"/>
                </a:cubicBezTo>
                <a:cubicBezTo>
                  <a:pt x="9121" y="53710"/>
                  <a:pt x="9247" y="53837"/>
                  <a:pt x="9406" y="53837"/>
                </a:cubicBezTo>
                <a:cubicBezTo>
                  <a:pt x="9564" y="53837"/>
                  <a:pt x="9691" y="53710"/>
                  <a:pt x="9691" y="53552"/>
                </a:cubicBezTo>
                <a:lnTo>
                  <a:pt x="9691" y="53489"/>
                </a:lnTo>
                <a:cubicBezTo>
                  <a:pt x="9691" y="53330"/>
                  <a:pt x="9564" y="53235"/>
                  <a:pt x="9406" y="53235"/>
                </a:cubicBezTo>
                <a:close/>
                <a:moveTo>
                  <a:pt x="133644" y="54281"/>
                </a:moveTo>
                <a:cubicBezTo>
                  <a:pt x="133485" y="54281"/>
                  <a:pt x="133327" y="54439"/>
                  <a:pt x="133327" y="54597"/>
                </a:cubicBezTo>
                <a:lnTo>
                  <a:pt x="133327" y="54629"/>
                </a:lnTo>
                <a:cubicBezTo>
                  <a:pt x="133327" y="54787"/>
                  <a:pt x="133485" y="54914"/>
                  <a:pt x="133644" y="54914"/>
                </a:cubicBezTo>
                <a:cubicBezTo>
                  <a:pt x="133802" y="54914"/>
                  <a:pt x="133929" y="54787"/>
                  <a:pt x="133929" y="54629"/>
                </a:cubicBezTo>
                <a:lnTo>
                  <a:pt x="133929" y="54597"/>
                </a:lnTo>
                <a:cubicBezTo>
                  <a:pt x="133929" y="54439"/>
                  <a:pt x="133802" y="54281"/>
                  <a:pt x="133644" y="54281"/>
                </a:cubicBezTo>
                <a:close/>
                <a:moveTo>
                  <a:pt x="9406" y="54819"/>
                </a:moveTo>
                <a:cubicBezTo>
                  <a:pt x="9247" y="54819"/>
                  <a:pt x="9121" y="54977"/>
                  <a:pt x="9121" y="55136"/>
                </a:cubicBezTo>
                <a:lnTo>
                  <a:pt x="9121" y="55167"/>
                </a:lnTo>
                <a:cubicBezTo>
                  <a:pt x="9121" y="55326"/>
                  <a:pt x="9247" y="55452"/>
                  <a:pt x="9406" y="55452"/>
                </a:cubicBezTo>
                <a:cubicBezTo>
                  <a:pt x="9564" y="55452"/>
                  <a:pt x="9691" y="55326"/>
                  <a:pt x="9691" y="55167"/>
                </a:cubicBezTo>
                <a:lnTo>
                  <a:pt x="9691" y="55136"/>
                </a:lnTo>
                <a:cubicBezTo>
                  <a:pt x="9691" y="54977"/>
                  <a:pt x="9564" y="54819"/>
                  <a:pt x="9406" y="54819"/>
                </a:cubicBezTo>
                <a:close/>
                <a:moveTo>
                  <a:pt x="133644" y="55927"/>
                </a:moveTo>
                <a:cubicBezTo>
                  <a:pt x="133485" y="55927"/>
                  <a:pt x="133327" y="56054"/>
                  <a:pt x="133327" y="56212"/>
                </a:cubicBezTo>
                <a:lnTo>
                  <a:pt x="133327" y="56244"/>
                </a:lnTo>
                <a:cubicBezTo>
                  <a:pt x="133327" y="56402"/>
                  <a:pt x="133485" y="56561"/>
                  <a:pt x="133644" y="56561"/>
                </a:cubicBezTo>
                <a:cubicBezTo>
                  <a:pt x="133802" y="56561"/>
                  <a:pt x="133929" y="56434"/>
                  <a:pt x="133929" y="56244"/>
                </a:cubicBezTo>
                <a:lnTo>
                  <a:pt x="133929" y="56212"/>
                </a:lnTo>
                <a:cubicBezTo>
                  <a:pt x="133929" y="56054"/>
                  <a:pt x="133802" y="55927"/>
                  <a:pt x="133644" y="55927"/>
                </a:cubicBezTo>
                <a:close/>
                <a:moveTo>
                  <a:pt x="9406" y="56466"/>
                </a:moveTo>
                <a:cubicBezTo>
                  <a:pt x="9247" y="56466"/>
                  <a:pt x="9121" y="56592"/>
                  <a:pt x="9121" y="56751"/>
                </a:cubicBezTo>
                <a:lnTo>
                  <a:pt x="9121" y="56782"/>
                </a:lnTo>
                <a:cubicBezTo>
                  <a:pt x="9121" y="56941"/>
                  <a:pt x="9247" y="57099"/>
                  <a:pt x="9406" y="57099"/>
                </a:cubicBezTo>
                <a:cubicBezTo>
                  <a:pt x="9564" y="57099"/>
                  <a:pt x="9691" y="56941"/>
                  <a:pt x="9691" y="56782"/>
                </a:cubicBezTo>
                <a:lnTo>
                  <a:pt x="9691" y="56751"/>
                </a:lnTo>
                <a:cubicBezTo>
                  <a:pt x="9691" y="56592"/>
                  <a:pt x="9564" y="56466"/>
                  <a:pt x="9406" y="56466"/>
                </a:cubicBezTo>
                <a:close/>
                <a:moveTo>
                  <a:pt x="133644" y="57542"/>
                </a:moveTo>
                <a:cubicBezTo>
                  <a:pt x="133485" y="57542"/>
                  <a:pt x="133327" y="57669"/>
                  <a:pt x="133327" y="57827"/>
                </a:cubicBezTo>
                <a:lnTo>
                  <a:pt x="133327" y="57891"/>
                </a:lnTo>
                <a:cubicBezTo>
                  <a:pt x="133327" y="58049"/>
                  <a:pt x="133485" y="58144"/>
                  <a:pt x="133644" y="58144"/>
                </a:cubicBezTo>
                <a:cubicBezTo>
                  <a:pt x="133802" y="58144"/>
                  <a:pt x="133929" y="57986"/>
                  <a:pt x="133929" y="57827"/>
                </a:cubicBezTo>
                <a:cubicBezTo>
                  <a:pt x="133929" y="57669"/>
                  <a:pt x="133802" y="57542"/>
                  <a:pt x="133644" y="57542"/>
                </a:cubicBezTo>
                <a:close/>
                <a:moveTo>
                  <a:pt x="9406" y="58081"/>
                </a:moveTo>
                <a:cubicBezTo>
                  <a:pt x="9247" y="58081"/>
                  <a:pt x="9121" y="58207"/>
                  <a:pt x="9121" y="58366"/>
                </a:cubicBezTo>
                <a:lnTo>
                  <a:pt x="9121" y="58397"/>
                </a:lnTo>
                <a:cubicBezTo>
                  <a:pt x="9121" y="58587"/>
                  <a:pt x="9247" y="58714"/>
                  <a:pt x="9406" y="58714"/>
                </a:cubicBezTo>
                <a:cubicBezTo>
                  <a:pt x="9564" y="58714"/>
                  <a:pt x="9691" y="58587"/>
                  <a:pt x="9691" y="58397"/>
                </a:cubicBezTo>
                <a:lnTo>
                  <a:pt x="9691" y="58366"/>
                </a:lnTo>
                <a:cubicBezTo>
                  <a:pt x="9691" y="58207"/>
                  <a:pt x="9564" y="58081"/>
                  <a:pt x="9406" y="58081"/>
                </a:cubicBezTo>
                <a:close/>
                <a:moveTo>
                  <a:pt x="133644" y="59158"/>
                </a:moveTo>
                <a:cubicBezTo>
                  <a:pt x="133485" y="59158"/>
                  <a:pt x="133327" y="59284"/>
                  <a:pt x="133327" y="59443"/>
                </a:cubicBezTo>
                <a:lnTo>
                  <a:pt x="133327" y="59506"/>
                </a:lnTo>
                <a:cubicBezTo>
                  <a:pt x="133327" y="59664"/>
                  <a:pt x="133485" y="59791"/>
                  <a:pt x="133644" y="59791"/>
                </a:cubicBezTo>
                <a:cubicBezTo>
                  <a:pt x="133802" y="59791"/>
                  <a:pt x="133929" y="59664"/>
                  <a:pt x="133929" y="59506"/>
                </a:cubicBezTo>
                <a:lnTo>
                  <a:pt x="133929" y="59443"/>
                </a:lnTo>
                <a:cubicBezTo>
                  <a:pt x="133929" y="59284"/>
                  <a:pt x="133802" y="59158"/>
                  <a:pt x="133644" y="59158"/>
                </a:cubicBezTo>
                <a:close/>
                <a:moveTo>
                  <a:pt x="9406" y="59696"/>
                </a:moveTo>
                <a:cubicBezTo>
                  <a:pt x="9247" y="59696"/>
                  <a:pt x="9121" y="59823"/>
                  <a:pt x="9121" y="59981"/>
                </a:cubicBezTo>
                <a:lnTo>
                  <a:pt x="9121" y="60044"/>
                </a:lnTo>
                <a:cubicBezTo>
                  <a:pt x="9121" y="60203"/>
                  <a:pt x="9247" y="60329"/>
                  <a:pt x="9406" y="60329"/>
                </a:cubicBezTo>
                <a:cubicBezTo>
                  <a:pt x="9564" y="60329"/>
                  <a:pt x="9691" y="60203"/>
                  <a:pt x="9691" y="60044"/>
                </a:cubicBezTo>
                <a:lnTo>
                  <a:pt x="9691" y="59981"/>
                </a:lnTo>
                <a:cubicBezTo>
                  <a:pt x="9691" y="59823"/>
                  <a:pt x="9564" y="59696"/>
                  <a:pt x="9406" y="59696"/>
                </a:cubicBezTo>
                <a:close/>
                <a:moveTo>
                  <a:pt x="133644" y="60773"/>
                </a:moveTo>
                <a:cubicBezTo>
                  <a:pt x="133485" y="60773"/>
                  <a:pt x="133327" y="60931"/>
                  <a:pt x="133327" y="61089"/>
                </a:cubicBezTo>
                <a:lnTo>
                  <a:pt x="133327" y="61121"/>
                </a:lnTo>
                <a:cubicBezTo>
                  <a:pt x="133327" y="61279"/>
                  <a:pt x="133485" y="61406"/>
                  <a:pt x="133644" y="61406"/>
                </a:cubicBezTo>
                <a:cubicBezTo>
                  <a:pt x="133802" y="61406"/>
                  <a:pt x="133929" y="61279"/>
                  <a:pt x="133929" y="61121"/>
                </a:cubicBezTo>
                <a:lnTo>
                  <a:pt x="133929" y="61089"/>
                </a:lnTo>
                <a:cubicBezTo>
                  <a:pt x="133929" y="60931"/>
                  <a:pt x="133802" y="60773"/>
                  <a:pt x="133644" y="60773"/>
                </a:cubicBezTo>
                <a:close/>
                <a:moveTo>
                  <a:pt x="9406" y="61343"/>
                </a:moveTo>
                <a:cubicBezTo>
                  <a:pt x="9247" y="61343"/>
                  <a:pt x="9121" y="61501"/>
                  <a:pt x="9121" y="61659"/>
                </a:cubicBezTo>
                <a:cubicBezTo>
                  <a:pt x="9121" y="61818"/>
                  <a:pt x="9247" y="61944"/>
                  <a:pt x="9406" y="61944"/>
                </a:cubicBezTo>
                <a:cubicBezTo>
                  <a:pt x="9564" y="61944"/>
                  <a:pt x="9691" y="61818"/>
                  <a:pt x="9691" y="61659"/>
                </a:cubicBezTo>
                <a:lnTo>
                  <a:pt x="9691" y="61628"/>
                </a:lnTo>
                <a:cubicBezTo>
                  <a:pt x="9691" y="61469"/>
                  <a:pt x="9564" y="61343"/>
                  <a:pt x="9406" y="61343"/>
                </a:cubicBezTo>
                <a:close/>
                <a:moveTo>
                  <a:pt x="133644" y="62419"/>
                </a:moveTo>
                <a:cubicBezTo>
                  <a:pt x="133485" y="62419"/>
                  <a:pt x="133327" y="62546"/>
                  <a:pt x="133327" y="62704"/>
                </a:cubicBezTo>
                <a:lnTo>
                  <a:pt x="133327" y="62736"/>
                </a:lnTo>
                <a:cubicBezTo>
                  <a:pt x="133327" y="62894"/>
                  <a:pt x="133485" y="63053"/>
                  <a:pt x="133644" y="63053"/>
                </a:cubicBezTo>
                <a:cubicBezTo>
                  <a:pt x="133802" y="63053"/>
                  <a:pt x="133929" y="62926"/>
                  <a:pt x="133929" y="62736"/>
                </a:cubicBezTo>
                <a:lnTo>
                  <a:pt x="133929" y="62704"/>
                </a:lnTo>
                <a:cubicBezTo>
                  <a:pt x="133929" y="62546"/>
                  <a:pt x="133802" y="62419"/>
                  <a:pt x="133644" y="62419"/>
                </a:cubicBezTo>
                <a:close/>
                <a:moveTo>
                  <a:pt x="9406" y="62958"/>
                </a:moveTo>
                <a:cubicBezTo>
                  <a:pt x="9247" y="62958"/>
                  <a:pt x="9121" y="63084"/>
                  <a:pt x="9121" y="63243"/>
                </a:cubicBezTo>
                <a:lnTo>
                  <a:pt x="9121" y="63274"/>
                </a:lnTo>
                <a:cubicBezTo>
                  <a:pt x="9121" y="63433"/>
                  <a:pt x="9247" y="63591"/>
                  <a:pt x="9406" y="63591"/>
                </a:cubicBezTo>
                <a:cubicBezTo>
                  <a:pt x="9564" y="63591"/>
                  <a:pt x="9691" y="63433"/>
                  <a:pt x="9691" y="63274"/>
                </a:cubicBezTo>
                <a:lnTo>
                  <a:pt x="9691" y="63243"/>
                </a:lnTo>
                <a:cubicBezTo>
                  <a:pt x="9691" y="63084"/>
                  <a:pt x="9564" y="62958"/>
                  <a:pt x="9406" y="62958"/>
                </a:cubicBezTo>
                <a:close/>
                <a:moveTo>
                  <a:pt x="133644" y="64035"/>
                </a:moveTo>
                <a:cubicBezTo>
                  <a:pt x="133485" y="64035"/>
                  <a:pt x="133327" y="64161"/>
                  <a:pt x="133327" y="64320"/>
                </a:cubicBezTo>
                <a:lnTo>
                  <a:pt x="133327" y="64383"/>
                </a:lnTo>
                <a:cubicBezTo>
                  <a:pt x="133327" y="64541"/>
                  <a:pt x="133485" y="64668"/>
                  <a:pt x="133644" y="64668"/>
                </a:cubicBezTo>
                <a:cubicBezTo>
                  <a:pt x="133802" y="64668"/>
                  <a:pt x="133929" y="64541"/>
                  <a:pt x="133929" y="64383"/>
                </a:cubicBezTo>
                <a:lnTo>
                  <a:pt x="133929" y="64320"/>
                </a:lnTo>
                <a:cubicBezTo>
                  <a:pt x="133929" y="64161"/>
                  <a:pt x="133802" y="64035"/>
                  <a:pt x="133644" y="64035"/>
                </a:cubicBezTo>
                <a:close/>
                <a:moveTo>
                  <a:pt x="9406" y="64573"/>
                </a:moveTo>
                <a:cubicBezTo>
                  <a:pt x="9247" y="64573"/>
                  <a:pt x="9121" y="64700"/>
                  <a:pt x="9121" y="64858"/>
                </a:cubicBezTo>
                <a:lnTo>
                  <a:pt x="9121" y="64890"/>
                </a:lnTo>
                <a:cubicBezTo>
                  <a:pt x="9121" y="65080"/>
                  <a:pt x="9247" y="65206"/>
                  <a:pt x="9406" y="65206"/>
                </a:cubicBezTo>
                <a:cubicBezTo>
                  <a:pt x="9564" y="65206"/>
                  <a:pt x="9691" y="65080"/>
                  <a:pt x="9691" y="64890"/>
                </a:cubicBezTo>
                <a:lnTo>
                  <a:pt x="9691" y="64858"/>
                </a:lnTo>
                <a:cubicBezTo>
                  <a:pt x="9691" y="64700"/>
                  <a:pt x="9564" y="64573"/>
                  <a:pt x="9406" y="64573"/>
                </a:cubicBezTo>
                <a:close/>
                <a:moveTo>
                  <a:pt x="133644" y="65650"/>
                </a:moveTo>
                <a:cubicBezTo>
                  <a:pt x="133485" y="65650"/>
                  <a:pt x="133327" y="65776"/>
                  <a:pt x="133327" y="65966"/>
                </a:cubicBezTo>
                <a:lnTo>
                  <a:pt x="133327" y="65998"/>
                </a:lnTo>
                <a:cubicBezTo>
                  <a:pt x="133327" y="66156"/>
                  <a:pt x="133485" y="66283"/>
                  <a:pt x="133644" y="66283"/>
                </a:cubicBezTo>
                <a:cubicBezTo>
                  <a:pt x="133802" y="66283"/>
                  <a:pt x="133929" y="66125"/>
                  <a:pt x="133929" y="65966"/>
                </a:cubicBezTo>
                <a:cubicBezTo>
                  <a:pt x="133929" y="65776"/>
                  <a:pt x="133802" y="65650"/>
                  <a:pt x="133644" y="65650"/>
                </a:cubicBezTo>
                <a:close/>
                <a:moveTo>
                  <a:pt x="9406" y="66188"/>
                </a:moveTo>
                <a:cubicBezTo>
                  <a:pt x="9247" y="66188"/>
                  <a:pt x="9121" y="66315"/>
                  <a:pt x="9121" y="66473"/>
                </a:cubicBezTo>
                <a:lnTo>
                  <a:pt x="9121" y="66536"/>
                </a:lnTo>
                <a:cubicBezTo>
                  <a:pt x="9121" y="66695"/>
                  <a:pt x="9247" y="66821"/>
                  <a:pt x="9406" y="66821"/>
                </a:cubicBezTo>
                <a:cubicBezTo>
                  <a:pt x="9564" y="66821"/>
                  <a:pt x="9691" y="66695"/>
                  <a:pt x="9691" y="66536"/>
                </a:cubicBezTo>
                <a:lnTo>
                  <a:pt x="9691" y="66473"/>
                </a:lnTo>
                <a:cubicBezTo>
                  <a:pt x="9691" y="66315"/>
                  <a:pt x="9564" y="66188"/>
                  <a:pt x="9406" y="66188"/>
                </a:cubicBezTo>
                <a:close/>
                <a:moveTo>
                  <a:pt x="133644" y="67265"/>
                </a:moveTo>
                <a:cubicBezTo>
                  <a:pt x="133485" y="67265"/>
                  <a:pt x="133327" y="67423"/>
                  <a:pt x="133327" y="67581"/>
                </a:cubicBezTo>
                <a:lnTo>
                  <a:pt x="133327" y="67613"/>
                </a:lnTo>
                <a:cubicBezTo>
                  <a:pt x="133327" y="67771"/>
                  <a:pt x="133485" y="67898"/>
                  <a:pt x="133644" y="67898"/>
                </a:cubicBezTo>
                <a:cubicBezTo>
                  <a:pt x="133802" y="67898"/>
                  <a:pt x="133929" y="67771"/>
                  <a:pt x="133929" y="67613"/>
                </a:cubicBezTo>
                <a:lnTo>
                  <a:pt x="133929" y="67581"/>
                </a:lnTo>
                <a:cubicBezTo>
                  <a:pt x="133929" y="67423"/>
                  <a:pt x="133802" y="67265"/>
                  <a:pt x="133644" y="67265"/>
                </a:cubicBezTo>
                <a:close/>
                <a:moveTo>
                  <a:pt x="9406" y="67803"/>
                </a:moveTo>
                <a:cubicBezTo>
                  <a:pt x="9247" y="67803"/>
                  <a:pt x="9121" y="67930"/>
                  <a:pt x="9121" y="68120"/>
                </a:cubicBezTo>
                <a:lnTo>
                  <a:pt x="9121" y="68151"/>
                </a:lnTo>
                <a:cubicBezTo>
                  <a:pt x="9121" y="68310"/>
                  <a:pt x="9247" y="68437"/>
                  <a:pt x="9406" y="68437"/>
                </a:cubicBezTo>
                <a:cubicBezTo>
                  <a:pt x="9564" y="68437"/>
                  <a:pt x="9691" y="68310"/>
                  <a:pt x="9691" y="68151"/>
                </a:cubicBezTo>
                <a:lnTo>
                  <a:pt x="9691" y="68120"/>
                </a:lnTo>
                <a:cubicBezTo>
                  <a:pt x="9691" y="67930"/>
                  <a:pt x="9564" y="67803"/>
                  <a:pt x="9406" y="67803"/>
                </a:cubicBezTo>
                <a:close/>
                <a:moveTo>
                  <a:pt x="133644" y="68912"/>
                </a:moveTo>
                <a:cubicBezTo>
                  <a:pt x="133485" y="68912"/>
                  <a:pt x="133327" y="69038"/>
                  <a:pt x="133327" y="69197"/>
                </a:cubicBezTo>
                <a:lnTo>
                  <a:pt x="133327" y="69228"/>
                </a:lnTo>
                <a:cubicBezTo>
                  <a:pt x="133327" y="69387"/>
                  <a:pt x="133485" y="69545"/>
                  <a:pt x="133644" y="69545"/>
                </a:cubicBezTo>
                <a:cubicBezTo>
                  <a:pt x="133802" y="69545"/>
                  <a:pt x="133929" y="69418"/>
                  <a:pt x="133929" y="69228"/>
                </a:cubicBezTo>
                <a:lnTo>
                  <a:pt x="133929" y="69197"/>
                </a:lnTo>
                <a:cubicBezTo>
                  <a:pt x="133929" y="69038"/>
                  <a:pt x="133802" y="68912"/>
                  <a:pt x="133644" y="68912"/>
                </a:cubicBezTo>
                <a:close/>
                <a:moveTo>
                  <a:pt x="9406" y="69450"/>
                </a:moveTo>
                <a:cubicBezTo>
                  <a:pt x="9247" y="69450"/>
                  <a:pt x="9121" y="69608"/>
                  <a:pt x="9121" y="69767"/>
                </a:cubicBezTo>
                <a:cubicBezTo>
                  <a:pt x="9121" y="69925"/>
                  <a:pt x="9247" y="70083"/>
                  <a:pt x="9406" y="70083"/>
                </a:cubicBezTo>
                <a:cubicBezTo>
                  <a:pt x="9564" y="70083"/>
                  <a:pt x="9691" y="69925"/>
                  <a:pt x="9691" y="69767"/>
                </a:cubicBezTo>
                <a:lnTo>
                  <a:pt x="9691" y="69735"/>
                </a:lnTo>
                <a:cubicBezTo>
                  <a:pt x="9691" y="69577"/>
                  <a:pt x="9564" y="69450"/>
                  <a:pt x="9406" y="69450"/>
                </a:cubicBezTo>
                <a:close/>
                <a:moveTo>
                  <a:pt x="133644" y="70527"/>
                </a:moveTo>
                <a:cubicBezTo>
                  <a:pt x="133485" y="70527"/>
                  <a:pt x="133327" y="70653"/>
                  <a:pt x="133327" y="70812"/>
                </a:cubicBezTo>
                <a:lnTo>
                  <a:pt x="133327" y="70875"/>
                </a:lnTo>
                <a:cubicBezTo>
                  <a:pt x="133327" y="71033"/>
                  <a:pt x="133485" y="71160"/>
                  <a:pt x="133644" y="71160"/>
                </a:cubicBezTo>
                <a:cubicBezTo>
                  <a:pt x="133802" y="71160"/>
                  <a:pt x="133929" y="71033"/>
                  <a:pt x="133929" y="70875"/>
                </a:cubicBezTo>
                <a:lnTo>
                  <a:pt x="133929" y="70812"/>
                </a:lnTo>
                <a:cubicBezTo>
                  <a:pt x="133929" y="70653"/>
                  <a:pt x="133802" y="70527"/>
                  <a:pt x="133644" y="70527"/>
                </a:cubicBezTo>
                <a:close/>
                <a:moveTo>
                  <a:pt x="9406" y="71065"/>
                </a:moveTo>
                <a:cubicBezTo>
                  <a:pt x="9247" y="71065"/>
                  <a:pt x="9121" y="71192"/>
                  <a:pt x="9121" y="71350"/>
                </a:cubicBezTo>
                <a:lnTo>
                  <a:pt x="9121" y="71382"/>
                </a:lnTo>
                <a:cubicBezTo>
                  <a:pt x="9121" y="71572"/>
                  <a:pt x="9247" y="71698"/>
                  <a:pt x="9406" y="71698"/>
                </a:cubicBezTo>
                <a:cubicBezTo>
                  <a:pt x="9564" y="71698"/>
                  <a:pt x="9691" y="71572"/>
                  <a:pt x="9691" y="71382"/>
                </a:cubicBezTo>
                <a:lnTo>
                  <a:pt x="9691" y="71350"/>
                </a:lnTo>
                <a:cubicBezTo>
                  <a:pt x="9691" y="71192"/>
                  <a:pt x="9564" y="71065"/>
                  <a:pt x="9406" y="71065"/>
                </a:cubicBezTo>
                <a:close/>
                <a:moveTo>
                  <a:pt x="133644" y="72142"/>
                </a:moveTo>
                <a:cubicBezTo>
                  <a:pt x="133485" y="72142"/>
                  <a:pt x="133327" y="72268"/>
                  <a:pt x="133327" y="72458"/>
                </a:cubicBezTo>
                <a:lnTo>
                  <a:pt x="133327" y="72490"/>
                </a:lnTo>
                <a:cubicBezTo>
                  <a:pt x="133327" y="72648"/>
                  <a:pt x="133485" y="72775"/>
                  <a:pt x="133644" y="72775"/>
                </a:cubicBezTo>
                <a:cubicBezTo>
                  <a:pt x="133802" y="72775"/>
                  <a:pt x="133929" y="72648"/>
                  <a:pt x="133929" y="72490"/>
                </a:cubicBezTo>
                <a:lnTo>
                  <a:pt x="133929" y="72458"/>
                </a:lnTo>
                <a:cubicBezTo>
                  <a:pt x="133929" y="72268"/>
                  <a:pt x="133802" y="72142"/>
                  <a:pt x="133644" y="72142"/>
                </a:cubicBezTo>
                <a:close/>
                <a:moveTo>
                  <a:pt x="9406" y="72680"/>
                </a:moveTo>
                <a:cubicBezTo>
                  <a:pt x="9247" y="72680"/>
                  <a:pt x="9121" y="72807"/>
                  <a:pt x="9121" y="72965"/>
                </a:cubicBezTo>
                <a:lnTo>
                  <a:pt x="9121" y="73028"/>
                </a:lnTo>
                <a:cubicBezTo>
                  <a:pt x="9121" y="73187"/>
                  <a:pt x="9247" y="73314"/>
                  <a:pt x="9406" y="73314"/>
                </a:cubicBezTo>
                <a:cubicBezTo>
                  <a:pt x="9564" y="73314"/>
                  <a:pt x="9691" y="73187"/>
                  <a:pt x="9691" y="73028"/>
                </a:cubicBezTo>
                <a:lnTo>
                  <a:pt x="9691" y="72965"/>
                </a:lnTo>
                <a:cubicBezTo>
                  <a:pt x="9691" y="72807"/>
                  <a:pt x="9564" y="72680"/>
                  <a:pt x="9406" y="72680"/>
                </a:cubicBezTo>
                <a:close/>
                <a:moveTo>
                  <a:pt x="133644" y="73757"/>
                </a:moveTo>
                <a:cubicBezTo>
                  <a:pt x="133485" y="73757"/>
                  <a:pt x="133327" y="73915"/>
                  <a:pt x="133327" y="74074"/>
                </a:cubicBezTo>
                <a:lnTo>
                  <a:pt x="133327" y="74105"/>
                </a:lnTo>
                <a:cubicBezTo>
                  <a:pt x="133327" y="74264"/>
                  <a:pt x="133485" y="74390"/>
                  <a:pt x="133644" y="74390"/>
                </a:cubicBezTo>
                <a:cubicBezTo>
                  <a:pt x="133802" y="74390"/>
                  <a:pt x="133929" y="74232"/>
                  <a:pt x="133929" y="74074"/>
                </a:cubicBezTo>
                <a:cubicBezTo>
                  <a:pt x="133929" y="73915"/>
                  <a:pt x="133802" y="73757"/>
                  <a:pt x="133644" y="73757"/>
                </a:cubicBezTo>
                <a:close/>
                <a:moveTo>
                  <a:pt x="9406" y="74295"/>
                </a:moveTo>
                <a:cubicBezTo>
                  <a:pt x="9247" y="74295"/>
                  <a:pt x="9121" y="74422"/>
                  <a:pt x="9121" y="74612"/>
                </a:cubicBezTo>
                <a:lnTo>
                  <a:pt x="9121" y="74644"/>
                </a:lnTo>
                <a:cubicBezTo>
                  <a:pt x="9121" y="74802"/>
                  <a:pt x="9247" y="74929"/>
                  <a:pt x="9406" y="74929"/>
                </a:cubicBezTo>
                <a:cubicBezTo>
                  <a:pt x="9564" y="74929"/>
                  <a:pt x="9691" y="74802"/>
                  <a:pt x="9691" y="74644"/>
                </a:cubicBezTo>
                <a:lnTo>
                  <a:pt x="9691" y="74612"/>
                </a:lnTo>
                <a:cubicBezTo>
                  <a:pt x="9691" y="74422"/>
                  <a:pt x="9564" y="74295"/>
                  <a:pt x="9406" y="74295"/>
                </a:cubicBezTo>
                <a:close/>
                <a:moveTo>
                  <a:pt x="133644" y="75404"/>
                </a:moveTo>
                <a:cubicBezTo>
                  <a:pt x="133485" y="75404"/>
                  <a:pt x="133327" y="75530"/>
                  <a:pt x="133327" y="75689"/>
                </a:cubicBezTo>
                <a:lnTo>
                  <a:pt x="133327" y="75720"/>
                </a:lnTo>
                <a:cubicBezTo>
                  <a:pt x="133327" y="75879"/>
                  <a:pt x="133485" y="76037"/>
                  <a:pt x="133644" y="76037"/>
                </a:cubicBezTo>
                <a:cubicBezTo>
                  <a:pt x="133802" y="76037"/>
                  <a:pt x="133929" y="75910"/>
                  <a:pt x="133929" y="75720"/>
                </a:cubicBezTo>
                <a:lnTo>
                  <a:pt x="133929" y="75689"/>
                </a:lnTo>
                <a:cubicBezTo>
                  <a:pt x="133929" y="75530"/>
                  <a:pt x="133802" y="75404"/>
                  <a:pt x="133644" y="75404"/>
                </a:cubicBezTo>
                <a:close/>
                <a:moveTo>
                  <a:pt x="9406" y="75942"/>
                </a:moveTo>
                <a:cubicBezTo>
                  <a:pt x="9247" y="75942"/>
                  <a:pt x="9121" y="76069"/>
                  <a:pt x="9121" y="76227"/>
                </a:cubicBezTo>
                <a:lnTo>
                  <a:pt x="9121" y="76259"/>
                </a:lnTo>
                <a:cubicBezTo>
                  <a:pt x="9121" y="76417"/>
                  <a:pt x="9247" y="76575"/>
                  <a:pt x="9406" y="76575"/>
                </a:cubicBezTo>
                <a:cubicBezTo>
                  <a:pt x="9564" y="76575"/>
                  <a:pt x="9691" y="76417"/>
                  <a:pt x="9691" y="76259"/>
                </a:cubicBezTo>
                <a:lnTo>
                  <a:pt x="9691" y="76227"/>
                </a:lnTo>
                <a:cubicBezTo>
                  <a:pt x="9691" y="76069"/>
                  <a:pt x="9564" y="75942"/>
                  <a:pt x="9406" y="75942"/>
                </a:cubicBezTo>
                <a:close/>
                <a:moveTo>
                  <a:pt x="133644" y="77019"/>
                </a:moveTo>
                <a:cubicBezTo>
                  <a:pt x="133485" y="77019"/>
                  <a:pt x="133327" y="77145"/>
                  <a:pt x="133327" y="77304"/>
                </a:cubicBezTo>
                <a:lnTo>
                  <a:pt x="133327" y="77367"/>
                </a:lnTo>
                <a:cubicBezTo>
                  <a:pt x="133327" y="77525"/>
                  <a:pt x="133485" y="77652"/>
                  <a:pt x="133644" y="77652"/>
                </a:cubicBezTo>
                <a:cubicBezTo>
                  <a:pt x="133802" y="77652"/>
                  <a:pt x="133929" y="77525"/>
                  <a:pt x="133929" y="77367"/>
                </a:cubicBezTo>
                <a:lnTo>
                  <a:pt x="133929" y="77304"/>
                </a:lnTo>
                <a:cubicBezTo>
                  <a:pt x="133929" y="77145"/>
                  <a:pt x="133802" y="77019"/>
                  <a:pt x="133644" y="77019"/>
                </a:cubicBezTo>
                <a:close/>
                <a:moveTo>
                  <a:pt x="9406" y="77557"/>
                </a:moveTo>
                <a:cubicBezTo>
                  <a:pt x="9247" y="77557"/>
                  <a:pt x="9121" y="77715"/>
                  <a:pt x="9121" y="77874"/>
                </a:cubicBezTo>
                <a:cubicBezTo>
                  <a:pt x="9121" y="78064"/>
                  <a:pt x="9247" y="78191"/>
                  <a:pt x="9406" y="78191"/>
                </a:cubicBezTo>
                <a:cubicBezTo>
                  <a:pt x="9564" y="78191"/>
                  <a:pt x="9691" y="78064"/>
                  <a:pt x="9691" y="77874"/>
                </a:cubicBezTo>
                <a:lnTo>
                  <a:pt x="9691" y="77842"/>
                </a:lnTo>
                <a:cubicBezTo>
                  <a:pt x="9691" y="77684"/>
                  <a:pt x="9564" y="77557"/>
                  <a:pt x="9406" y="77557"/>
                </a:cubicBezTo>
                <a:close/>
                <a:moveTo>
                  <a:pt x="133644" y="78634"/>
                </a:moveTo>
                <a:cubicBezTo>
                  <a:pt x="133485" y="78634"/>
                  <a:pt x="133327" y="78761"/>
                  <a:pt x="133327" y="78919"/>
                </a:cubicBezTo>
                <a:lnTo>
                  <a:pt x="133327" y="78982"/>
                </a:lnTo>
                <a:cubicBezTo>
                  <a:pt x="133327" y="79141"/>
                  <a:pt x="133485" y="79267"/>
                  <a:pt x="133644" y="79267"/>
                </a:cubicBezTo>
                <a:cubicBezTo>
                  <a:pt x="133802" y="79267"/>
                  <a:pt x="133929" y="79141"/>
                  <a:pt x="133929" y="78982"/>
                </a:cubicBezTo>
                <a:lnTo>
                  <a:pt x="133929" y="78919"/>
                </a:lnTo>
                <a:cubicBezTo>
                  <a:pt x="133929" y="78761"/>
                  <a:pt x="133802" y="78634"/>
                  <a:pt x="133644" y="78634"/>
                </a:cubicBezTo>
                <a:close/>
                <a:moveTo>
                  <a:pt x="9406" y="79172"/>
                </a:moveTo>
                <a:cubicBezTo>
                  <a:pt x="9247" y="79172"/>
                  <a:pt x="9121" y="79299"/>
                  <a:pt x="9121" y="79457"/>
                </a:cubicBezTo>
                <a:lnTo>
                  <a:pt x="9121" y="79521"/>
                </a:lnTo>
                <a:cubicBezTo>
                  <a:pt x="9121" y="79679"/>
                  <a:pt x="9247" y="79806"/>
                  <a:pt x="9406" y="79806"/>
                </a:cubicBezTo>
                <a:cubicBezTo>
                  <a:pt x="9564" y="79806"/>
                  <a:pt x="9691" y="79679"/>
                  <a:pt x="9691" y="79521"/>
                </a:cubicBezTo>
                <a:lnTo>
                  <a:pt x="9691" y="79457"/>
                </a:lnTo>
                <a:cubicBezTo>
                  <a:pt x="9691" y="79299"/>
                  <a:pt x="9564" y="79172"/>
                  <a:pt x="9406" y="79172"/>
                </a:cubicBezTo>
                <a:close/>
                <a:moveTo>
                  <a:pt x="133327" y="80566"/>
                </a:moveTo>
                <a:lnTo>
                  <a:pt x="133327" y="80597"/>
                </a:lnTo>
                <a:cubicBezTo>
                  <a:pt x="133327" y="80756"/>
                  <a:pt x="133485" y="80882"/>
                  <a:pt x="133644" y="80882"/>
                </a:cubicBezTo>
                <a:cubicBezTo>
                  <a:pt x="133802" y="80882"/>
                  <a:pt x="133929" y="80724"/>
                  <a:pt x="133929" y="80566"/>
                </a:cubicBezTo>
                <a:close/>
                <a:moveTo>
                  <a:pt x="9406" y="80819"/>
                </a:moveTo>
                <a:cubicBezTo>
                  <a:pt x="9247" y="80819"/>
                  <a:pt x="9121" y="80977"/>
                  <a:pt x="9121" y="81136"/>
                </a:cubicBezTo>
                <a:cubicBezTo>
                  <a:pt x="9121" y="81294"/>
                  <a:pt x="9279" y="81421"/>
                  <a:pt x="9437" y="81421"/>
                </a:cubicBezTo>
                <a:cubicBezTo>
                  <a:pt x="9596" y="81421"/>
                  <a:pt x="9722" y="81294"/>
                  <a:pt x="9722" y="81104"/>
                </a:cubicBezTo>
                <a:lnTo>
                  <a:pt x="9722" y="81072"/>
                </a:lnTo>
                <a:cubicBezTo>
                  <a:pt x="9691" y="80914"/>
                  <a:pt x="9564" y="80819"/>
                  <a:pt x="9406" y="80819"/>
                </a:cubicBezTo>
                <a:close/>
                <a:moveTo>
                  <a:pt x="133200" y="82149"/>
                </a:moveTo>
                <a:cubicBezTo>
                  <a:pt x="133169" y="82339"/>
                  <a:pt x="133295" y="82466"/>
                  <a:pt x="133454" y="82497"/>
                </a:cubicBezTo>
                <a:lnTo>
                  <a:pt x="133485" y="82497"/>
                </a:lnTo>
                <a:cubicBezTo>
                  <a:pt x="133644" y="82497"/>
                  <a:pt x="133770" y="82402"/>
                  <a:pt x="133802" y="82276"/>
                </a:cubicBezTo>
                <a:lnTo>
                  <a:pt x="133802" y="82212"/>
                </a:lnTo>
                <a:lnTo>
                  <a:pt x="133200" y="82149"/>
                </a:lnTo>
                <a:close/>
                <a:moveTo>
                  <a:pt x="9657" y="82396"/>
                </a:moveTo>
                <a:cubicBezTo>
                  <a:pt x="9637" y="82396"/>
                  <a:pt x="9616" y="82398"/>
                  <a:pt x="9596" y="82402"/>
                </a:cubicBezTo>
                <a:cubicBezTo>
                  <a:pt x="9406" y="82434"/>
                  <a:pt x="9311" y="82593"/>
                  <a:pt x="9342" y="82751"/>
                </a:cubicBezTo>
                <a:lnTo>
                  <a:pt x="9374" y="82814"/>
                </a:lnTo>
                <a:cubicBezTo>
                  <a:pt x="9406" y="82941"/>
                  <a:pt x="9532" y="83036"/>
                  <a:pt x="9659" y="83036"/>
                </a:cubicBezTo>
                <a:lnTo>
                  <a:pt x="9722" y="83036"/>
                </a:lnTo>
                <a:cubicBezTo>
                  <a:pt x="9881" y="83004"/>
                  <a:pt x="9976" y="82846"/>
                  <a:pt x="9944" y="82688"/>
                </a:cubicBezTo>
                <a:lnTo>
                  <a:pt x="9944" y="82624"/>
                </a:lnTo>
                <a:cubicBezTo>
                  <a:pt x="9917" y="82486"/>
                  <a:pt x="9793" y="82396"/>
                  <a:pt x="9657" y="82396"/>
                </a:cubicBezTo>
                <a:close/>
                <a:moveTo>
                  <a:pt x="133138" y="83441"/>
                </a:moveTo>
                <a:cubicBezTo>
                  <a:pt x="133002" y="83441"/>
                  <a:pt x="132875" y="83528"/>
                  <a:pt x="132820" y="83638"/>
                </a:cubicBezTo>
                <a:lnTo>
                  <a:pt x="133105" y="83764"/>
                </a:lnTo>
                <a:lnTo>
                  <a:pt x="132820" y="83669"/>
                </a:lnTo>
                <a:lnTo>
                  <a:pt x="132820" y="83669"/>
                </a:lnTo>
                <a:cubicBezTo>
                  <a:pt x="132757" y="83828"/>
                  <a:pt x="132852" y="84018"/>
                  <a:pt x="132978" y="84049"/>
                </a:cubicBezTo>
                <a:cubicBezTo>
                  <a:pt x="133010" y="84081"/>
                  <a:pt x="133074" y="84081"/>
                  <a:pt x="133105" y="84081"/>
                </a:cubicBezTo>
                <a:cubicBezTo>
                  <a:pt x="133200" y="84081"/>
                  <a:pt x="133327" y="83986"/>
                  <a:pt x="133359" y="83891"/>
                </a:cubicBezTo>
                <a:cubicBezTo>
                  <a:pt x="133359" y="83891"/>
                  <a:pt x="133390" y="83828"/>
                  <a:pt x="133390" y="83828"/>
                </a:cubicBezTo>
                <a:cubicBezTo>
                  <a:pt x="133454" y="83669"/>
                  <a:pt x="133359" y="83511"/>
                  <a:pt x="133200" y="83448"/>
                </a:cubicBezTo>
                <a:cubicBezTo>
                  <a:pt x="133179" y="83443"/>
                  <a:pt x="133159" y="83441"/>
                  <a:pt x="133138" y="83441"/>
                </a:cubicBezTo>
                <a:close/>
                <a:moveTo>
                  <a:pt x="10146" y="83962"/>
                </a:moveTo>
                <a:cubicBezTo>
                  <a:pt x="10109" y="83962"/>
                  <a:pt x="10072" y="83970"/>
                  <a:pt x="10039" y="83986"/>
                </a:cubicBezTo>
                <a:cubicBezTo>
                  <a:pt x="9881" y="84049"/>
                  <a:pt x="9817" y="84239"/>
                  <a:pt x="9881" y="84398"/>
                </a:cubicBezTo>
                <a:cubicBezTo>
                  <a:pt x="9912" y="84493"/>
                  <a:pt x="10039" y="84588"/>
                  <a:pt x="10134" y="84588"/>
                </a:cubicBezTo>
                <a:cubicBezTo>
                  <a:pt x="10198" y="84588"/>
                  <a:pt x="10229" y="84556"/>
                  <a:pt x="10261" y="84556"/>
                </a:cubicBezTo>
                <a:cubicBezTo>
                  <a:pt x="10419" y="84493"/>
                  <a:pt x="10483" y="84334"/>
                  <a:pt x="10419" y="84176"/>
                </a:cubicBezTo>
                <a:lnTo>
                  <a:pt x="10388" y="84144"/>
                </a:lnTo>
                <a:cubicBezTo>
                  <a:pt x="10364" y="84027"/>
                  <a:pt x="10253" y="83962"/>
                  <a:pt x="10146" y="83962"/>
                </a:cubicBezTo>
                <a:close/>
                <a:moveTo>
                  <a:pt x="132187" y="85094"/>
                </a:moveTo>
                <a:lnTo>
                  <a:pt x="132408" y="85253"/>
                </a:lnTo>
                <a:lnTo>
                  <a:pt x="132155" y="85126"/>
                </a:lnTo>
                <a:lnTo>
                  <a:pt x="132155" y="85126"/>
                </a:lnTo>
                <a:cubicBezTo>
                  <a:pt x="132092" y="85253"/>
                  <a:pt x="132155" y="85411"/>
                  <a:pt x="132282" y="85506"/>
                </a:cubicBezTo>
                <a:cubicBezTo>
                  <a:pt x="132345" y="85538"/>
                  <a:pt x="132377" y="85538"/>
                  <a:pt x="132408" y="85538"/>
                </a:cubicBezTo>
                <a:cubicBezTo>
                  <a:pt x="132535" y="85538"/>
                  <a:pt x="132630" y="85474"/>
                  <a:pt x="132693" y="85379"/>
                </a:cubicBezTo>
                <a:lnTo>
                  <a:pt x="132440" y="85221"/>
                </a:lnTo>
                <a:lnTo>
                  <a:pt x="132187" y="85094"/>
                </a:lnTo>
                <a:close/>
                <a:moveTo>
                  <a:pt x="10887" y="85389"/>
                </a:moveTo>
                <a:cubicBezTo>
                  <a:pt x="10827" y="85389"/>
                  <a:pt x="10764" y="85407"/>
                  <a:pt x="10704" y="85443"/>
                </a:cubicBezTo>
                <a:cubicBezTo>
                  <a:pt x="10578" y="85538"/>
                  <a:pt x="10546" y="85696"/>
                  <a:pt x="10609" y="85854"/>
                </a:cubicBezTo>
                <a:lnTo>
                  <a:pt x="10641" y="85886"/>
                </a:lnTo>
                <a:cubicBezTo>
                  <a:pt x="10704" y="85981"/>
                  <a:pt x="10799" y="86013"/>
                  <a:pt x="10894" y="86013"/>
                </a:cubicBezTo>
                <a:cubicBezTo>
                  <a:pt x="10958" y="86013"/>
                  <a:pt x="11021" y="86013"/>
                  <a:pt x="11053" y="85981"/>
                </a:cubicBezTo>
                <a:cubicBezTo>
                  <a:pt x="11179" y="85886"/>
                  <a:pt x="11243" y="85696"/>
                  <a:pt x="11148" y="85569"/>
                </a:cubicBezTo>
                <a:lnTo>
                  <a:pt x="11116" y="85538"/>
                </a:lnTo>
                <a:cubicBezTo>
                  <a:pt x="11076" y="85439"/>
                  <a:pt x="10987" y="85389"/>
                  <a:pt x="10887" y="85389"/>
                </a:cubicBezTo>
                <a:close/>
                <a:moveTo>
                  <a:pt x="131542" y="86274"/>
                </a:moveTo>
                <a:cubicBezTo>
                  <a:pt x="131450" y="86274"/>
                  <a:pt x="131358" y="86316"/>
                  <a:pt x="131300" y="86393"/>
                </a:cubicBezTo>
                <a:lnTo>
                  <a:pt x="131300" y="86424"/>
                </a:lnTo>
                <a:cubicBezTo>
                  <a:pt x="131173" y="86551"/>
                  <a:pt x="131205" y="86741"/>
                  <a:pt x="131332" y="86836"/>
                </a:cubicBezTo>
                <a:cubicBezTo>
                  <a:pt x="131395" y="86868"/>
                  <a:pt x="131458" y="86899"/>
                  <a:pt x="131522" y="86899"/>
                </a:cubicBezTo>
                <a:cubicBezTo>
                  <a:pt x="131617" y="86899"/>
                  <a:pt x="131680" y="86868"/>
                  <a:pt x="131743" y="86773"/>
                </a:cubicBezTo>
                <a:lnTo>
                  <a:pt x="131775" y="86741"/>
                </a:lnTo>
                <a:cubicBezTo>
                  <a:pt x="131870" y="86614"/>
                  <a:pt x="131838" y="86424"/>
                  <a:pt x="131712" y="86329"/>
                </a:cubicBezTo>
                <a:cubicBezTo>
                  <a:pt x="131662" y="86292"/>
                  <a:pt x="131602" y="86274"/>
                  <a:pt x="131542" y="86274"/>
                </a:cubicBezTo>
                <a:close/>
                <a:moveTo>
                  <a:pt x="11856" y="86689"/>
                </a:moveTo>
                <a:cubicBezTo>
                  <a:pt x="11786" y="86689"/>
                  <a:pt x="11713" y="86714"/>
                  <a:pt x="11654" y="86773"/>
                </a:cubicBezTo>
                <a:cubicBezTo>
                  <a:pt x="11528" y="86868"/>
                  <a:pt x="11528" y="87058"/>
                  <a:pt x="11623" y="87184"/>
                </a:cubicBezTo>
                <a:lnTo>
                  <a:pt x="11654" y="87216"/>
                </a:lnTo>
                <a:cubicBezTo>
                  <a:pt x="11718" y="87279"/>
                  <a:pt x="11781" y="87311"/>
                  <a:pt x="11876" y="87311"/>
                </a:cubicBezTo>
                <a:cubicBezTo>
                  <a:pt x="11939" y="87311"/>
                  <a:pt x="12003" y="87279"/>
                  <a:pt x="12066" y="87248"/>
                </a:cubicBezTo>
                <a:cubicBezTo>
                  <a:pt x="12193" y="87121"/>
                  <a:pt x="12193" y="86931"/>
                  <a:pt x="12098" y="86804"/>
                </a:cubicBezTo>
                <a:lnTo>
                  <a:pt x="12098" y="86804"/>
                </a:lnTo>
                <a:lnTo>
                  <a:pt x="11844" y="86994"/>
                </a:lnTo>
                <a:lnTo>
                  <a:pt x="12066" y="86773"/>
                </a:lnTo>
                <a:cubicBezTo>
                  <a:pt x="12015" y="86722"/>
                  <a:pt x="11937" y="86689"/>
                  <a:pt x="11856" y="86689"/>
                </a:cubicBezTo>
                <a:close/>
                <a:moveTo>
                  <a:pt x="130223" y="87533"/>
                </a:moveTo>
                <a:lnTo>
                  <a:pt x="130413" y="87786"/>
                </a:lnTo>
                <a:lnTo>
                  <a:pt x="130223" y="87565"/>
                </a:lnTo>
                <a:cubicBezTo>
                  <a:pt x="130097" y="87660"/>
                  <a:pt x="130097" y="87850"/>
                  <a:pt x="130192" y="87976"/>
                </a:cubicBezTo>
                <a:cubicBezTo>
                  <a:pt x="130255" y="88040"/>
                  <a:pt x="130318" y="88071"/>
                  <a:pt x="130413" y="88071"/>
                </a:cubicBezTo>
                <a:cubicBezTo>
                  <a:pt x="130477" y="88071"/>
                  <a:pt x="130572" y="88040"/>
                  <a:pt x="130635" y="87976"/>
                </a:cubicBezTo>
                <a:lnTo>
                  <a:pt x="130445" y="87755"/>
                </a:lnTo>
                <a:lnTo>
                  <a:pt x="130223" y="87533"/>
                </a:lnTo>
                <a:close/>
                <a:moveTo>
                  <a:pt x="13016" y="87801"/>
                </a:moveTo>
                <a:cubicBezTo>
                  <a:pt x="12931" y="87801"/>
                  <a:pt x="12848" y="87842"/>
                  <a:pt x="12794" y="87913"/>
                </a:cubicBezTo>
                <a:cubicBezTo>
                  <a:pt x="12699" y="88040"/>
                  <a:pt x="12699" y="88230"/>
                  <a:pt x="12826" y="88325"/>
                </a:cubicBezTo>
                <a:lnTo>
                  <a:pt x="12858" y="88356"/>
                </a:lnTo>
                <a:cubicBezTo>
                  <a:pt x="12921" y="88420"/>
                  <a:pt x="12984" y="88420"/>
                  <a:pt x="13048" y="88420"/>
                </a:cubicBezTo>
                <a:cubicBezTo>
                  <a:pt x="13143" y="88420"/>
                  <a:pt x="13238" y="88388"/>
                  <a:pt x="13301" y="88293"/>
                </a:cubicBezTo>
                <a:cubicBezTo>
                  <a:pt x="13396" y="88166"/>
                  <a:pt x="13364" y="87976"/>
                  <a:pt x="13238" y="87881"/>
                </a:cubicBezTo>
                <a:lnTo>
                  <a:pt x="13016" y="88103"/>
                </a:lnTo>
                <a:lnTo>
                  <a:pt x="13016" y="88103"/>
                </a:lnTo>
                <a:lnTo>
                  <a:pt x="13206" y="87881"/>
                </a:lnTo>
                <a:cubicBezTo>
                  <a:pt x="13151" y="87826"/>
                  <a:pt x="13083" y="87801"/>
                  <a:pt x="13016" y="87801"/>
                </a:cubicBezTo>
                <a:close/>
                <a:moveTo>
                  <a:pt x="128957" y="88483"/>
                </a:moveTo>
                <a:lnTo>
                  <a:pt x="129115" y="88768"/>
                </a:lnTo>
                <a:lnTo>
                  <a:pt x="128957" y="88515"/>
                </a:lnTo>
                <a:cubicBezTo>
                  <a:pt x="128798" y="88578"/>
                  <a:pt x="128767" y="88768"/>
                  <a:pt x="128862" y="88895"/>
                </a:cubicBezTo>
                <a:cubicBezTo>
                  <a:pt x="128925" y="88990"/>
                  <a:pt x="129020" y="89053"/>
                  <a:pt x="129115" y="89053"/>
                </a:cubicBezTo>
                <a:cubicBezTo>
                  <a:pt x="129178" y="89053"/>
                  <a:pt x="129210" y="89021"/>
                  <a:pt x="129273" y="89021"/>
                </a:cubicBezTo>
                <a:lnTo>
                  <a:pt x="129305" y="88990"/>
                </a:lnTo>
                <a:lnTo>
                  <a:pt x="129147" y="88736"/>
                </a:lnTo>
                <a:lnTo>
                  <a:pt x="128957" y="88483"/>
                </a:lnTo>
                <a:close/>
                <a:moveTo>
                  <a:pt x="14393" y="88711"/>
                </a:moveTo>
                <a:cubicBezTo>
                  <a:pt x="14285" y="88711"/>
                  <a:pt x="14171" y="88770"/>
                  <a:pt x="14124" y="88863"/>
                </a:cubicBezTo>
                <a:cubicBezTo>
                  <a:pt x="14029" y="89021"/>
                  <a:pt x="14124" y="89211"/>
                  <a:pt x="14251" y="89275"/>
                </a:cubicBezTo>
                <a:cubicBezTo>
                  <a:pt x="14314" y="89306"/>
                  <a:pt x="14346" y="89338"/>
                  <a:pt x="14409" y="89338"/>
                </a:cubicBezTo>
                <a:cubicBezTo>
                  <a:pt x="14505" y="89338"/>
                  <a:pt x="14600" y="89275"/>
                  <a:pt x="14663" y="89180"/>
                </a:cubicBezTo>
                <a:cubicBezTo>
                  <a:pt x="14726" y="89021"/>
                  <a:pt x="14695" y="88831"/>
                  <a:pt x="14536" y="88768"/>
                </a:cubicBezTo>
                <a:lnTo>
                  <a:pt x="14505" y="88736"/>
                </a:lnTo>
                <a:cubicBezTo>
                  <a:pt x="14471" y="88719"/>
                  <a:pt x="14432" y="88711"/>
                  <a:pt x="14393" y="88711"/>
                </a:cubicBezTo>
                <a:close/>
                <a:moveTo>
                  <a:pt x="127716" y="89187"/>
                </a:moveTo>
                <a:cubicBezTo>
                  <a:pt x="127677" y="89187"/>
                  <a:pt x="127636" y="89195"/>
                  <a:pt x="127595" y="89211"/>
                </a:cubicBezTo>
                <a:lnTo>
                  <a:pt x="127563" y="89211"/>
                </a:lnTo>
                <a:cubicBezTo>
                  <a:pt x="127405" y="89275"/>
                  <a:pt x="127341" y="89465"/>
                  <a:pt x="127405" y="89623"/>
                </a:cubicBezTo>
                <a:cubicBezTo>
                  <a:pt x="127436" y="89718"/>
                  <a:pt x="127563" y="89781"/>
                  <a:pt x="127658" y="89781"/>
                </a:cubicBezTo>
                <a:lnTo>
                  <a:pt x="127785" y="89781"/>
                </a:lnTo>
                <a:lnTo>
                  <a:pt x="127816" y="89750"/>
                </a:lnTo>
                <a:cubicBezTo>
                  <a:pt x="127975" y="89686"/>
                  <a:pt x="128038" y="89528"/>
                  <a:pt x="127975" y="89370"/>
                </a:cubicBezTo>
                <a:cubicBezTo>
                  <a:pt x="127928" y="89252"/>
                  <a:pt x="127829" y="89187"/>
                  <a:pt x="127716" y="89187"/>
                </a:cubicBezTo>
                <a:close/>
                <a:moveTo>
                  <a:pt x="15829" y="89381"/>
                </a:moveTo>
                <a:cubicBezTo>
                  <a:pt x="15708" y="89381"/>
                  <a:pt x="15599" y="89467"/>
                  <a:pt x="15550" y="89591"/>
                </a:cubicBezTo>
                <a:cubicBezTo>
                  <a:pt x="15518" y="89750"/>
                  <a:pt x="15581" y="89908"/>
                  <a:pt x="15740" y="89971"/>
                </a:cubicBezTo>
                <a:lnTo>
                  <a:pt x="15771" y="89971"/>
                </a:lnTo>
                <a:cubicBezTo>
                  <a:pt x="15803" y="89971"/>
                  <a:pt x="15835" y="90003"/>
                  <a:pt x="15866" y="90003"/>
                </a:cubicBezTo>
                <a:cubicBezTo>
                  <a:pt x="15993" y="90003"/>
                  <a:pt x="16120" y="89908"/>
                  <a:pt x="16151" y="89781"/>
                </a:cubicBezTo>
                <a:cubicBezTo>
                  <a:pt x="16215" y="89655"/>
                  <a:pt x="16120" y="89465"/>
                  <a:pt x="15961" y="89401"/>
                </a:cubicBezTo>
                <a:lnTo>
                  <a:pt x="15930" y="89401"/>
                </a:lnTo>
                <a:cubicBezTo>
                  <a:pt x="15896" y="89388"/>
                  <a:pt x="15862" y="89381"/>
                  <a:pt x="15829" y="89381"/>
                </a:cubicBezTo>
                <a:close/>
                <a:moveTo>
                  <a:pt x="126167" y="89680"/>
                </a:moveTo>
                <a:cubicBezTo>
                  <a:pt x="126147" y="89680"/>
                  <a:pt x="126127" y="89682"/>
                  <a:pt x="126106" y="89686"/>
                </a:cubicBezTo>
                <a:lnTo>
                  <a:pt x="126075" y="89686"/>
                </a:lnTo>
                <a:cubicBezTo>
                  <a:pt x="125885" y="89750"/>
                  <a:pt x="125790" y="89908"/>
                  <a:pt x="125821" y="90066"/>
                </a:cubicBezTo>
                <a:cubicBezTo>
                  <a:pt x="125853" y="90193"/>
                  <a:pt x="125980" y="90288"/>
                  <a:pt x="126138" y="90288"/>
                </a:cubicBezTo>
                <a:lnTo>
                  <a:pt x="126233" y="90288"/>
                </a:lnTo>
                <a:cubicBezTo>
                  <a:pt x="126391" y="90225"/>
                  <a:pt x="126486" y="90066"/>
                  <a:pt x="126455" y="89908"/>
                </a:cubicBezTo>
                <a:cubicBezTo>
                  <a:pt x="126427" y="89770"/>
                  <a:pt x="126303" y="89680"/>
                  <a:pt x="126167" y="89680"/>
                </a:cubicBezTo>
                <a:close/>
                <a:moveTo>
                  <a:pt x="17450" y="89781"/>
                </a:moveTo>
                <a:cubicBezTo>
                  <a:pt x="17291" y="89781"/>
                  <a:pt x="17133" y="89876"/>
                  <a:pt x="17101" y="90035"/>
                </a:cubicBezTo>
                <a:cubicBezTo>
                  <a:pt x="17101" y="90193"/>
                  <a:pt x="17196" y="90351"/>
                  <a:pt x="17355" y="90383"/>
                </a:cubicBezTo>
                <a:lnTo>
                  <a:pt x="17450" y="90383"/>
                </a:lnTo>
                <a:cubicBezTo>
                  <a:pt x="17576" y="90383"/>
                  <a:pt x="17703" y="90288"/>
                  <a:pt x="17735" y="90130"/>
                </a:cubicBezTo>
                <a:cubicBezTo>
                  <a:pt x="17766" y="89971"/>
                  <a:pt x="17671" y="89845"/>
                  <a:pt x="17481" y="89813"/>
                </a:cubicBezTo>
                <a:lnTo>
                  <a:pt x="17450" y="89781"/>
                </a:lnTo>
                <a:close/>
                <a:moveTo>
                  <a:pt x="124491" y="89908"/>
                </a:moveTo>
                <a:cubicBezTo>
                  <a:pt x="124333" y="89940"/>
                  <a:pt x="124238" y="90066"/>
                  <a:pt x="124238" y="90225"/>
                </a:cubicBezTo>
                <a:cubicBezTo>
                  <a:pt x="124238" y="90383"/>
                  <a:pt x="124396" y="90510"/>
                  <a:pt x="124555" y="90510"/>
                </a:cubicBezTo>
                <a:lnTo>
                  <a:pt x="124586" y="90510"/>
                </a:lnTo>
                <a:cubicBezTo>
                  <a:pt x="124745" y="90510"/>
                  <a:pt x="124871" y="90351"/>
                  <a:pt x="124840" y="90193"/>
                </a:cubicBezTo>
                <a:cubicBezTo>
                  <a:pt x="124840" y="90035"/>
                  <a:pt x="124713" y="89908"/>
                  <a:pt x="124555" y="89908"/>
                </a:cubicBezTo>
                <a:close/>
                <a:moveTo>
                  <a:pt x="19033" y="89940"/>
                </a:moveTo>
                <a:cubicBezTo>
                  <a:pt x="18843" y="89940"/>
                  <a:pt x="18748" y="90066"/>
                  <a:pt x="18748" y="90225"/>
                </a:cubicBezTo>
                <a:cubicBezTo>
                  <a:pt x="18748" y="90415"/>
                  <a:pt x="18907" y="90510"/>
                  <a:pt x="19065" y="90541"/>
                </a:cubicBezTo>
                <a:cubicBezTo>
                  <a:pt x="19223" y="90541"/>
                  <a:pt x="19350" y="90415"/>
                  <a:pt x="19350" y="90225"/>
                </a:cubicBezTo>
                <a:cubicBezTo>
                  <a:pt x="19350" y="90066"/>
                  <a:pt x="19223" y="89940"/>
                  <a:pt x="19065" y="89940"/>
                </a:cubicBezTo>
                <a:close/>
                <a:moveTo>
                  <a:pt x="20648" y="89940"/>
                </a:moveTo>
                <a:cubicBezTo>
                  <a:pt x="20490" y="89940"/>
                  <a:pt x="20332" y="90066"/>
                  <a:pt x="20332" y="90225"/>
                </a:cubicBezTo>
                <a:cubicBezTo>
                  <a:pt x="20332" y="90383"/>
                  <a:pt x="20490" y="90541"/>
                  <a:pt x="20648" y="90541"/>
                </a:cubicBezTo>
                <a:lnTo>
                  <a:pt x="20680" y="90541"/>
                </a:lnTo>
                <a:cubicBezTo>
                  <a:pt x="20838" y="90541"/>
                  <a:pt x="20997" y="90383"/>
                  <a:pt x="20997" y="90225"/>
                </a:cubicBezTo>
                <a:cubicBezTo>
                  <a:pt x="20997" y="90066"/>
                  <a:pt x="20838" y="89940"/>
                  <a:pt x="20680" y="89940"/>
                </a:cubicBezTo>
                <a:close/>
                <a:moveTo>
                  <a:pt x="22263" y="89940"/>
                </a:moveTo>
                <a:cubicBezTo>
                  <a:pt x="22105" y="89940"/>
                  <a:pt x="21978" y="90066"/>
                  <a:pt x="21978" y="90225"/>
                </a:cubicBezTo>
                <a:cubicBezTo>
                  <a:pt x="21978" y="90383"/>
                  <a:pt x="22105" y="90541"/>
                  <a:pt x="22263" y="90541"/>
                </a:cubicBezTo>
                <a:lnTo>
                  <a:pt x="22295" y="90541"/>
                </a:lnTo>
                <a:cubicBezTo>
                  <a:pt x="22485" y="90541"/>
                  <a:pt x="22612" y="90383"/>
                  <a:pt x="22612" y="90225"/>
                </a:cubicBezTo>
                <a:cubicBezTo>
                  <a:pt x="22612" y="90066"/>
                  <a:pt x="22485" y="89940"/>
                  <a:pt x="22295" y="89940"/>
                </a:cubicBezTo>
                <a:close/>
                <a:moveTo>
                  <a:pt x="23879" y="89940"/>
                </a:moveTo>
                <a:cubicBezTo>
                  <a:pt x="23720" y="89940"/>
                  <a:pt x="23625" y="90066"/>
                  <a:pt x="23625" y="90225"/>
                </a:cubicBezTo>
                <a:cubicBezTo>
                  <a:pt x="23625" y="90383"/>
                  <a:pt x="23784" y="90541"/>
                  <a:pt x="23942" y="90541"/>
                </a:cubicBezTo>
                <a:cubicBezTo>
                  <a:pt x="24100" y="90541"/>
                  <a:pt x="24227" y="90383"/>
                  <a:pt x="24227" y="90225"/>
                </a:cubicBezTo>
                <a:cubicBezTo>
                  <a:pt x="24227" y="90066"/>
                  <a:pt x="24100" y="89940"/>
                  <a:pt x="23942" y="89940"/>
                </a:cubicBezTo>
                <a:close/>
                <a:moveTo>
                  <a:pt x="25525" y="89940"/>
                </a:moveTo>
                <a:cubicBezTo>
                  <a:pt x="25335" y="89940"/>
                  <a:pt x="25209" y="90066"/>
                  <a:pt x="25209" y="90225"/>
                </a:cubicBezTo>
                <a:cubicBezTo>
                  <a:pt x="25209" y="90383"/>
                  <a:pt x="25335" y="90541"/>
                  <a:pt x="25525" y="90541"/>
                </a:cubicBezTo>
                <a:lnTo>
                  <a:pt x="25557" y="90541"/>
                </a:lnTo>
                <a:cubicBezTo>
                  <a:pt x="25715" y="90541"/>
                  <a:pt x="25842" y="90383"/>
                  <a:pt x="25842" y="90225"/>
                </a:cubicBezTo>
                <a:cubicBezTo>
                  <a:pt x="25842" y="90066"/>
                  <a:pt x="25715" y="89940"/>
                  <a:pt x="25557" y="89940"/>
                </a:cubicBezTo>
                <a:close/>
                <a:moveTo>
                  <a:pt x="27140" y="89940"/>
                </a:moveTo>
                <a:cubicBezTo>
                  <a:pt x="26982" y="89940"/>
                  <a:pt x="26855" y="90066"/>
                  <a:pt x="26855" y="90225"/>
                </a:cubicBezTo>
                <a:cubicBezTo>
                  <a:pt x="26855" y="90383"/>
                  <a:pt x="26982" y="90541"/>
                  <a:pt x="27140" y="90541"/>
                </a:cubicBezTo>
                <a:lnTo>
                  <a:pt x="27172" y="90541"/>
                </a:lnTo>
                <a:cubicBezTo>
                  <a:pt x="27330" y="90541"/>
                  <a:pt x="27489" y="90383"/>
                  <a:pt x="27489" y="90225"/>
                </a:cubicBezTo>
                <a:cubicBezTo>
                  <a:pt x="27489" y="90066"/>
                  <a:pt x="27330" y="89940"/>
                  <a:pt x="27172" y="89940"/>
                </a:cubicBezTo>
                <a:close/>
                <a:moveTo>
                  <a:pt x="28756" y="89940"/>
                </a:moveTo>
                <a:cubicBezTo>
                  <a:pt x="28597" y="89940"/>
                  <a:pt x="28471" y="90066"/>
                  <a:pt x="28471" y="90225"/>
                </a:cubicBezTo>
                <a:cubicBezTo>
                  <a:pt x="28471" y="90383"/>
                  <a:pt x="28597" y="90541"/>
                  <a:pt x="28756" y="90541"/>
                </a:cubicBezTo>
                <a:lnTo>
                  <a:pt x="28787" y="90541"/>
                </a:lnTo>
                <a:cubicBezTo>
                  <a:pt x="28977" y="90541"/>
                  <a:pt x="29104" y="90383"/>
                  <a:pt x="29104" y="90225"/>
                </a:cubicBezTo>
                <a:cubicBezTo>
                  <a:pt x="29104" y="90066"/>
                  <a:pt x="28977" y="89940"/>
                  <a:pt x="28787" y="89940"/>
                </a:cubicBezTo>
                <a:close/>
                <a:moveTo>
                  <a:pt x="30371" y="89940"/>
                </a:moveTo>
                <a:cubicBezTo>
                  <a:pt x="30212" y="89940"/>
                  <a:pt x="30086" y="90066"/>
                  <a:pt x="30086" y="90225"/>
                </a:cubicBezTo>
                <a:cubicBezTo>
                  <a:pt x="30086" y="90383"/>
                  <a:pt x="30212" y="90541"/>
                  <a:pt x="30371" y="90541"/>
                </a:cubicBezTo>
                <a:lnTo>
                  <a:pt x="30434" y="90541"/>
                </a:lnTo>
                <a:cubicBezTo>
                  <a:pt x="30592" y="90541"/>
                  <a:pt x="30719" y="90383"/>
                  <a:pt x="30719" y="90225"/>
                </a:cubicBezTo>
                <a:cubicBezTo>
                  <a:pt x="30719" y="90066"/>
                  <a:pt x="30592" y="89940"/>
                  <a:pt x="30434" y="89940"/>
                </a:cubicBezTo>
                <a:close/>
                <a:moveTo>
                  <a:pt x="32017" y="89940"/>
                </a:moveTo>
                <a:cubicBezTo>
                  <a:pt x="31859" y="89940"/>
                  <a:pt x="31732" y="90066"/>
                  <a:pt x="31732" y="90225"/>
                </a:cubicBezTo>
                <a:cubicBezTo>
                  <a:pt x="31732" y="90383"/>
                  <a:pt x="31891" y="90541"/>
                  <a:pt x="32049" y="90541"/>
                </a:cubicBezTo>
                <a:cubicBezTo>
                  <a:pt x="32208" y="90541"/>
                  <a:pt x="32334" y="90383"/>
                  <a:pt x="32334" y="90225"/>
                </a:cubicBezTo>
                <a:cubicBezTo>
                  <a:pt x="32334" y="90066"/>
                  <a:pt x="32208" y="89940"/>
                  <a:pt x="32049" y="89940"/>
                </a:cubicBezTo>
                <a:close/>
                <a:moveTo>
                  <a:pt x="33633" y="89940"/>
                </a:moveTo>
                <a:cubicBezTo>
                  <a:pt x="33474" y="89940"/>
                  <a:pt x="33348" y="90066"/>
                  <a:pt x="33348" y="90225"/>
                </a:cubicBezTo>
                <a:cubicBezTo>
                  <a:pt x="33348" y="90383"/>
                  <a:pt x="33474" y="90541"/>
                  <a:pt x="33633" y="90541"/>
                </a:cubicBezTo>
                <a:lnTo>
                  <a:pt x="33664" y="90541"/>
                </a:lnTo>
                <a:cubicBezTo>
                  <a:pt x="33823" y="90541"/>
                  <a:pt x="33981" y="90383"/>
                  <a:pt x="33981" y="90225"/>
                </a:cubicBezTo>
                <a:cubicBezTo>
                  <a:pt x="33981" y="90066"/>
                  <a:pt x="33823" y="89940"/>
                  <a:pt x="33664" y="89940"/>
                </a:cubicBezTo>
                <a:close/>
                <a:moveTo>
                  <a:pt x="35248" y="89940"/>
                </a:moveTo>
                <a:cubicBezTo>
                  <a:pt x="35089" y="89940"/>
                  <a:pt x="34963" y="90066"/>
                  <a:pt x="34963" y="90225"/>
                </a:cubicBezTo>
                <a:cubicBezTo>
                  <a:pt x="34963" y="90383"/>
                  <a:pt x="35089" y="90541"/>
                  <a:pt x="35248" y="90541"/>
                </a:cubicBezTo>
                <a:lnTo>
                  <a:pt x="35279" y="90541"/>
                </a:lnTo>
                <a:cubicBezTo>
                  <a:pt x="35469" y="90541"/>
                  <a:pt x="35596" y="90383"/>
                  <a:pt x="35596" y="90225"/>
                </a:cubicBezTo>
                <a:cubicBezTo>
                  <a:pt x="35596" y="90066"/>
                  <a:pt x="35469" y="89940"/>
                  <a:pt x="35279" y="89940"/>
                </a:cubicBezTo>
                <a:close/>
                <a:moveTo>
                  <a:pt x="36863" y="89940"/>
                </a:moveTo>
                <a:cubicBezTo>
                  <a:pt x="36705" y="89940"/>
                  <a:pt x="36578" y="90066"/>
                  <a:pt x="36578" y="90225"/>
                </a:cubicBezTo>
                <a:cubicBezTo>
                  <a:pt x="36578" y="90383"/>
                  <a:pt x="36705" y="90541"/>
                  <a:pt x="36863" y="90541"/>
                </a:cubicBezTo>
                <a:lnTo>
                  <a:pt x="36926" y="90541"/>
                </a:lnTo>
                <a:cubicBezTo>
                  <a:pt x="37085" y="90541"/>
                  <a:pt x="37211" y="90383"/>
                  <a:pt x="37211" y="90225"/>
                </a:cubicBezTo>
                <a:cubicBezTo>
                  <a:pt x="37211" y="90066"/>
                  <a:pt x="37085" y="89940"/>
                  <a:pt x="36926" y="89940"/>
                </a:cubicBezTo>
                <a:close/>
                <a:moveTo>
                  <a:pt x="38510" y="89940"/>
                </a:moveTo>
                <a:cubicBezTo>
                  <a:pt x="38320" y="89940"/>
                  <a:pt x="38193" y="90066"/>
                  <a:pt x="38193" y="90225"/>
                </a:cubicBezTo>
                <a:cubicBezTo>
                  <a:pt x="38193" y="90383"/>
                  <a:pt x="38320" y="90541"/>
                  <a:pt x="38510" y="90541"/>
                </a:cubicBezTo>
                <a:lnTo>
                  <a:pt x="38541" y="90541"/>
                </a:lnTo>
                <a:cubicBezTo>
                  <a:pt x="38700" y="90541"/>
                  <a:pt x="38826" y="90383"/>
                  <a:pt x="38826" y="90225"/>
                </a:cubicBezTo>
                <a:cubicBezTo>
                  <a:pt x="38826" y="90066"/>
                  <a:pt x="38700" y="89940"/>
                  <a:pt x="38541" y="89940"/>
                </a:cubicBezTo>
                <a:close/>
                <a:moveTo>
                  <a:pt x="40125" y="89940"/>
                </a:moveTo>
                <a:cubicBezTo>
                  <a:pt x="39966" y="89940"/>
                  <a:pt x="39840" y="90066"/>
                  <a:pt x="39840" y="90225"/>
                </a:cubicBezTo>
                <a:cubicBezTo>
                  <a:pt x="39840" y="90383"/>
                  <a:pt x="39998" y="90541"/>
                  <a:pt x="40156" y="90541"/>
                </a:cubicBezTo>
                <a:cubicBezTo>
                  <a:pt x="40315" y="90541"/>
                  <a:pt x="40473" y="90383"/>
                  <a:pt x="40473" y="90225"/>
                </a:cubicBezTo>
                <a:cubicBezTo>
                  <a:pt x="40473" y="90066"/>
                  <a:pt x="40315" y="89940"/>
                  <a:pt x="40156" y="89940"/>
                </a:cubicBezTo>
                <a:close/>
                <a:moveTo>
                  <a:pt x="41740" y="89940"/>
                </a:moveTo>
                <a:cubicBezTo>
                  <a:pt x="41582" y="89940"/>
                  <a:pt x="41455" y="90066"/>
                  <a:pt x="41455" y="90225"/>
                </a:cubicBezTo>
                <a:cubicBezTo>
                  <a:pt x="41455" y="90383"/>
                  <a:pt x="41582" y="90541"/>
                  <a:pt x="41740" y="90541"/>
                </a:cubicBezTo>
                <a:lnTo>
                  <a:pt x="41772" y="90541"/>
                </a:lnTo>
                <a:cubicBezTo>
                  <a:pt x="41962" y="90541"/>
                  <a:pt x="42088" y="90383"/>
                  <a:pt x="42088" y="90225"/>
                </a:cubicBezTo>
                <a:cubicBezTo>
                  <a:pt x="42088" y="90066"/>
                  <a:pt x="41962" y="89940"/>
                  <a:pt x="41772" y="89940"/>
                </a:cubicBezTo>
                <a:close/>
                <a:moveTo>
                  <a:pt x="43355" y="89940"/>
                </a:moveTo>
                <a:cubicBezTo>
                  <a:pt x="43197" y="89940"/>
                  <a:pt x="43070" y="90066"/>
                  <a:pt x="43070" y="90225"/>
                </a:cubicBezTo>
                <a:cubicBezTo>
                  <a:pt x="43070" y="90383"/>
                  <a:pt x="43197" y="90541"/>
                  <a:pt x="43355" y="90541"/>
                </a:cubicBezTo>
                <a:lnTo>
                  <a:pt x="43418" y="90541"/>
                </a:lnTo>
                <a:cubicBezTo>
                  <a:pt x="43577" y="90541"/>
                  <a:pt x="43703" y="90383"/>
                  <a:pt x="43703" y="90225"/>
                </a:cubicBezTo>
                <a:cubicBezTo>
                  <a:pt x="43703" y="90066"/>
                  <a:pt x="43577" y="89940"/>
                  <a:pt x="43418" y="89940"/>
                </a:cubicBezTo>
                <a:close/>
                <a:moveTo>
                  <a:pt x="45002" y="89940"/>
                </a:moveTo>
                <a:cubicBezTo>
                  <a:pt x="44812" y="89940"/>
                  <a:pt x="44685" y="90066"/>
                  <a:pt x="44685" y="90225"/>
                </a:cubicBezTo>
                <a:cubicBezTo>
                  <a:pt x="44685" y="90383"/>
                  <a:pt x="44812" y="90541"/>
                  <a:pt x="45002" y="90541"/>
                </a:cubicBezTo>
                <a:lnTo>
                  <a:pt x="45033" y="90541"/>
                </a:lnTo>
                <a:cubicBezTo>
                  <a:pt x="45192" y="90541"/>
                  <a:pt x="45319" y="90383"/>
                  <a:pt x="45319" y="90225"/>
                </a:cubicBezTo>
                <a:cubicBezTo>
                  <a:pt x="45319" y="90066"/>
                  <a:pt x="45192" y="89940"/>
                  <a:pt x="45033" y="89940"/>
                </a:cubicBezTo>
                <a:close/>
                <a:moveTo>
                  <a:pt x="46617" y="89940"/>
                </a:moveTo>
                <a:cubicBezTo>
                  <a:pt x="46459" y="89940"/>
                  <a:pt x="46332" y="90066"/>
                  <a:pt x="46332" y="90225"/>
                </a:cubicBezTo>
                <a:cubicBezTo>
                  <a:pt x="46332" y="90383"/>
                  <a:pt x="46459" y="90541"/>
                  <a:pt x="46617" y="90541"/>
                </a:cubicBezTo>
                <a:lnTo>
                  <a:pt x="46649" y="90541"/>
                </a:lnTo>
                <a:cubicBezTo>
                  <a:pt x="46807" y="90541"/>
                  <a:pt x="46965" y="90383"/>
                  <a:pt x="46965" y="90225"/>
                </a:cubicBezTo>
                <a:cubicBezTo>
                  <a:pt x="46965" y="90066"/>
                  <a:pt x="46807" y="89940"/>
                  <a:pt x="46649" y="89940"/>
                </a:cubicBezTo>
                <a:close/>
                <a:moveTo>
                  <a:pt x="48232" y="89940"/>
                </a:moveTo>
                <a:cubicBezTo>
                  <a:pt x="48074" y="89940"/>
                  <a:pt x="47947" y="90066"/>
                  <a:pt x="47947" y="90225"/>
                </a:cubicBezTo>
                <a:cubicBezTo>
                  <a:pt x="47947" y="90383"/>
                  <a:pt x="48105" y="90541"/>
                  <a:pt x="48264" y="90541"/>
                </a:cubicBezTo>
                <a:cubicBezTo>
                  <a:pt x="48454" y="90541"/>
                  <a:pt x="48580" y="90383"/>
                  <a:pt x="48580" y="90225"/>
                </a:cubicBezTo>
                <a:cubicBezTo>
                  <a:pt x="48580" y="90066"/>
                  <a:pt x="48454" y="89940"/>
                  <a:pt x="48264" y="89940"/>
                </a:cubicBezTo>
                <a:close/>
                <a:moveTo>
                  <a:pt x="49847" y="89940"/>
                </a:moveTo>
                <a:cubicBezTo>
                  <a:pt x="49689" y="89940"/>
                  <a:pt x="49562" y="90066"/>
                  <a:pt x="49562" y="90225"/>
                </a:cubicBezTo>
                <a:cubicBezTo>
                  <a:pt x="49562" y="90383"/>
                  <a:pt x="49689" y="90541"/>
                  <a:pt x="49847" y="90541"/>
                </a:cubicBezTo>
                <a:lnTo>
                  <a:pt x="49911" y="90541"/>
                </a:lnTo>
                <a:cubicBezTo>
                  <a:pt x="50069" y="90541"/>
                  <a:pt x="50196" y="90383"/>
                  <a:pt x="50196" y="90225"/>
                </a:cubicBezTo>
                <a:cubicBezTo>
                  <a:pt x="50196" y="90066"/>
                  <a:pt x="50069" y="89940"/>
                  <a:pt x="49911" y="89940"/>
                </a:cubicBezTo>
                <a:close/>
                <a:moveTo>
                  <a:pt x="51494" y="89940"/>
                </a:moveTo>
                <a:cubicBezTo>
                  <a:pt x="51336" y="89940"/>
                  <a:pt x="51177" y="90066"/>
                  <a:pt x="51177" y="90225"/>
                </a:cubicBezTo>
                <a:cubicBezTo>
                  <a:pt x="51177" y="90383"/>
                  <a:pt x="51336" y="90541"/>
                  <a:pt x="51494" y="90541"/>
                </a:cubicBezTo>
                <a:lnTo>
                  <a:pt x="51526" y="90541"/>
                </a:lnTo>
                <a:cubicBezTo>
                  <a:pt x="51684" y="90541"/>
                  <a:pt x="51811" y="90383"/>
                  <a:pt x="51811" y="90225"/>
                </a:cubicBezTo>
                <a:cubicBezTo>
                  <a:pt x="51811" y="90066"/>
                  <a:pt x="51684" y="89940"/>
                  <a:pt x="51526" y="89940"/>
                </a:cubicBezTo>
                <a:close/>
                <a:moveTo>
                  <a:pt x="53109" y="89940"/>
                </a:moveTo>
                <a:cubicBezTo>
                  <a:pt x="52951" y="89940"/>
                  <a:pt x="52792" y="90066"/>
                  <a:pt x="52792" y="90225"/>
                </a:cubicBezTo>
                <a:cubicBezTo>
                  <a:pt x="52792" y="90383"/>
                  <a:pt x="52951" y="90541"/>
                  <a:pt x="53109" y="90541"/>
                </a:cubicBezTo>
                <a:lnTo>
                  <a:pt x="53141" y="90541"/>
                </a:lnTo>
                <a:cubicBezTo>
                  <a:pt x="53299" y="90541"/>
                  <a:pt x="53457" y="90383"/>
                  <a:pt x="53457" y="90225"/>
                </a:cubicBezTo>
                <a:cubicBezTo>
                  <a:pt x="53457" y="90066"/>
                  <a:pt x="53299" y="89940"/>
                  <a:pt x="53141" y="89940"/>
                </a:cubicBezTo>
                <a:close/>
                <a:moveTo>
                  <a:pt x="54724" y="89940"/>
                </a:moveTo>
                <a:cubicBezTo>
                  <a:pt x="54566" y="89940"/>
                  <a:pt x="54439" y="90066"/>
                  <a:pt x="54439" y="90225"/>
                </a:cubicBezTo>
                <a:cubicBezTo>
                  <a:pt x="54439" y="90383"/>
                  <a:pt x="54566" y="90541"/>
                  <a:pt x="54724" y="90541"/>
                </a:cubicBezTo>
                <a:lnTo>
                  <a:pt x="54756" y="90541"/>
                </a:lnTo>
                <a:cubicBezTo>
                  <a:pt x="54946" y="90541"/>
                  <a:pt x="55073" y="90383"/>
                  <a:pt x="55073" y="90225"/>
                </a:cubicBezTo>
                <a:cubicBezTo>
                  <a:pt x="55073" y="90066"/>
                  <a:pt x="54946" y="89940"/>
                  <a:pt x="54756" y="89940"/>
                </a:cubicBezTo>
                <a:close/>
                <a:moveTo>
                  <a:pt x="56339" y="89940"/>
                </a:moveTo>
                <a:cubicBezTo>
                  <a:pt x="56181" y="89940"/>
                  <a:pt x="56086" y="90066"/>
                  <a:pt x="56086" y="90225"/>
                </a:cubicBezTo>
                <a:cubicBezTo>
                  <a:pt x="56086" y="90383"/>
                  <a:pt x="56244" y="90541"/>
                  <a:pt x="56403" y="90541"/>
                </a:cubicBezTo>
                <a:cubicBezTo>
                  <a:pt x="56561" y="90541"/>
                  <a:pt x="56688" y="90383"/>
                  <a:pt x="56688" y="90225"/>
                </a:cubicBezTo>
                <a:cubicBezTo>
                  <a:pt x="56688" y="90066"/>
                  <a:pt x="56561" y="89940"/>
                  <a:pt x="56403" y="89940"/>
                </a:cubicBezTo>
                <a:close/>
                <a:moveTo>
                  <a:pt x="57986" y="89940"/>
                </a:moveTo>
                <a:cubicBezTo>
                  <a:pt x="57796" y="89940"/>
                  <a:pt x="57669" y="90066"/>
                  <a:pt x="57669" y="90225"/>
                </a:cubicBezTo>
                <a:cubicBezTo>
                  <a:pt x="57669" y="90383"/>
                  <a:pt x="57796" y="90541"/>
                  <a:pt x="57986" y="90541"/>
                </a:cubicBezTo>
                <a:lnTo>
                  <a:pt x="58018" y="90541"/>
                </a:lnTo>
                <a:cubicBezTo>
                  <a:pt x="58176" y="90541"/>
                  <a:pt x="58303" y="90383"/>
                  <a:pt x="58303" y="90225"/>
                </a:cubicBezTo>
                <a:cubicBezTo>
                  <a:pt x="58303" y="90066"/>
                  <a:pt x="58176" y="89940"/>
                  <a:pt x="58018" y="89940"/>
                </a:cubicBezTo>
                <a:close/>
                <a:moveTo>
                  <a:pt x="59601" y="89940"/>
                </a:moveTo>
                <a:cubicBezTo>
                  <a:pt x="59443" y="89940"/>
                  <a:pt x="59316" y="90066"/>
                  <a:pt x="59316" y="90225"/>
                </a:cubicBezTo>
                <a:cubicBezTo>
                  <a:pt x="59316" y="90383"/>
                  <a:pt x="59443" y="90541"/>
                  <a:pt x="59601" y="90541"/>
                </a:cubicBezTo>
                <a:lnTo>
                  <a:pt x="59633" y="90541"/>
                </a:lnTo>
                <a:cubicBezTo>
                  <a:pt x="59791" y="90541"/>
                  <a:pt x="59950" y="90383"/>
                  <a:pt x="59950" y="90225"/>
                </a:cubicBezTo>
                <a:cubicBezTo>
                  <a:pt x="59950" y="90066"/>
                  <a:pt x="59791" y="89940"/>
                  <a:pt x="59633" y="89940"/>
                </a:cubicBezTo>
                <a:close/>
                <a:moveTo>
                  <a:pt x="61216" y="89940"/>
                </a:moveTo>
                <a:cubicBezTo>
                  <a:pt x="61058" y="89940"/>
                  <a:pt x="60931" y="90066"/>
                  <a:pt x="60931" y="90225"/>
                </a:cubicBezTo>
                <a:cubicBezTo>
                  <a:pt x="60931" y="90383"/>
                  <a:pt x="61058" y="90541"/>
                  <a:pt x="61216" y="90541"/>
                </a:cubicBezTo>
                <a:lnTo>
                  <a:pt x="61248" y="90541"/>
                </a:lnTo>
                <a:cubicBezTo>
                  <a:pt x="61438" y="90541"/>
                  <a:pt x="61565" y="90383"/>
                  <a:pt x="61565" y="90225"/>
                </a:cubicBezTo>
                <a:cubicBezTo>
                  <a:pt x="61565" y="90066"/>
                  <a:pt x="61438" y="89940"/>
                  <a:pt x="61248" y="89940"/>
                </a:cubicBezTo>
                <a:close/>
                <a:moveTo>
                  <a:pt x="62832" y="89940"/>
                </a:moveTo>
                <a:cubicBezTo>
                  <a:pt x="62673" y="89940"/>
                  <a:pt x="62546" y="90066"/>
                  <a:pt x="62546" y="90225"/>
                </a:cubicBezTo>
                <a:cubicBezTo>
                  <a:pt x="62546" y="90383"/>
                  <a:pt x="62673" y="90541"/>
                  <a:pt x="62832" y="90541"/>
                </a:cubicBezTo>
                <a:lnTo>
                  <a:pt x="62895" y="90541"/>
                </a:lnTo>
                <a:cubicBezTo>
                  <a:pt x="63053" y="90541"/>
                  <a:pt x="63180" y="90383"/>
                  <a:pt x="63180" y="90225"/>
                </a:cubicBezTo>
                <a:cubicBezTo>
                  <a:pt x="63180" y="90066"/>
                  <a:pt x="63053" y="89940"/>
                  <a:pt x="62895" y="89940"/>
                </a:cubicBezTo>
                <a:close/>
                <a:moveTo>
                  <a:pt x="64478" y="89940"/>
                </a:moveTo>
                <a:cubicBezTo>
                  <a:pt x="64320" y="89940"/>
                  <a:pt x="64162" y="90066"/>
                  <a:pt x="64162" y="90225"/>
                </a:cubicBezTo>
                <a:cubicBezTo>
                  <a:pt x="64162" y="90383"/>
                  <a:pt x="64320" y="90541"/>
                  <a:pt x="64478" y="90541"/>
                </a:cubicBezTo>
                <a:lnTo>
                  <a:pt x="64510" y="90541"/>
                </a:lnTo>
                <a:cubicBezTo>
                  <a:pt x="64668" y="90541"/>
                  <a:pt x="64795" y="90383"/>
                  <a:pt x="64795" y="90225"/>
                </a:cubicBezTo>
                <a:cubicBezTo>
                  <a:pt x="64795" y="90066"/>
                  <a:pt x="64668" y="89940"/>
                  <a:pt x="64510" y="89940"/>
                </a:cubicBezTo>
                <a:close/>
                <a:moveTo>
                  <a:pt x="66093" y="89940"/>
                </a:moveTo>
                <a:cubicBezTo>
                  <a:pt x="65935" y="89940"/>
                  <a:pt x="65808" y="90066"/>
                  <a:pt x="65808" y="90225"/>
                </a:cubicBezTo>
                <a:cubicBezTo>
                  <a:pt x="65808" y="90383"/>
                  <a:pt x="65967" y="90541"/>
                  <a:pt x="66125" y="90541"/>
                </a:cubicBezTo>
                <a:cubicBezTo>
                  <a:pt x="66283" y="90541"/>
                  <a:pt x="66442" y="90383"/>
                  <a:pt x="66442" y="90225"/>
                </a:cubicBezTo>
                <a:cubicBezTo>
                  <a:pt x="66442" y="90066"/>
                  <a:pt x="66283" y="89940"/>
                  <a:pt x="66125" y="89940"/>
                </a:cubicBezTo>
                <a:close/>
                <a:moveTo>
                  <a:pt x="67709" y="89940"/>
                </a:moveTo>
                <a:cubicBezTo>
                  <a:pt x="67550" y="89940"/>
                  <a:pt x="67424" y="90066"/>
                  <a:pt x="67424" y="90225"/>
                </a:cubicBezTo>
                <a:cubicBezTo>
                  <a:pt x="67424" y="90383"/>
                  <a:pt x="67550" y="90541"/>
                  <a:pt x="67709" y="90541"/>
                </a:cubicBezTo>
                <a:lnTo>
                  <a:pt x="67740" y="90541"/>
                </a:lnTo>
                <a:cubicBezTo>
                  <a:pt x="67930" y="90541"/>
                  <a:pt x="68057" y="90383"/>
                  <a:pt x="68057" y="90225"/>
                </a:cubicBezTo>
                <a:cubicBezTo>
                  <a:pt x="68057" y="90066"/>
                  <a:pt x="67899" y="89940"/>
                  <a:pt x="67740" y="89940"/>
                </a:cubicBezTo>
                <a:close/>
                <a:moveTo>
                  <a:pt x="69324" y="89940"/>
                </a:moveTo>
                <a:cubicBezTo>
                  <a:pt x="69165" y="89940"/>
                  <a:pt x="69039" y="90066"/>
                  <a:pt x="69039" y="90225"/>
                </a:cubicBezTo>
                <a:cubicBezTo>
                  <a:pt x="69039" y="90383"/>
                  <a:pt x="69165" y="90541"/>
                  <a:pt x="69324" y="90541"/>
                </a:cubicBezTo>
                <a:lnTo>
                  <a:pt x="69387" y="90541"/>
                </a:lnTo>
                <a:cubicBezTo>
                  <a:pt x="69545" y="90541"/>
                  <a:pt x="69672" y="90383"/>
                  <a:pt x="69672" y="90225"/>
                </a:cubicBezTo>
                <a:cubicBezTo>
                  <a:pt x="69672" y="90066"/>
                  <a:pt x="69545" y="89940"/>
                  <a:pt x="69387" y="89940"/>
                </a:cubicBezTo>
                <a:close/>
                <a:moveTo>
                  <a:pt x="70970" y="89940"/>
                </a:moveTo>
                <a:cubicBezTo>
                  <a:pt x="70812" y="89940"/>
                  <a:pt x="70654" y="90066"/>
                  <a:pt x="70654" y="90225"/>
                </a:cubicBezTo>
                <a:cubicBezTo>
                  <a:pt x="70654" y="90383"/>
                  <a:pt x="70812" y="90541"/>
                  <a:pt x="70970" y="90541"/>
                </a:cubicBezTo>
                <a:lnTo>
                  <a:pt x="71002" y="90541"/>
                </a:lnTo>
                <a:cubicBezTo>
                  <a:pt x="71160" y="90541"/>
                  <a:pt x="71287" y="90383"/>
                  <a:pt x="71287" y="90225"/>
                </a:cubicBezTo>
                <a:cubicBezTo>
                  <a:pt x="71287" y="90066"/>
                  <a:pt x="71160" y="89940"/>
                  <a:pt x="71002" y="89940"/>
                </a:cubicBezTo>
                <a:close/>
                <a:moveTo>
                  <a:pt x="72586" y="89940"/>
                </a:moveTo>
                <a:cubicBezTo>
                  <a:pt x="72427" y="89940"/>
                  <a:pt x="72301" y="90066"/>
                  <a:pt x="72301" y="90225"/>
                </a:cubicBezTo>
                <a:cubicBezTo>
                  <a:pt x="72301" y="90383"/>
                  <a:pt x="72427" y="90541"/>
                  <a:pt x="72586" y="90541"/>
                </a:cubicBezTo>
                <a:lnTo>
                  <a:pt x="72617" y="90541"/>
                </a:lnTo>
                <a:cubicBezTo>
                  <a:pt x="72776" y="90541"/>
                  <a:pt x="72934" y="90383"/>
                  <a:pt x="72934" y="90225"/>
                </a:cubicBezTo>
                <a:cubicBezTo>
                  <a:pt x="72934" y="90066"/>
                  <a:pt x="72776" y="89940"/>
                  <a:pt x="72617" y="89940"/>
                </a:cubicBezTo>
                <a:close/>
                <a:moveTo>
                  <a:pt x="74201" y="89940"/>
                </a:moveTo>
                <a:cubicBezTo>
                  <a:pt x="74042" y="89940"/>
                  <a:pt x="73916" y="90066"/>
                  <a:pt x="73916" y="90225"/>
                </a:cubicBezTo>
                <a:cubicBezTo>
                  <a:pt x="73916" y="90383"/>
                  <a:pt x="74074" y="90541"/>
                  <a:pt x="74232" y="90541"/>
                </a:cubicBezTo>
                <a:cubicBezTo>
                  <a:pt x="74422" y="90541"/>
                  <a:pt x="74549" y="90383"/>
                  <a:pt x="74549" y="90225"/>
                </a:cubicBezTo>
                <a:cubicBezTo>
                  <a:pt x="74549" y="90066"/>
                  <a:pt x="74422" y="89940"/>
                  <a:pt x="74232" y="89940"/>
                </a:cubicBezTo>
                <a:close/>
                <a:moveTo>
                  <a:pt x="75816" y="89940"/>
                </a:moveTo>
                <a:cubicBezTo>
                  <a:pt x="75657" y="89940"/>
                  <a:pt x="75531" y="90066"/>
                  <a:pt x="75531" y="90225"/>
                </a:cubicBezTo>
                <a:cubicBezTo>
                  <a:pt x="75531" y="90383"/>
                  <a:pt x="75657" y="90541"/>
                  <a:pt x="75816" y="90541"/>
                </a:cubicBezTo>
                <a:lnTo>
                  <a:pt x="75879" y="90541"/>
                </a:lnTo>
                <a:cubicBezTo>
                  <a:pt x="76038" y="90541"/>
                  <a:pt x="76164" y="90383"/>
                  <a:pt x="76164" y="90225"/>
                </a:cubicBezTo>
                <a:cubicBezTo>
                  <a:pt x="76164" y="90066"/>
                  <a:pt x="76038" y="89940"/>
                  <a:pt x="75879" y="89940"/>
                </a:cubicBezTo>
                <a:close/>
                <a:moveTo>
                  <a:pt x="77463" y="89940"/>
                </a:moveTo>
                <a:cubicBezTo>
                  <a:pt x="77304" y="89940"/>
                  <a:pt x="77146" y="90066"/>
                  <a:pt x="77146" y="90225"/>
                </a:cubicBezTo>
                <a:cubicBezTo>
                  <a:pt x="77146" y="90383"/>
                  <a:pt x="77304" y="90541"/>
                  <a:pt x="77463" y="90541"/>
                </a:cubicBezTo>
                <a:lnTo>
                  <a:pt x="77494" y="90541"/>
                </a:lnTo>
                <a:cubicBezTo>
                  <a:pt x="77653" y="90541"/>
                  <a:pt x="77779" y="90383"/>
                  <a:pt x="77779" y="90225"/>
                </a:cubicBezTo>
                <a:cubicBezTo>
                  <a:pt x="77779" y="90066"/>
                  <a:pt x="77653" y="89940"/>
                  <a:pt x="77494" y="89940"/>
                </a:cubicBezTo>
                <a:close/>
                <a:moveTo>
                  <a:pt x="79078" y="89940"/>
                </a:moveTo>
                <a:cubicBezTo>
                  <a:pt x="78919" y="89940"/>
                  <a:pt x="78793" y="90066"/>
                  <a:pt x="78793" y="90225"/>
                </a:cubicBezTo>
                <a:cubicBezTo>
                  <a:pt x="78793" y="90383"/>
                  <a:pt x="78919" y="90541"/>
                  <a:pt x="79078" y="90541"/>
                </a:cubicBezTo>
                <a:lnTo>
                  <a:pt x="79109" y="90541"/>
                </a:lnTo>
                <a:cubicBezTo>
                  <a:pt x="79268" y="90541"/>
                  <a:pt x="79426" y="90383"/>
                  <a:pt x="79426" y="90225"/>
                </a:cubicBezTo>
                <a:cubicBezTo>
                  <a:pt x="79426" y="90066"/>
                  <a:pt x="79268" y="89940"/>
                  <a:pt x="79109" y="89940"/>
                </a:cubicBezTo>
                <a:close/>
                <a:moveTo>
                  <a:pt x="80693" y="89940"/>
                </a:moveTo>
                <a:cubicBezTo>
                  <a:pt x="80535" y="89940"/>
                  <a:pt x="80408" y="90066"/>
                  <a:pt x="80408" y="90225"/>
                </a:cubicBezTo>
                <a:cubicBezTo>
                  <a:pt x="80408" y="90383"/>
                  <a:pt x="80535" y="90541"/>
                  <a:pt x="80693" y="90541"/>
                </a:cubicBezTo>
                <a:lnTo>
                  <a:pt x="80725" y="90541"/>
                </a:lnTo>
                <a:cubicBezTo>
                  <a:pt x="80915" y="90541"/>
                  <a:pt x="81041" y="90383"/>
                  <a:pt x="81041" y="90225"/>
                </a:cubicBezTo>
                <a:cubicBezTo>
                  <a:pt x="81041" y="90066"/>
                  <a:pt x="80915" y="89940"/>
                  <a:pt x="80725" y="89940"/>
                </a:cubicBezTo>
                <a:close/>
                <a:moveTo>
                  <a:pt x="82308" y="89940"/>
                </a:moveTo>
                <a:cubicBezTo>
                  <a:pt x="82150" y="89940"/>
                  <a:pt x="82023" y="90066"/>
                  <a:pt x="82023" y="90225"/>
                </a:cubicBezTo>
                <a:cubicBezTo>
                  <a:pt x="82023" y="90383"/>
                  <a:pt x="82150" y="90541"/>
                  <a:pt x="82308" y="90541"/>
                </a:cubicBezTo>
                <a:lnTo>
                  <a:pt x="82371" y="90541"/>
                </a:lnTo>
                <a:cubicBezTo>
                  <a:pt x="82530" y="90541"/>
                  <a:pt x="82656" y="90383"/>
                  <a:pt x="82656" y="90225"/>
                </a:cubicBezTo>
                <a:cubicBezTo>
                  <a:pt x="82656" y="90066"/>
                  <a:pt x="82530" y="89940"/>
                  <a:pt x="82371" y="89940"/>
                </a:cubicBezTo>
                <a:close/>
                <a:moveTo>
                  <a:pt x="83955" y="89940"/>
                </a:moveTo>
                <a:cubicBezTo>
                  <a:pt x="83796" y="89940"/>
                  <a:pt x="83638" y="90066"/>
                  <a:pt x="83638" y="90225"/>
                </a:cubicBezTo>
                <a:cubicBezTo>
                  <a:pt x="83638" y="90383"/>
                  <a:pt x="83796" y="90541"/>
                  <a:pt x="83955" y="90541"/>
                </a:cubicBezTo>
                <a:lnTo>
                  <a:pt x="83986" y="90541"/>
                </a:lnTo>
                <a:cubicBezTo>
                  <a:pt x="84145" y="90541"/>
                  <a:pt x="84271" y="90383"/>
                  <a:pt x="84271" y="90225"/>
                </a:cubicBezTo>
                <a:cubicBezTo>
                  <a:pt x="84271" y="90066"/>
                  <a:pt x="84145" y="89940"/>
                  <a:pt x="83986" y="89940"/>
                </a:cubicBezTo>
                <a:close/>
                <a:moveTo>
                  <a:pt x="85570" y="89940"/>
                </a:moveTo>
                <a:cubicBezTo>
                  <a:pt x="85412" y="89940"/>
                  <a:pt x="85253" y="90066"/>
                  <a:pt x="85253" y="90225"/>
                </a:cubicBezTo>
                <a:cubicBezTo>
                  <a:pt x="85253" y="90383"/>
                  <a:pt x="85412" y="90541"/>
                  <a:pt x="85570" y="90541"/>
                </a:cubicBezTo>
                <a:lnTo>
                  <a:pt x="85602" y="90541"/>
                </a:lnTo>
                <a:cubicBezTo>
                  <a:pt x="85760" y="90541"/>
                  <a:pt x="85918" y="90383"/>
                  <a:pt x="85918" y="90225"/>
                </a:cubicBezTo>
                <a:cubicBezTo>
                  <a:pt x="85918" y="90066"/>
                  <a:pt x="85760" y="89940"/>
                  <a:pt x="85602" y="89940"/>
                </a:cubicBezTo>
                <a:close/>
                <a:moveTo>
                  <a:pt x="87185" y="89940"/>
                </a:moveTo>
                <a:cubicBezTo>
                  <a:pt x="87027" y="89940"/>
                  <a:pt x="86900" y="90066"/>
                  <a:pt x="86900" y="90225"/>
                </a:cubicBezTo>
                <a:cubicBezTo>
                  <a:pt x="86900" y="90383"/>
                  <a:pt x="87027" y="90541"/>
                  <a:pt x="87185" y="90541"/>
                </a:cubicBezTo>
                <a:lnTo>
                  <a:pt x="87217" y="90541"/>
                </a:lnTo>
                <a:cubicBezTo>
                  <a:pt x="87407" y="90541"/>
                  <a:pt x="87533" y="90383"/>
                  <a:pt x="87533" y="90225"/>
                </a:cubicBezTo>
                <a:cubicBezTo>
                  <a:pt x="87533" y="90066"/>
                  <a:pt x="87407" y="89940"/>
                  <a:pt x="87217" y="89940"/>
                </a:cubicBezTo>
                <a:close/>
                <a:moveTo>
                  <a:pt x="88800" y="89940"/>
                </a:moveTo>
                <a:cubicBezTo>
                  <a:pt x="88642" y="89940"/>
                  <a:pt x="88547" y="90066"/>
                  <a:pt x="88547" y="90225"/>
                </a:cubicBezTo>
                <a:cubicBezTo>
                  <a:pt x="88547" y="90383"/>
                  <a:pt x="88705" y="90541"/>
                  <a:pt x="88863" y="90541"/>
                </a:cubicBezTo>
                <a:cubicBezTo>
                  <a:pt x="89022" y="90541"/>
                  <a:pt x="89148" y="90383"/>
                  <a:pt x="89148" y="90225"/>
                </a:cubicBezTo>
                <a:cubicBezTo>
                  <a:pt x="89148" y="90066"/>
                  <a:pt x="89022" y="89940"/>
                  <a:pt x="88863" y="89940"/>
                </a:cubicBezTo>
                <a:close/>
                <a:moveTo>
                  <a:pt x="90447" y="89940"/>
                </a:moveTo>
                <a:cubicBezTo>
                  <a:pt x="90289" y="89940"/>
                  <a:pt x="90130" y="90066"/>
                  <a:pt x="90130" y="90225"/>
                </a:cubicBezTo>
                <a:cubicBezTo>
                  <a:pt x="90130" y="90383"/>
                  <a:pt x="90289" y="90541"/>
                  <a:pt x="90447" y="90541"/>
                </a:cubicBezTo>
                <a:lnTo>
                  <a:pt x="90479" y="90541"/>
                </a:lnTo>
                <a:cubicBezTo>
                  <a:pt x="90637" y="90541"/>
                  <a:pt x="90764" y="90383"/>
                  <a:pt x="90764" y="90225"/>
                </a:cubicBezTo>
                <a:cubicBezTo>
                  <a:pt x="90764" y="90066"/>
                  <a:pt x="90637" y="89940"/>
                  <a:pt x="90479" y="89940"/>
                </a:cubicBezTo>
                <a:close/>
                <a:moveTo>
                  <a:pt x="92062" y="89940"/>
                </a:moveTo>
                <a:cubicBezTo>
                  <a:pt x="91904" y="89940"/>
                  <a:pt x="91745" y="90066"/>
                  <a:pt x="91745" y="90225"/>
                </a:cubicBezTo>
                <a:cubicBezTo>
                  <a:pt x="91745" y="90383"/>
                  <a:pt x="91904" y="90541"/>
                  <a:pt x="92062" y="90541"/>
                </a:cubicBezTo>
                <a:lnTo>
                  <a:pt x="92094" y="90541"/>
                </a:lnTo>
                <a:cubicBezTo>
                  <a:pt x="92252" y="90541"/>
                  <a:pt x="92379" y="90383"/>
                  <a:pt x="92379" y="90225"/>
                </a:cubicBezTo>
                <a:cubicBezTo>
                  <a:pt x="92379" y="90066"/>
                  <a:pt x="92252" y="89940"/>
                  <a:pt x="92094" y="89940"/>
                </a:cubicBezTo>
                <a:close/>
                <a:moveTo>
                  <a:pt x="93677" y="89940"/>
                </a:moveTo>
                <a:cubicBezTo>
                  <a:pt x="93519" y="89940"/>
                  <a:pt x="93392" y="90066"/>
                  <a:pt x="93392" y="90225"/>
                </a:cubicBezTo>
                <a:cubicBezTo>
                  <a:pt x="93392" y="90383"/>
                  <a:pt x="93519" y="90541"/>
                  <a:pt x="93677" y="90541"/>
                </a:cubicBezTo>
                <a:lnTo>
                  <a:pt x="93709" y="90541"/>
                </a:lnTo>
                <a:cubicBezTo>
                  <a:pt x="93867" y="90541"/>
                  <a:pt x="94026" y="90383"/>
                  <a:pt x="94026" y="90225"/>
                </a:cubicBezTo>
                <a:cubicBezTo>
                  <a:pt x="94026" y="90066"/>
                  <a:pt x="93867" y="89940"/>
                  <a:pt x="93709" y="89940"/>
                </a:cubicBezTo>
                <a:close/>
                <a:moveTo>
                  <a:pt x="95292" y="89940"/>
                </a:moveTo>
                <a:cubicBezTo>
                  <a:pt x="95134" y="89940"/>
                  <a:pt x="95007" y="90066"/>
                  <a:pt x="95007" y="90225"/>
                </a:cubicBezTo>
                <a:cubicBezTo>
                  <a:pt x="95007" y="90383"/>
                  <a:pt x="95134" y="90541"/>
                  <a:pt x="95292" y="90541"/>
                </a:cubicBezTo>
                <a:lnTo>
                  <a:pt x="95356" y="90541"/>
                </a:lnTo>
                <a:cubicBezTo>
                  <a:pt x="95514" y="90541"/>
                  <a:pt x="95641" y="90383"/>
                  <a:pt x="95641" y="90225"/>
                </a:cubicBezTo>
                <a:cubicBezTo>
                  <a:pt x="95641" y="90066"/>
                  <a:pt x="95514" y="89940"/>
                  <a:pt x="95356" y="89940"/>
                </a:cubicBezTo>
                <a:close/>
                <a:moveTo>
                  <a:pt x="96939" y="89940"/>
                </a:moveTo>
                <a:cubicBezTo>
                  <a:pt x="96781" y="89940"/>
                  <a:pt x="96654" y="90066"/>
                  <a:pt x="96654" y="90225"/>
                </a:cubicBezTo>
                <a:cubicBezTo>
                  <a:pt x="96654" y="90383"/>
                  <a:pt x="96812" y="90541"/>
                  <a:pt x="96971" y="90541"/>
                </a:cubicBezTo>
                <a:cubicBezTo>
                  <a:pt x="97129" y="90541"/>
                  <a:pt x="97256" y="90383"/>
                  <a:pt x="97256" y="90225"/>
                </a:cubicBezTo>
                <a:cubicBezTo>
                  <a:pt x="97256" y="90066"/>
                  <a:pt x="97129" y="89940"/>
                  <a:pt x="96971" y="89940"/>
                </a:cubicBezTo>
                <a:close/>
                <a:moveTo>
                  <a:pt x="98554" y="89940"/>
                </a:moveTo>
                <a:cubicBezTo>
                  <a:pt x="98396" y="89940"/>
                  <a:pt x="98269" y="90066"/>
                  <a:pt x="98269" y="90225"/>
                </a:cubicBezTo>
                <a:cubicBezTo>
                  <a:pt x="98269" y="90383"/>
                  <a:pt x="98396" y="90541"/>
                  <a:pt x="98554" y="90541"/>
                </a:cubicBezTo>
                <a:lnTo>
                  <a:pt x="98586" y="90541"/>
                </a:lnTo>
                <a:cubicBezTo>
                  <a:pt x="98744" y="90541"/>
                  <a:pt x="98903" y="90383"/>
                  <a:pt x="98903" y="90225"/>
                </a:cubicBezTo>
                <a:cubicBezTo>
                  <a:pt x="98903" y="90066"/>
                  <a:pt x="98744" y="89940"/>
                  <a:pt x="98586" y="89940"/>
                </a:cubicBezTo>
                <a:close/>
                <a:moveTo>
                  <a:pt x="100169" y="89940"/>
                </a:moveTo>
                <a:cubicBezTo>
                  <a:pt x="100011" y="89940"/>
                  <a:pt x="99884" y="90066"/>
                  <a:pt x="99884" y="90225"/>
                </a:cubicBezTo>
                <a:cubicBezTo>
                  <a:pt x="99884" y="90383"/>
                  <a:pt x="100011" y="90541"/>
                  <a:pt x="100169" y="90541"/>
                </a:cubicBezTo>
                <a:lnTo>
                  <a:pt x="100201" y="90541"/>
                </a:lnTo>
                <a:cubicBezTo>
                  <a:pt x="100391" y="90541"/>
                  <a:pt x="100518" y="90383"/>
                  <a:pt x="100518" y="90225"/>
                </a:cubicBezTo>
                <a:cubicBezTo>
                  <a:pt x="100518" y="90066"/>
                  <a:pt x="100359" y="89940"/>
                  <a:pt x="100201" y="89940"/>
                </a:cubicBezTo>
                <a:close/>
                <a:moveTo>
                  <a:pt x="101784" y="89940"/>
                </a:moveTo>
                <a:cubicBezTo>
                  <a:pt x="101626" y="89940"/>
                  <a:pt x="101499" y="90066"/>
                  <a:pt x="101499" y="90225"/>
                </a:cubicBezTo>
                <a:cubicBezTo>
                  <a:pt x="101499" y="90383"/>
                  <a:pt x="101626" y="90541"/>
                  <a:pt x="101784" y="90541"/>
                </a:cubicBezTo>
                <a:lnTo>
                  <a:pt x="101848" y="90541"/>
                </a:lnTo>
                <a:cubicBezTo>
                  <a:pt x="102006" y="90541"/>
                  <a:pt x="102133" y="90383"/>
                  <a:pt x="102133" y="90225"/>
                </a:cubicBezTo>
                <a:cubicBezTo>
                  <a:pt x="102133" y="90066"/>
                  <a:pt x="102006" y="89940"/>
                  <a:pt x="101848" y="89940"/>
                </a:cubicBezTo>
                <a:close/>
                <a:moveTo>
                  <a:pt x="103431" y="89940"/>
                </a:moveTo>
                <a:cubicBezTo>
                  <a:pt x="103273" y="89940"/>
                  <a:pt x="103115" y="90066"/>
                  <a:pt x="103115" y="90225"/>
                </a:cubicBezTo>
                <a:cubicBezTo>
                  <a:pt x="103115" y="90383"/>
                  <a:pt x="103273" y="90541"/>
                  <a:pt x="103431" y="90541"/>
                </a:cubicBezTo>
                <a:lnTo>
                  <a:pt x="103463" y="90541"/>
                </a:lnTo>
                <a:cubicBezTo>
                  <a:pt x="103621" y="90541"/>
                  <a:pt x="103748" y="90383"/>
                  <a:pt x="103748" y="90225"/>
                </a:cubicBezTo>
                <a:cubicBezTo>
                  <a:pt x="103748" y="90066"/>
                  <a:pt x="103621" y="89940"/>
                  <a:pt x="103463" y="89940"/>
                </a:cubicBezTo>
                <a:close/>
                <a:moveTo>
                  <a:pt x="105046" y="89940"/>
                </a:moveTo>
                <a:cubicBezTo>
                  <a:pt x="104888" y="89940"/>
                  <a:pt x="104761" y="90066"/>
                  <a:pt x="104761" y="90225"/>
                </a:cubicBezTo>
                <a:cubicBezTo>
                  <a:pt x="104761" y="90383"/>
                  <a:pt x="104920" y="90541"/>
                  <a:pt x="105078" y="90541"/>
                </a:cubicBezTo>
                <a:cubicBezTo>
                  <a:pt x="105236" y="90541"/>
                  <a:pt x="105395" y="90383"/>
                  <a:pt x="105395" y="90225"/>
                </a:cubicBezTo>
                <a:cubicBezTo>
                  <a:pt x="105395" y="90066"/>
                  <a:pt x="105236" y="89940"/>
                  <a:pt x="105078" y="89940"/>
                </a:cubicBezTo>
                <a:close/>
                <a:moveTo>
                  <a:pt x="106661" y="89940"/>
                </a:moveTo>
                <a:cubicBezTo>
                  <a:pt x="106503" y="89940"/>
                  <a:pt x="106376" y="90066"/>
                  <a:pt x="106376" y="90225"/>
                </a:cubicBezTo>
                <a:cubicBezTo>
                  <a:pt x="106376" y="90383"/>
                  <a:pt x="106503" y="90541"/>
                  <a:pt x="106661" y="90541"/>
                </a:cubicBezTo>
                <a:lnTo>
                  <a:pt x="106693" y="90541"/>
                </a:lnTo>
                <a:cubicBezTo>
                  <a:pt x="106883" y="90541"/>
                  <a:pt x="107010" y="90383"/>
                  <a:pt x="107010" y="90225"/>
                </a:cubicBezTo>
                <a:cubicBezTo>
                  <a:pt x="107010" y="90066"/>
                  <a:pt x="106883" y="89940"/>
                  <a:pt x="106693" y="89940"/>
                </a:cubicBezTo>
                <a:close/>
                <a:moveTo>
                  <a:pt x="108277" y="89940"/>
                </a:moveTo>
                <a:cubicBezTo>
                  <a:pt x="108118" y="89940"/>
                  <a:pt x="107992" y="90066"/>
                  <a:pt x="107992" y="90225"/>
                </a:cubicBezTo>
                <a:cubicBezTo>
                  <a:pt x="107992" y="90383"/>
                  <a:pt x="108118" y="90541"/>
                  <a:pt x="108277" y="90541"/>
                </a:cubicBezTo>
                <a:lnTo>
                  <a:pt x="108340" y="90541"/>
                </a:lnTo>
                <a:cubicBezTo>
                  <a:pt x="108498" y="90541"/>
                  <a:pt x="108625" y="90383"/>
                  <a:pt x="108625" y="90225"/>
                </a:cubicBezTo>
                <a:cubicBezTo>
                  <a:pt x="108625" y="90066"/>
                  <a:pt x="108498" y="89940"/>
                  <a:pt x="108340" y="89940"/>
                </a:cubicBezTo>
                <a:close/>
                <a:moveTo>
                  <a:pt x="109923" y="89940"/>
                </a:moveTo>
                <a:cubicBezTo>
                  <a:pt x="109765" y="89940"/>
                  <a:pt x="109607" y="90066"/>
                  <a:pt x="109607" y="90225"/>
                </a:cubicBezTo>
                <a:cubicBezTo>
                  <a:pt x="109607" y="90383"/>
                  <a:pt x="109765" y="90541"/>
                  <a:pt x="109923" y="90541"/>
                </a:cubicBezTo>
                <a:lnTo>
                  <a:pt x="109955" y="90541"/>
                </a:lnTo>
                <a:cubicBezTo>
                  <a:pt x="110113" y="90541"/>
                  <a:pt x="110240" y="90383"/>
                  <a:pt x="110240" y="90225"/>
                </a:cubicBezTo>
                <a:cubicBezTo>
                  <a:pt x="110240" y="90066"/>
                  <a:pt x="110113" y="89940"/>
                  <a:pt x="109955" y="89940"/>
                </a:cubicBezTo>
                <a:close/>
                <a:moveTo>
                  <a:pt x="111539" y="89940"/>
                </a:moveTo>
                <a:cubicBezTo>
                  <a:pt x="111380" y="89940"/>
                  <a:pt x="111254" y="90066"/>
                  <a:pt x="111254" y="90225"/>
                </a:cubicBezTo>
                <a:cubicBezTo>
                  <a:pt x="111254" y="90383"/>
                  <a:pt x="111412" y="90541"/>
                  <a:pt x="111570" y="90541"/>
                </a:cubicBezTo>
                <a:cubicBezTo>
                  <a:pt x="111729" y="90541"/>
                  <a:pt x="111887" y="90383"/>
                  <a:pt x="111887" y="90225"/>
                </a:cubicBezTo>
                <a:cubicBezTo>
                  <a:pt x="111887" y="90066"/>
                  <a:pt x="111729" y="89940"/>
                  <a:pt x="111570" y="89940"/>
                </a:cubicBezTo>
                <a:close/>
                <a:moveTo>
                  <a:pt x="113154" y="89940"/>
                </a:moveTo>
                <a:cubicBezTo>
                  <a:pt x="112995" y="89940"/>
                  <a:pt x="112869" y="90066"/>
                  <a:pt x="112869" y="90225"/>
                </a:cubicBezTo>
                <a:cubicBezTo>
                  <a:pt x="112869" y="90383"/>
                  <a:pt x="112995" y="90541"/>
                  <a:pt x="113154" y="90541"/>
                </a:cubicBezTo>
                <a:lnTo>
                  <a:pt x="113185" y="90541"/>
                </a:lnTo>
                <a:cubicBezTo>
                  <a:pt x="113375" y="90541"/>
                  <a:pt x="113502" y="90383"/>
                  <a:pt x="113502" y="90225"/>
                </a:cubicBezTo>
                <a:cubicBezTo>
                  <a:pt x="113502" y="90066"/>
                  <a:pt x="113375" y="89940"/>
                  <a:pt x="113185" y="89940"/>
                </a:cubicBezTo>
                <a:close/>
                <a:moveTo>
                  <a:pt x="114769" y="89940"/>
                </a:moveTo>
                <a:cubicBezTo>
                  <a:pt x="114610" y="89940"/>
                  <a:pt x="114484" y="90066"/>
                  <a:pt x="114484" y="90225"/>
                </a:cubicBezTo>
                <a:cubicBezTo>
                  <a:pt x="114484" y="90383"/>
                  <a:pt x="114610" y="90541"/>
                  <a:pt x="114769" y="90541"/>
                </a:cubicBezTo>
                <a:lnTo>
                  <a:pt x="114832" y="90541"/>
                </a:lnTo>
                <a:cubicBezTo>
                  <a:pt x="114990" y="90541"/>
                  <a:pt x="115117" y="90383"/>
                  <a:pt x="115117" y="90225"/>
                </a:cubicBezTo>
                <a:cubicBezTo>
                  <a:pt x="115117" y="90066"/>
                  <a:pt x="114990" y="89940"/>
                  <a:pt x="114832" y="89940"/>
                </a:cubicBezTo>
                <a:close/>
                <a:moveTo>
                  <a:pt x="116416" y="89940"/>
                </a:moveTo>
                <a:cubicBezTo>
                  <a:pt x="116257" y="89940"/>
                  <a:pt x="116099" y="90066"/>
                  <a:pt x="116099" y="90225"/>
                </a:cubicBezTo>
                <a:cubicBezTo>
                  <a:pt x="116099" y="90383"/>
                  <a:pt x="116257" y="90541"/>
                  <a:pt x="116416" y="90541"/>
                </a:cubicBezTo>
                <a:lnTo>
                  <a:pt x="116447" y="90541"/>
                </a:lnTo>
                <a:cubicBezTo>
                  <a:pt x="116606" y="90541"/>
                  <a:pt x="116732" y="90383"/>
                  <a:pt x="116732" y="90225"/>
                </a:cubicBezTo>
                <a:cubicBezTo>
                  <a:pt x="116732" y="90066"/>
                  <a:pt x="116606" y="89940"/>
                  <a:pt x="116447" y="89940"/>
                </a:cubicBezTo>
                <a:close/>
                <a:moveTo>
                  <a:pt x="118031" y="89940"/>
                </a:moveTo>
                <a:cubicBezTo>
                  <a:pt x="117872" y="89940"/>
                  <a:pt x="117714" y="90066"/>
                  <a:pt x="117714" y="90225"/>
                </a:cubicBezTo>
                <a:cubicBezTo>
                  <a:pt x="117714" y="90383"/>
                  <a:pt x="117872" y="90541"/>
                  <a:pt x="118031" y="90541"/>
                </a:cubicBezTo>
                <a:lnTo>
                  <a:pt x="118062" y="90541"/>
                </a:lnTo>
                <a:cubicBezTo>
                  <a:pt x="118221" y="90541"/>
                  <a:pt x="118379" y="90383"/>
                  <a:pt x="118379" y="90225"/>
                </a:cubicBezTo>
                <a:cubicBezTo>
                  <a:pt x="118379" y="90066"/>
                  <a:pt x="118221" y="89940"/>
                  <a:pt x="118062" y="89940"/>
                </a:cubicBezTo>
                <a:close/>
                <a:moveTo>
                  <a:pt x="119646" y="89940"/>
                </a:moveTo>
                <a:cubicBezTo>
                  <a:pt x="119487" y="89940"/>
                  <a:pt x="119361" y="90066"/>
                  <a:pt x="119361" y="90225"/>
                </a:cubicBezTo>
                <a:cubicBezTo>
                  <a:pt x="119361" y="90383"/>
                  <a:pt x="119519" y="90541"/>
                  <a:pt x="119677" y="90541"/>
                </a:cubicBezTo>
                <a:cubicBezTo>
                  <a:pt x="119868" y="90541"/>
                  <a:pt x="119994" y="90383"/>
                  <a:pt x="119994" y="90225"/>
                </a:cubicBezTo>
                <a:cubicBezTo>
                  <a:pt x="119994" y="90066"/>
                  <a:pt x="119868" y="89940"/>
                  <a:pt x="119677" y="89940"/>
                </a:cubicBezTo>
                <a:close/>
                <a:moveTo>
                  <a:pt x="121261" y="89940"/>
                </a:moveTo>
                <a:cubicBezTo>
                  <a:pt x="121103" y="89940"/>
                  <a:pt x="120976" y="90066"/>
                  <a:pt x="120976" y="90225"/>
                </a:cubicBezTo>
                <a:cubicBezTo>
                  <a:pt x="120976" y="90383"/>
                  <a:pt x="121103" y="90541"/>
                  <a:pt x="121261" y="90541"/>
                </a:cubicBezTo>
                <a:lnTo>
                  <a:pt x="121324" y="90541"/>
                </a:lnTo>
                <a:cubicBezTo>
                  <a:pt x="121483" y="90541"/>
                  <a:pt x="121609" y="90383"/>
                  <a:pt x="121609" y="90225"/>
                </a:cubicBezTo>
                <a:cubicBezTo>
                  <a:pt x="121609" y="90066"/>
                  <a:pt x="121483" y="89940"/>
                  <a:pt x="121324" y="89940"/>
                </a:cubicBezTo>
                <a:close/>
                <a:moveTo>
                  <a:pt x="122908" y="89940"/>
                </a:moveTo>
                <a:cubicBezTo>
                  <a:pt x="122749" y="89940"/>
                  <a:pt x="122591" y="90066"/>
                  <a:pt x="122591" y="90225"/>
                </a:cubicBezTo>
                <a:cubicBezTo>
                  <a:pt x="122591" y="90383"/>
                  <a:pt x="122749" y="90541"/>
                  <a:pt x="122908" y="90541"/>
                </a:cubicBezTo>
                <a:lnTo>
                  <a:pt x="122939" y="90541"/>
                </a:lnTo>
                <a:cubicBezTo>
                  <a:pt x="123098" y="90541"/>
                  <a:pt x="123224" y="90383"/>
                  <a:pt x="123224" y="90225"/>
                </a:cubicBezTo>
                <a:cubicBezTo>
                  <a:pt x="123224" y="90066"/>
                  <a:pt x="123098" y="89940"/>
                  <a:pt x="122939" y="89940"/>
                </a:cubicBez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2" name="Google Shape;1132;p24"/>
          <p:cNvSpPr txBox="1"/>
          <p:nvPr>
            <p:ph idx="4294967295" type="subTitle"/>
          </p:nvPr>
        </p:nvSpPr>
        <p:spPr>
          <a:xfrm>
            <a:off x="1585588" y="1772538"/>
            <a:ext cx="30105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Hind Vadodara Light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Uso de la red social</a:t>
            </a:r>
            <a:endParaRPr b="0" i="0" sz="1600" u="none" cap="none" strike="noStrike">
              <a:solidFill>
                <a:srgbClr val="000000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grpSp>
        <p:nvGrpSpPr>
          <p:cNvPr id="1133" name="Google Shape;1133;p24"/>
          <p:cNvGrpSpPr/>
          <p:nvPr/>
        </p:nvGrpSpPr>
        <p:grpSpPr>
          <a:xfrm rot="-1479810">
            <a:off x="5135873" y="1129138"/>
            <a:ext cx="416633" cy="415707"/>
            <a:chOff x="8081647" y="2947372"/>
            <a:chExt cx="416622" cy="415695"/>
          </a:xfrm>
        </p:grpSpPr>
        <p:sp>
          <p:nvSpPr>
            <p:cNvPr id="1134" name="Google Shape;1134;p24"/>
            <p:cNvSpPr/>
            <p:nvPr/>
          </p:nvSpPr>
          <p:spPr>
            <a:xfrm>
              <a:off x="8081647" y="2947372"/>
              <a:ext cx="416622" cy="415695"/>
            </a:xfrm>
            <a:custGeom>
              <a:rect b="b" l="l" r="r" t="t"/>
              <a:pathLst>
                <a:path extrusionOk="0" h="13904" w="13935">
                  <a:moveTo>
                    <a:pt x="6968" y="1"/>
                  </a:moveTo>
                  <a:cubicBezTo>
                    <a:pt x="3104" y="1"/>
                    <a:pt x="0" y="3104"/>
                    <a:pt x="0" y="6968"/>
                  </a:cubicBezTo>
                  <a:cubicBezTo>
                    <a:pt x="0" y="10800"/>
                    <a:pt x="3104" y="13903"/>
                    <a:pt x="6968" y="13903"/>
                  </a:cubicBezTo>
                  <a:cubicBezTo>
                    <a:pt x="10800" y="13903"/>
                    <a:pt x="13935" y="10800"/>
                    <a:pt x="13935" y="6968"/>
                  </a:cubicBezTo>
                  <a:cubicBezTo>
                    <a:pt x="13935" y="3104"/>
                    <a:pt x="10800" y="1"/>
                    <a:pt x="6968" y="1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24"/>
            <p:cNvSpPr/>
            <p:nvPr/>
          </p:nvSpPr>
          <p:spPr>
            <a:xfrm>
              <a:off x="8342998" y="3178166"/>
              <a:ext cx="71963" cy="63502"/>
            </a:xfrm>
            <a:custGeom>
              <a:rect b="b" l="l" r="r" t="t"/>
              <a:pathLst>
                <a:path extrusionOk="0" h="2124" w="2407">
                  <a:moveTo>
                    <a:pt x="1259" y="0"/>
                  </a:moveTo>
                  <a:cubicBezTo>
                    <a:pt x="992" y="0"/>
                    <a:pt x="720" y="96"/>
                    <a:pt x="507" y="294"/>
                  </a:cubicBezTo>
                  <a:cubicBezTo>
                    <a:pt x="63" y="674"/>
                    <a:pt x="0" y="1371"/>
                    <a:pt x="380" y="1782"/>
                  </a:cubicBezTo>
                  <a:cubicBezTo>
                    <a:pt x="577" y="2012"/>
                    <a:pt x="852" y="2123"/>
                    <a:pt x="1132" y="2123"/>
                  </a:cubicBezTo>
                  <a:cubicBezTo>
                    <a:pt x="1391" y="2123"/>
                    <a:pt x="1655" y="2028"/>
                    <a:pt x="1869" y="1846"/>
                  </a:cubicBezTo>
                  <a:cubicBezTo>
                    <a:pt x="2344" y="1434"/>
                    <a:pt x="2407" y="769"/>
                    <a:pt x="2027" y="325"/>
                  </a:cubicBezTo>
                  <a:cubicBezTo>
                    <a:pt x="1830" y="112"/>
                    <a:pt x="1547" y="0"/>
                    <a:pt x="1259" y="0"/>
                  </a:cubicBezTo>
                  <a:close/>
                </a:path>
              </a:pathLst>
            </a:custGeom>
            <a:solidFill>
              <a:srgbClr val="02000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24"/>
            <p:cNvSpPr/>
            <p:nvPr/>
          </p:nvSpPr>
          <p:spPr>
            <a:xfrm>
              <a:off x="8210424" y="3028549"/>
              <a:ext cx="71993" cy="63502"/>
            </a:xfrm>
            <a:custGeom>
              <a:rect b="b" l="l" r="r" t="t"/>
              <a:pathLst>
                <a:path extrusionOk="0" h="2124" w="2408">
                  <a:moveTo>
                    <a:pt x="1259" y="1"/>
                  </a:moveTo>
                  <a:cubicBezTo>
                    <a:pt x="992" y="1"/>
                    <a:pt x="720" y="96"/>
                    <a:pt x="507" y="294"/>
                  </a:cubicBezTo>
                  <a:cubicBezTo>
                    <a:pt x="64" y="674"/>
                    <a:pt x="0" y="1371"/>
                    <a:pt x="380" y="1783"/>
                  </a:cubicBezTo>
                  <a:cubicBezTo>
                    <a:pt x="578" y="2013"/>
                    <a:pt x="852" y="2123"/>
                    <a:pt x="1137" y="2123"/>
                  </a:cubicBezTo>
                  <a:cubicBezTo>
                    <a:pt x="1400" y="2123"/>
                    <a:pt x="1672" y="2029"/>
                    <a:pt x="1901" y="1846"/>
                  </a:cubicBezTo>
                  <a:cubicBezTo>
                    <a:pt x="2344" y="1434"/>
                    <a:pt x="2407" y="769"/>
                    <a:pt x="2027" y="326"/>
                  </a:cubicBezTo>
                  <a:cubicBezTo>
                    <a:pt x="1830" y="112"/>
                    <a:pt x="1547" y="1"/>
                    <a:pt x="1259" y="1"/>
                  </a:cubicBezTo>
                  <a:close/>
                </a:path>
              </a:pathLst>
            </a:custGeom>
            <a:solidFill>
              <a:srgbClr val="02000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24"/>
            <p:cNvSpPr/>
            <p:nvPr/>
          </p:nvSpPr>
          <p:spPr>
            <a:xfrm>
              <a:off x="8180136" y="3112985"/>
              <a:ext cx="145840" cy="148740"/>
            </a:xfrm>
            <a:custGeom>
              <a:rect b="b" l="l" r="r" t="t"/>
              <a:pathLst>
                <a:path extrusionOk="0" h="4975" w="4878">
                  <a:moveTo>
                    <a:pt x="1137" y="1"/>
                  </a:moveTo>
                  <a:cubicBezTo>
                    <a:pt x="1117" y="1"/>
                    <a:pt x="1097" y="2"/>
                    <a:pt x="1077" y="4"/>
                  </a:cubicBezTo>
                  <a:cubicBezTo>
                    <a:pt x="855" y="4"/>
                    <a:pt x="697" y="130"/>
                    <a:pt x="665" y="194"/>
                  </a:cubicBezTo>
                  <a:cubicBezTo>
                    <a:pt x="158" y="637"/>
                    <a:pt x="0" y="1334"/>
                    <a:pt x="127" y="2094"/>
                  </a:cubicBezTo>
                  <a:cubicBezTo>
                    <a:pt x="1045" y="2157"/>
                    <a:pt x="1932" y="2664"/>
                    <a:pt x="2439" y="3456"/>
                  </a:cubicBezTo>
                  <a:cubicBezTo>
                    <a:pt x="2724" y="3899"/>
                    <a:pt x="2882" y="4437"/>
                    <a:pt x="2977" y="4944"/>
                  </a:cubicBezTo>
                  <a:cubicBezTo>
                    <a:pt x="3099" y="4964"/>
                    <a:pt x="3221" y="4974"/>
                    <a:pt x="3342" y="4974"/>
                  </a:cubicBezTo>
                  <a:cubicBezTo>
                    <a:pt x="3784" y="4974"/>
                    <a:pt x="4205" y="4838"/>
                    <a:pt x="4529" y="4564"/>
                  </a:cubicBezTo>
                  <a:cubicBezTo>
                    <a:pt x="4592" y="4501"/>
                    <a:pt x="4719" y="4374"/>
                    <a:pt x="4782" y="4152"/>
                  </a:cubicBezTo>
                  <a:cubicBezTo>
                    <a:pt x="4877" y="3551"/>
                    <a:pt x="4054" y="3202"/>
                    <a:pt x="3072" y="2094"/>
                  </a:cubicBezTo>
                  <a:cubicBezTo>
                    <a:pt x="2028" y="958"/>
                    <a:pt x="1758" y="1"/>
                    <a:pt x="1137" y="1"/>
                  </a:cubicBezTo>
                  <a:close/>
                </a:path>
              </a:pathLst>
            </a:custGeom>
            <a:solidFill>
              <a:srgbClr val="02000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24"/>
            <p:cNvSpPr/>
            <p:nvPr/>
          </p:nvSpPr>
          <p:spPr>
            <a:xfrm>
              <a:off x="8183903" y="3175564"/>
              <a:ext cx="84311" cy="85238"/>
            </a:xfrm>
            <a:custGeom>
              <a:rect b="b" l="l" r="r" t="t"/>
              <a:pathLst>
                <a:path extrusionOk="0" h="2851" w="2820">
                  <a:moveTo>
                    <a:pt x="1" y="1"/>
                  </a:moveTo>
                  <a:lnTo>
                    <a:pt x="1" y="1"/>
                  </a:lnTo>
                  <a:cubicBezTo>
                    <a:pt x="96" y="571"/>
                    <a:pt x="381" y="1172"/>
                    <a:pt x="856" y="1711"/>
                  </a:cubicBezTo>
                  <a:cubicBezTo>
                    <a:pt x="1426" y="2344"/>
                    <a:pt x="2154" y="2756"/>
                    <a:pt x="2819" y="2851"/>
                  </a:cubicBezTo>
                  <a:cubicBezTo>
                    <a:pt x="2724" y="2344"/>
                    <a:pt x="2598" y="1838"/>
                    <a:pt x="2313" y="1363"/>
                  </a:cubicBezTo>
                  <a:cubicBezTo>
                    <a:pt x="1806" y="571"/>
                    <a:pt x="919" y="64"/>
                    <a:pt x="1" y="1"/>
                  </a:cubicBezTo>
                  <a:close/>
                </a:path>
              </a:pathLst>
            </a:custGeom>
            <a:solidFill>
              <a:srgbClr val="FFAC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39" name="Google Shape;1139;p24"/>
          <p:cNvGrpSpPr/>
          <p:nvPr/>
        </p:nvGrpSpPr>
        <p:grpSpPr>
          <a:xfrm>
            <a:off x="5007090" y="3064805"/>
            <a:ext cx="611441" cy="558738"/>
            <a:chOff x="3430528" y="4206737"/>
            <a:chExt cx="724370" cy="661855"/>
          </a:xfrm>
        </p:grpSpPr>
        <p:sp>
          <p:nvSpPr>
            <p:cNvPr id="1140" name="Google Shape;1140;p24"/>
            <p:cNvSpPr/>
            <p:nvPr/>
          </p:nvSpPr>
          <p:spPr>
            <a:xfrm>
              <a:off x="3656836" y="4206737"/>
              <a:ext cx="498062" cy="480991"/>
            </a:xfrm>
            <a:custGeom>
              <a:rect b="b" l="l" r="r" t="t"/>
              <a:pathLst>
                <a:path extrusionOk="0" h="16088" w="16659">
                  <a:moveTo>
                    <a:pt x="8393" y="0"/>
                  </a:moveTo>
                  <a:cubicBezTo>
                    <a:pt x="5891" y="0"/>
                    <a:pt x="3579" y="1140"/>
                    <a:pt x="2059" y="3104"/>
                  </a:cubicBezTo>
                  <a:cubicBezTo>
                    <a:pt x="508" y="5099"/>
                    <a:pt x="1" y="7664"/>
                    <a:pt x="634" y="10166"/>
                  </a:cubicBezTo>
                  <a:cubicBezTo>
                    <a:pt x="1268" y="12636"/>
                    <a:pt x="3928" y="15233"/>
                    <a:pt x="6430" y="15835"/>
                  </a:cubicBezTo>
                  <a:cubicBezTo>
                    <a:pt x="7095" y="15993"/>
                    <a:pt x="7728" y="16088"/>
                    <a:pt x="8393" y="16088"/>
                  </a:cubicBezTo>
                  <a:cubicBezTo>
                    <a:pt x="9723" y="16088"/>
                    <a:pt x="11053" y="15740"/>
                    <a:pt x="12193" y="15106"/>
                  </a:cubicBezTo>
                  <a:cubicBezTo>
                    <a:pt x="12268" y="15069"/>
                    <a:pt x="12342" y="15054"/>
                    <a:pt x="12410" y="15054"/>
                  </a:cubicBezTo>
                  <a:cubicBezTo>
                    <a:pt x="12458" y="15054"/>
                    <a:pt x="12502" y="15061"/>
                    <a:pt x="12542" y="15075"/>
                  </a:cubicBezTo>
                  <a:lnTo>
                    <a:pt x="15804" y="15930"/>
                  </a:lnTo>
                  <a:lnTo>
                    <a:pt x="15930" y="15961"/>
                  </a:lnTo>
                  <a:cubicBezTo>
                    <a:pt x="16120" y="15961"/>
                    <a:pt x="16247" y="15898"/>
                    <a:pt x="16342" y="15740"/>
                  </a:cubicBezTo>
                  <a:cubicBezTo>
                    <a:pt x="16437" y="15613"/>
                    <a:pt x="16469" y="15455"/>
                    <a:pt x="16437" y="15296"/>
                  </a:cubicBezTo>
                  <a:lnTo>
                    <a:pt x="15550" y="11971"/>
                  </a:lnTo>
                  <a:cubicBezTo>
                    <a:pt x="15519" y="11844"/>
                    <a:pt x="15519" y="11718"/>
                    <a:pt x="15582" y="11623"/>
                  </a:cubicBezTo>
                  <a:cubicBezTo>
                    <a:pt x="16437" y="9881"/>
                    <a:pt x="16659" y="7949"/>
                    <a:pt x="16184" y="5986"/>
                  </a:cubicBezTo>
                  <a:cubicBezTo>
                    <a:pt x="15487" y="3199"/>
                    <a:pt x="13334" y="1014"/>
                    <a:pt x="10578" y="285"/>
                  </a:cubicBezTo>
                  <a:cubicBezTo>
                    <a:pt x="9882" y="95"/>
                    <a:pt x="9122" y="0"/>
                    <a:pt x="8393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24"/>
            <p:cNvSpPr/>
            <p:nvPr/>
          </p:nvSpPr>
          <p:spPr>
            <a:xfrm>
              <a:off x="3430528" y="4418814"/>
              <a:ext cx="465893" cy="449778"/>
            </a:xfrm>
            <a:custGeom>
              <a:rect b="b" l="l" r="r" t="t"/>
              <a:pathLst>
                <a:path extrusionOk="0" h="15044" w="15583">
                  <a:moveTo>
                    <a:pt x="7855" y="1299"/>
                  </a:moveTo>
                  <a:cubicBezTo>
                    <a:pt x="8425" y="1299"/>
                    <a:pt x="8995" y="1363"/>
                    <a:pt x="9597" y="1521"/>
                  </a:cubicBezTo>
                  <a:cubicBezTo>
                    <a:pt x="11719" y="2091"/>
                    <a:pt x="13365" y="3770"/>
                    <a:pt x="13872" y="5923"/>
                  </a:cubicBezTo>
                  <a:cubicBezTo>
                    <a:pt x="14252" y="7443"/>
                    <a:pt x="14094" y="8932"/>
                    <a:pt x="13429" y="10293"/>
                  </a:cubicBezTo>
                  <a:cubicBezTo>
                    <a:pt x="13239" y="10673"/>
                    <a:pt x="13207" y="11117"/>
                    <a:pt x="13302" y="11528"/>
                  </a:cubicBezTo>
                  <a:lnTo>
                    <a:pt x="13777" y="13302"/>
                  </a:lnTo>
                  <a:lnTo>
                    <a:pt x="13777" y="13302"/>
                  </a:lnTo>
                  <a:lnTo>
                    <a:pt x="12099" y="12859"/>
                  </a:lnTo>
                  <a:cubicBezTo>
                    <a:pt x="11957" y="12815"/>
                    <a:pt x="11809" y="12794"/>
                    <a:pt x="11657" y="12794"/>
                  </a:cubicBezTo>
                  <a:cubicBezTo>
                    <a:pt x="11368" y="12794"/>
                    <a:pt x="11071" y="12871"/>
                    <a:pt x="10800" y="13017"/>
                  </a:cubicBezTo>
                  <a:cubicBezTo>
                    <a:pt x="9897" y="13500"/>
                    <a:pt x="8909" y="13746"/>
                    <a:pt x="7894" y="13746"/>
                  </a:cubicBezTo>
                  <a:cubicBezTo>
                    <a:pt x="7379" y="13746"/>
                    <a:pt x="6857" y="13683"/>
                    <a:pt x="6335" y="13555"/>
                  </a:cubicBezTo>
                  <a:cubicBezTo>
                    <a:pt x="4435" y="13112"/>
                    <a:pt x="2344" y="11053"/>
                    <a:pt x="1869" y="9185"/>
                  </a:cubicBezTo>
                  <a:cubicBezTo>
                    <a:pt x="1363" y="7253"/>
                    <a:pt x="1743" y="5258"/>
                    <a:pt x="2946" y="3706"/>
                  </a:cubicBezTo>
                  <a:cubicBezTo>
                    <a:pt x="4118" y="2154"/>
                    <a:pt x="5923" y="1299"/>
                    <a:pt x="7855" y="1299"/>
                  </a:cubicBezTo>
                  <a:close/>
                  <a:moveTo>
                    <a:pt x="7855" y="1"/>
                  </a:moveTo>
                  <a:cubicBezTo>
                    <a:pt x="5543" y="1"/>
                    <a:pt x="3358" y="1046"/>
                    <a:pt x="1933" y="2915"/>
                  </a:cubicBezTo>
                  <a:cubicBezTo>
                    <a:pt x="476" y="4783"/>
                    <a:pt x="1" y="7190"/>
                    <a:pt x="603" y="9533"/>
                  </a:cubicBezTo>
                  <a:cubicBezTo>
                    <a:pt x="1204" y="11813"/>
                    <a:pt x="3675" y="14252"/>
                    <a:pt x="6018" y="14822"/>
                  </a:cubicBezTo>
                  <a:cubicBezTo>
                    <a:pt x="6620" y="14980"/>
                    <a:pt x="7253" y="15044"/>
                    <a:pt x="7855" y="15044"/>
                  </a:cubicBezTo>
                  <a:cubicBezTo>
                    <a:pt x="9090" y="15044"/>
                    <a:pt x="10325" y="14727"/>
                    <a:pt x="11434" y="14125"/>
                  </a:cubicBezTo>
                  <a:cubicBezTo>
                    <a:pt x="11489" y="14088"/>
                    <a:pt x="11556" y="14073"/>
                    <a:pt x="11620" y="14073"/>
                  </a:cubicBezTo>
                  <a:cubicBezTo>
                    <a:pt x="11666" y="14073"/>
                    <a:pt x="11711" y="14081"/>
                    <a:pt x="11750" y="14094"/>
                  </a:cubicBezTo>
                  <a:lnTo>
                    <a:pt x="14790" y="14917"/>
                  </a:lnTo>
                  <a:lnTo>
                    <a:pt x="14917" y="14917"/>
                  </a:lnTo>
                  <a:cubicBezTo>
                    <a:pt x="15075" y="14917"/>
                    <a:pt x="15202" y="14854"/>
                    <a:pt x="15297" y="14727"/>
                  </a:cubicBezTo>
                  <a:cubicBezTo>
                    <a:pt x="15392" y="14600"/>
                    <a:pt x="15424" y="14474"/>
                    <a:pt x="15392" y="14315"/>
                  </a:cubicBezTo>
                  <a:lnTo>
                    <a:pt x="14569" y="11180"/>
                  </a:lnTo>
                  <a:cubicBezTo>
                    <a:pt x="14537" y="11085"/>
                    <a:pt x="14537" y="10958"/>
                    <a:pt x="14600" y="10863"/>
                  </a:cubicBezTo>
                  <a:cubicBezTo>
                    <a:pt x="15392" y="9248"/>
                    <a:pt x="15582" y="7412"/>
                    <a:pt x="15139" y="5606"/>
                  </a:cubicBezTo>
                  <a:cubicBezTo>
                    <a:pt x="14474" y="3010"/>
                    <a:pt x="12479" y="951"/>
                    <a:pt x="9913" y="254"/>
                  </a:cubicBezTo>
                  <a:cubicBezTo>
                    <a:pt x="9248" y="96"/>
                    <a:pt x="8552" y="1"/>
                    <a:pt x="7855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24"/>
            <p:cNvSpPr/>
            <p:nvPr/>
          </p:nvSpPr>
          <p:spPr>
            <a:xfrm>
              <a:off x="3534697" y="4611994"/>
              <a:ext cx="63472" cy="63472"/>
            </a:xfrm>
            <a:custGeom>
              <a:rect b="b" l="l" r="r" t="t"/>
              <a:pathLst>
                <a:path extrusionOk="0" h="2123" w="2123">
                  <a:moveTo>
                    <a:pt x="1046" y="0"/>
                  </a:moveTo>
                  <a:cubicBezTo>
                    <a:pt x="476" y="0"/>
                    <a:pt x="1" y="475"/>
                    <a:pt x="1" y="1046"/>
                  </a:cubicBezTo>
                  <a:cubicBezTo>
                    <a:pt x="1" y="1647"/>
                    <a:pt x="476" y="2122"/>
                    <a:pt x="1046" y="2122"/>
                  </a:cubicBezTo>
                  <a:cubicBezTo>
                    <a:pt x="1647" y="2122"/>
                    <a:pt x="2122" y="1647"/>
                    <a:pt x="2122" y="1046"/>
                  </a:cubicBezTo>
                  <a:cubicBezTo>
                    <a:pt x="2122" y="475"/>
                    <a:pt x="1647" y="0"/>
                    <a:pt x="1046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24"/>
            <p:cNvSpPr/>
            <p:nvPr/>
          </p:nvSpPr>
          <p:spPr>
            <a:xfrm>
              <a:off x="3634112" y="4611994"/>
              <a:ext cx="63472" cy="63472"/>
            </a:xfrm>
            <a:custGeom>
              <a:rect b="b" l="l" r="r" t="t"/>
              <a:pathLst>
                <a:path extrusionOk="0" h="2123" w="2123">
                  <a:moveTo>
                    <a:pt x="1078" y="0"/>
                  </a:moveTo>
                  <a:cubicBezTo>
                    <a:pt x="476" y="0"/>
                    <a:pt x="1" y="475"/>
                    <a:pt x="1" y="1046"/>
                  </a:cubicBezTo>
                  <a:cubicBezTo>
                    <a:pt x="1" y="1647"/>
                    <a:pt x="476" y="2122"/>
                    <a:pt x="1078" y="2122"/>
                  </a:cubicBezTo>
                  <a:cubicBezTo>
                    <a:pt x="1648" y="2122"/>
                    <a:pt x="2123" y="1647"/>
                    <a:pt x="2123" y="1046"/>
                  </a:cubicBezTo>
                  <a:cubicBezTo>
                    <a:pt x="2123" y="475"/>
                    <a:pt x="1648" y="0"/>
                    <a:pt x="1078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24"/>
            <p:cNvSpPr/>
            <p:nvPr/>
          </p:nvSpPr>
          <p:spPr>
            <a:xfrm>
              <a:off x="3734485" y="4611994"/>
              <a:ext cx="62516" cy="63472"/>
            </a:xfrm>
            <a:custGeom>
              <a:rect b="b" l="l" r="r" t="t"/>
              <a:pathLst>
                <a:path extrusionOk="0" h="2123" w="2091">
                  <a:moveTo>
                    <a:pt x="1046" y="0"/>
                  </a:moveTo>
                  <a:cubicBezTo>
                    <a:pt x="476" y="0"/>
                    <a:pt x="1" y="475"/>
                    <a:pt x="1" y="1046"/>
                  </a:cubicBezTo>
                  <a:cubicBezTo>
                    <a:pt x="1" y="1647"/>
                    <a:pt x="476" y="2122"/>
                    <a:pt x="1046" y="2122"/>
                  </a:cubicBezTo>
                  <a:cubicBezTo>
                    <a:pt x="1648" y="2122"/>
                    <a:pt x="2091" y="1647"/>
                    <a:pt x="2091" y="1046"/>
                  </a:cubicBezTo>
                  <a:cubicBezTo>
                    <a:pt x="2091" y="475"/>
                    <a:pt x="1648" y="0"/>
                    <a:pt x="1046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45" name="Google Shape;1145;p24"/>
          <p:cNvSpPr/>
          <p:nvPr/>
        </p:nvSpPr>
        <p:spPr>
          <a:xfrm>
            <a:off x="428633" y="262186"/>
            <a:ext cx="103236" cy="103236"/>
          </a:xfrm>
          <a:custGeom>
            <a:rect b="b" l="l" r="r" t="t"/>
            <a:pathLst>
              <a:path extrusionOk="0" h="3453" w="3453">
                <a:moveTo>
                  <a:pt x="1743" y="666"/>
                </a:moveTo>
                <a:cubicBezTo>
                  <a:pt x="2313" y="666"/>
                  <a:pt x="2788" y="1141"/>
                  <a:pt x="2788" y="1711"/>
                </a:cubicBezTo>
                <a:cubicBezTo>
                  <a:pt x="2788" y="2281"/>
                  <a:pt x="2313" y="2756"/>
                  <a:pt x="1743" y="2756"/>
                </a:cubicBezTo>
                <a:cubicBezTo>
                  <a:pt x="1173" y="2756"/>
                  <a:pt x="698" y="2281"/>
                  <a:pt x="698" y="1711"/>
                </a:cubicBezTo>
                <a:cubicBezTo>
                  <a:pt x="698" y="1141"/>
                  <a:pt x="1173" y="666"/>
                  <a:pt x="1743" y="666"/>
                </a:cubicBezTo>
                <a:close/>
                <a:moveTo>
                  <a:pt x="1743" y="1"/>
                </a:moveTo>
                <a:cubicBezTo>
                  <a:pt x="793" y="1"/>
                  <a:pt x="1" y="761"/>
                  <a:pt x="1" y="1711"/>
                </a:cubicBezTo>
                <a:cubicBezTo>
                  <a:pt x="1" y="2661"/>
                  <a:pt x="793" y="3453"/>
                  <a:pt x="1743" y="3453"/>
                </a:cubicBezTo>
                <a:cubicBezTo>
                  <a:pt x="2693" y="3453"/>
                  <a:pt x="3453" y="2661"/>
                  <a:pt x="3453" y="1711"/>
                </a:cubicBezTo>
                <a:cubicBezTo>
                  <a:pt x="3453" y="761"/>
                  <a:pt x="2693" y="1"/>
                  <a:pt x="1743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6" name="Google Shape;1146;p24"/>
          <p:cNvSpPr/>
          <p:nvPr/>
        </p:nvSpPr>
        <p:spPr>
          <a:xfrm>
            <a:off x="1182631" y="757237"/>
            <a:ext cx="103236" cy="103236"/>
          </a:xfrm>
          <a:custGeom>
            <a:rect b="b" l="l" r="r" t="t"/>
            <a:pathLst>
              <a:path extrusionOk="0" h="3453" w="3453">
                <a:moveTo>
                  <a:pt x="1742" y="697"/>
                </a:moveTo>
                <a:cubicBezTo>
                  <a:pt x="2312" y="697"/>
                  <a:pt x="2756" y="1172"/>
                  <a:pt x="2756" y="1742"/>
                </a:cubicBezTo>
                <a:cubicBezTo>
                  <a:pt x="2756" y="2312"/>
                  <a:pt x="2312" y="2787"/>
                  <a:pt x="1742" y="2787"/>
                </a:cubicBezTo>
                <a:cubicBezTo>
                  <a:pt x="1141" y="2787"/>
                  <a:pt x="697" y="2312"/>
                  <a:pt x="697" y="1742"/>
                </a:cubicBezTo>
                <a:cubicBezTo>
                  <a:pt x="697" y="1172"/>
                  <a:pt x="1141" y="697"/>
                  <a:pt x="1742" y="697"/>
                </a:cubicBezTo>
                <a:close/>
                <a:moveTo>
                  <a:pt x="1742" y="0"/>
                </a:moveTo>
                <a:cubicBezTo>
                  <a:pt x="792" y="0"/>
                  <a:pt x="1" y="792"/>
                  <a:pt x="1" y="1742"/>
                </a:cubicBezTo>
                <a:cubicBezTo>
                  <a:pt x="1" y="2692"/>
                  <a:pt x="792" y="3452"/>
                  <a:pt x="1742" y="3452"/>
                </a:cubicBezTo>
                <a:cubicBezTo>
                  <a:pt x="2692" y="3452"/>
                  <a:pt x="3453" y="2692"/>
                  <a:pt x="3453" y="1742"/>
                </a:cubicBezTo>
                <a:cubicBezTo>
                  <a:pt x="3453" y="792"/>
                  <a:pt x="2692" y="0"/>
                  <a:pt x="1742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7" name="Google Shape;1147;p24"/>
          <p:cNvSpPr/>
          <p:nvPr/>
        </p:nvSpPr>
        <p:spPr>
          <a:xfrm>
            <a:off x="4489175" y="3983268"/>
            <a:ext cx="103206" cy="103236"/>
          </a:xfrm>
          <a:custGeom>
            <a:rect b="b" l="l" r="r" t="t"/>
            <a:pathLst>
              <a:path extrusionOk="0" h="3453" w="3452">
                <a:moveTo>
                  <a:pt x="1742" y="697"/>
                </a:moveTo>
                <a:cubicBezTo>
                  <a:pt x="2312" y="697"/>
                  <a:pt x="2755" y="1172"/>
                  <a:pt x="2755" y="1742"/>
                </a:cubicBezTo>
                <a:cubicBezTo>
                  <a:pt x="2755" y="2312"/>
                  <a:pt x="2312" y="2787"/>
                  <a:pt x="1742" y="2787"/>
                </a:cubicBezTo>
                <a:cubicBezTo>
                  <a:pt x="1140" y="2787"/>
                  <a:pt x="697" y="2312"/>
                  <a:pt x="697" y="1742"/>
                </a:cubicBezTo>
                <a:cubicBezTo>
                  <a:pt x="697" y="1172"/>
                  <a:pt x="1140" y="697"/>
                  <a:pt x="1742" y="697"/>
                </a:cubicBezTo>
                <a:close/>
                <a:moveTo>
                  <a:pt x="1742" y="0"/>
                </a:moveTo>
                <a:cubicBezTo>
                  <a:pt x="792" y="0"/>
                  <a:pt x="0" y="792"/>
                  <a:pt x="0" y="1742"/>
                </a:cubicBezTo>
                <a:cubicBezTo>
                  <a:pt x="0" y="2692"/>
                  <a:pt x="792" y="3452"/>
                  <a:pt x="1742" y="3452"/>
                </a:cubicBezTo>
                <a:cubicBezTo>
                  <a:pt x="2692" y="3452"/>
                  <a:pt x="3452" y="2692"/>
                  <a:pt x="3452" y="1742"/>
                </a:cubicBezTo>
                <a:cubicBezTo>
                  <a:pt x="3452" y="792"/>
                  <a:pt x="2692" y="0"/>
                  <a:pt x="1742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8" name="Google Shape;1148;p24"/>
          <p:cNvSpPr/>
          <p:nvPr/>
        </p:nvSpPr>
        <p:spPr>
          <a:xfrm>
            <a:off x="8368562" y="3887620"/>
            <a:ext cx="102279" cy="103236"/>
          </a:xfrm>
          <a:custGeom>
            <a:rect b="b" l="l" r="r" t="t"/>
            <a:pathLst>
              <a:path extrusionOk="0" h="3453" w="3421">
                <a:moveTo>
                  <a:pt x="1710" y="697"/>
                </a:moveTo>
                <a:cubicBezTo>
                  <a:pt x="2280" y="697"/>
                  <a:pt x="2755" y="1172"/>
                  <a:pt x="2755" y="1743"/>
                </a:cubicBezTo>
                <a:cubicBezTo>
                  <a:pt x="2755" y="2313"/>
                  <a:pt x="2280" y="2788"/>
                  <a:pt x="1710" y="2788"/>
                </a:cubicBezTo>
                <a:cubicBezTo>
                  <a:pt x="1140" y="2788"/>
                  <a:pt x="665" y="2313"/>
                  <a:pt x="665" y="1743"/>
                </a:cubicBezTo>
                <a:cubicBezTo>
                  <a:pt x="665" y="1172"/>
                  <a:pt x="1140" y="697"/>
                  <a:pt x="1710" y="697"/>
                </a:cubicBezTo>
                <a:close/>
                <a:moveTo>
                  <a:pt x="1710" y="1"/>
                </a:moveTo>
                <a:cubicBezTo>
                  <a:pt x="760" y="1"/>
                  <a:pt x="0" y="792"/>
                  <a:pt x="0" y="1743"/>
                </a:cubicBezTo>
                <a:cubicBezTo>
                  <a:pt x="0" y="2693"/>
                  <a:pt x="760" y="3453"/>
                  <a:pt x="1710" y="3453"/>
                </a:cubicBezTo>
                <a:cubicBezTo>
                  <a:pt x="2660" y="3453"/>
                  <a:pt x="3420" y="2693"/>
                  <a:pt x="3420" y="1743"/>
                </a:cubicBezTo>
                <a:cubicBezTo>
                  <a:pt x="3420" y="792"/>
                  <a:pt x="2660" y="1"/>
                  <a:pt x="1710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9" name="Google Shape;1149;p24"/>
          <p:cNvSpPr/>
          <p:nvPr/>
        </p:nvSpPr>
        <p:spPr>
          <a:xfrm>
            <a:off x="2885133" y="4164130"/>
            <a:ext cx="103236" cy="103206"/>
          </a:xfrm>
          <a:custGeom>
            <a:rect b="b" l="l" r="r" t="t"/>
            <a:pathLst>
              <a:path extrusionOk="0" h="3452" w="3453">
                <a:moveTo>
                  <a:pt x="1742" y="665"/>
                </a:moveTo>
                <a:cubicBezTo>
                  <a:pt x="2312" y="665"/>
                  <a:pt x="2756" y="1140"/>
                  <a:pt x="2756" y="1710"/>
                </a:cubicBezTo>
                <a:cubicBezTo>
                  <a:pt x="2756" y="2280"/>
                  <a:pt x="2312" y="2755"/>
                  <a:pt x="1742" y="2755"/>
                </a:cubicBezTo>
                <a:cubicBezTo>
                  <a:pt x="1141" y="2755"/>
                  <a:pt x="697" y="2280"/>
                  <a:pt x="697" y="1710"/>
                </a:cubicBezTo>
                <a:cubicBezTo>
                  <a:pt x="697" y="1140"/>
                  <a:pt x="1141" y="665"/>
                  <a:pt x="1742" y="665"/>
                </a:cubicBezTo>
                <a:close/>
                <a:moveTo>
                  <a:pt x="1742" y="0"/>
                </a:moveTo>
                <a:cubicBezTo>
                  <a:pt x="792" y="0"/>
                  <a:pt x="1" y="760"/>
                  <a:pt x="1" y="1710"/>
                </a:cubicBezTo>
                <a:cubicBezTo>
                  <a:pt x="1" y="2660"/>
                  <a:pt x="792" y="3452"/>
                  <a:pt x="1742" y="3452"/>
                </a:cubicBezTo>
                <a:cubicBezTo>
                  <a:pt x="2692" y="3452"/>
                  <a:pt x="3453" y="2660"/>
                  <a:pt x="3453" y="1710"/>
                </a:cubicBezTo>
                <a:cubicBezTo>
                  <a:pt x="3453" y="760"/>
                  <a:pt x="2692" y="0"/>
                  <a:pt x="1742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0" name="Google Shape;1150;p24"/>
          <p:cNvSpPr/>
          <p:nvPr/>
        </p:nvSpPr>
        <p:spPr>
          <a:xfrm>
            <a:off x="6752230" y="2961574"/>
            <a:ext cx="103206" cy="103236"/>
          </a:xfrm>
          <a:custGeom>
            <a:rect b="b" l="l" r="r" t="t"/>
            <a:pathLst>
              <a:path extrusionOk="0" h="3453" w="3452">
                <a:moveTo>
                  <a:pt x="1742" y="697"/>
                </a:moveTo>
                <a:cubicBezTo>
                  <a:pt x="2312" y="697"/>
                  <a:pt x="2787" y="1172"/>
                  <a:pt x="2787" y="1742"/>
                </a:cubicBezTo>
                <a:cubicBezTo>
                  <a:pt x="2787" y="2312"/>
                  <a:pt x="2312" y="2787"/>
                  <a:pt x="1742" y="2787"/>
                </a:cubicBezTo>
                <a:cubicBezTo>
                  <a:pt x="1172" y="2787"/>
                  <a:pt x="697" y="2312"/>
                  <a:pt x="697" y="1742"/>
                </a:cubicBezTo>
                <a:cubicBezTo>
                  <a:pt x="697" y="1172"/>
                  <a:pt x="1172" y="697"/>
                  <a:pt x="1742" y="697"/>
                </a:cubicBezTo>
                <a:close/>
                <a:moveTo>
                  <a:pt x="1742" y="1"/>
                </a:moveTo>
                <a:cubicBezTo>
                  <a:pt x="792" y="1"/>
                  <a:pt x="0" y="792"/>
                  <a:pt x="0" y="1742"/>
                </a:cubicBezTo>
                <a:cubicBezTo>
                  <a:pt x="0" y="2692"/>
                  <a:pt x="792" y="3452"/>
                  <a:pt x="1742" y="3452"/>
                </a:cubicBezTo>
                <a:cubicBezTo>
                  <a:pt x="2692" y="3452"/>
                  <a:pt x="3452" y="2692"/>
                  <a:pt x="3452" y="1742"/>
                </a:cubicBezTo>
                <a:cubicBezTo>
                  <a:pt x="3452" y="792"/>
                  <a:pt x="2692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24"/>
          <p:cNvSpPr/>
          <p:nvPr/>
        </p:nvSpPr>
        <p:spPr>
          <a:xfrm>
            <a:off x="1605887" y="4250270"/>
            <a:ext cx="103236" cy="103236"/>
          </a:xfrm>
          <a:custGeom>
            <a:rect b="b" l="l" r="r" t="t"/>
            <a:pathLst>
              <a:path extrusionOk="0" h="3453" w="3453">
                <a:moveTo>
                  <a:pt x="1742" y="666"/>
                </a:moveTo>
                <a:cubicBezTo>
                  <a:pt x="2313" y="666"/>
                  <a:pt x="2788" y="1141"/>
                  <a:pt x="2788" y="1711"/>
                </a:cubicBezTo>
                <a:cubicBezTo>
                  <a:pt x="2788" y="2281"/>
                  <a:pt x="2313" y="2756"/>
                  <a:pt x="1742" y="2756"/>
                </a:cubicBezTo>
                <a:cubicBezTo>
                  <a:pt x="1172" y="2756"/>
                  <a:pt x="697" y="2281"/>
                  <a:pt x="697" y="1711"/>
                </a:cubicBezTo>
                <a:cubicBezTo>
                  <a:pt x="697" y="1141"/>
                  <a:pt x="1172" y="666"/>
                  <a:pt x="1742" y="666"/>
                </a:cubicBezTo>
                <a:close/>
                <a:moveTo>
                  <a:pt x="1742" y="1"/>
                </a:moveTo>
                <a:cubicBezTo>
                  <a:pt x="792" y="1"/>
                  <a:pt x="1" y="761"/>
                  <a:pt x="1" y="1711"/>
                </a:cubicBezTo>
                <a:cubicBezTo>
                  <a:pt x="1" y="2661"/>
                  <a:pt x="792" y="3453"/>
                  <a:pt x="1742" y="3453"/>
                </a:cubicBezTo>
                <a:cubicBezTo>
                  <a:pt x="2693" y="3453"/>
                  <a:pt x="3453" y="2661"/>
                  <a:pt x="3453" y="1711"/>
                </a:cubicBezTo>
                <a:cubicBezTo>
                  <a:pt x="3453" y="761"/>
                  <a:pt x="2693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2" name="Google Shape;1152;p24"/>
          <p:cNvSpPr/>
          <p:nvPr/>
        </p:nvSpPr>
        <p:spPr>
          <a:xfrm>
            <a:off x="6804572" y="3711875"/>
            <a:ext cx="103236" cy="102279"/>
          </a:xfrm>
          <a:custGeom>
            <a:rect b="b" l="l" r="r" t="t"/>
            <a:pathLst>
              <a:path extrusionOk="0" h="3421" w="3453">
                <a:moveTo>
                  <a:pt x="1711" y="665"/>
                </a:moveTo>
                <a:cubicBezTo>
                  <a:pt x="2281" y="665"/>
                  <a:pt x="2756" y="1140"/>
                  <a:pt x="2756" y="1711"/>
                </a:cubicBezTo>
                <a:cubicBezTo>
                  <a:pt x="2756" y="2281"/>
                  <a:pt x="2281" y="2756"/>
                  <a:pt x="1711" y="2756"/>
                </a:cubicBezTo>
                <a:cubicBezTo>
                  <a:pt x="1141" y="2756"/>
                  <a:pt x="666" y="2281"/>
                  <a:pt x="666" y="1711"/>
                </a:cubicBezTo>
                <a:cubicBezTo>
                  <a:pt x="666" y="1140"/>
                  <a:pt x="1141" y="665"/>
                  <a:pt x="1711" y="665"/>
                </a:cubicBezTo>
                <a:close/>
                <a:moveTo>
                  <a:pt x="1711" y="0"/>
                </a:moveTo>
                <a:cubicBezTo>
                  <a:pt x="761" y="0"/>
                  <a:pt x="1" y="760"/>
                  <a:pt x="1" y="1711"/>
                </a:cubicBezTo>
                <a:cubicBezTo>
                  <a:pt x="1" y="2661"/>
                  <a:pt x="761" y="3421"/>
                  <a:pt x="1711" y="3421"/>
                </a:cubicBezTo>
                <a:cubicBezTo>
                  <a:pt x="2661" y="3421"/>
                  <a:pt x="3453" y="2661"/>
                  <a:pt x="3453" y="1711"/>
                </a:cubicBezTo>
                <a:cubicBezTo>
                  <a:pt x="3453" y="760"/>
                  <a:pt x="2661" y="0"/>
                  <a:pt x="171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3" name="Google Shape;1153;p24"/>
          <p:cNvSpPr/>
          <p:nvPr/>
        </p:nvSpPr>
        <p:spPr>
          <a:xfrm>
            <a:off x="8689091" y="127658"/>
            <a:ext cx="103236" cy="103236"/>
          </a:xfrm>
          <a:custGeom>
            <a:rect b="b" l="l" r="r" t="t"/>
            <a:pathLst>
              <a:path extrusionOk="0" h="3453" w="3453">
                <a:moveTo>
                  <a:pt x="1711" y="697"/>
                </a:moveTo>
                <a:cubicBezTo>
                  <a:pt x="2313" y="697"/>
                  <a:pt x="2756" y="1172"/>
                  <a:pt x="2756" y="1742"/>
                </a:cubicBezTo>
                <a:cubicBezTo>
                  <a:pt x="2756" y="2312"/>
                  <a:pt x="2313" y="2787"/>
                  <a:pt x="1711" y="2787"/>
                </a:cubicBezTo>
                <a:cubicBezTo>
                  <a:pt x="1141" y="2787"/>
                  <a:pt x="698" y="2312"/>
                  <a:pt x="698" y="1742"/>
                </a:cubicBezTo>
                <a:cubicBezTo>
                  <a:pt x="698" y="1172"/>
                  <a:pt x="1141" y="697"/>
                  <a:pt x="1711" y="697"/>
                </a:cubicBezTo>
                <a:close/>
                <a:moveTo>
                  <a:pt x="1711" y="0"/>
                </a:moveTo>
                <a:cubicBezTo>
                  <a:pt x="761" y="0"/>
                  <a:pt x="1" y="792"/>
                  <a:pt x="1" y="1742"/>
                </a:cubicBezTo>
                <a:cubicBezTo>
                  <a:pt x="1" y="2692"/>
                  <a:pt x="761" y="3452"/>
                  <a:pt x="1711" y="3452"/>
                </a:cubicBezTo>
                <a:cubicBezTo>
                  <a:pt x="2661" y="3452"/>
                  <a:pt x="3453" y="2692"/>
                  <a:pt x="3453" y="1742"/>
                </a:cubicBezTo>
                <a:cubicBezTo>
                  <a:pt x="3453" y="792"/>
                  <a:pt x="2661" y="0"/>
                  <a:pt x="171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4" name="Google Shape;1154;p24"/>
          <p:cNvSpPr/>
          <p:nvPr/>
        </p:nvSpPr>
        <p:spPr>
          <a:xfrm>
            <a:off x="7954754" y="660662"/>
            <a:ext cx="102309" cy="103236"/>
          </a:xfrm>
          <a:custGeom>
            <a:rect b="b" l="l" r="r" t="t"/>
            <a:pathLst>
              <a:path extrusionOk="0" h="3453" w="3422">
                <a:moveTo>
                  <a:pt x="1711" y="697"/>
                </a:moveTo>
                <a:cubicBezTo>
                  <a:pt x="2281" y="697"/>
                  <a:pt x="2756" y="1172"/>
                  <a:pt x="2756" y="1742"/>
                </a:cubicBezTo>
                <a:cubicBezTo>
                  <a:pt x="2756" y="2312"/>
                  <a:pt x="2281" y="2787"/>
                  <a:pt x="1711" y="2787"/>
                </a:cubicBezTo>
                <a:cubicBezTo>
                  <a:pt x="1141" y="2787"/>
                  <a:pt x="666" y="2312"/>
                  <a:pt x="666" y="1742"/>
                </a:cubicBezTo>
                <a:cubicBezTo>
                  <a:pt x="666" y="1172"/>
                  <a:pt x="1141" y="697"/>
                  <a:pt x="1711" y="697"/>
                </a:cubicBezTo>
                <a:close/>
                <a:moveTo>
                  <a:pt x="1711" y="0"/>
                </a:moveTo>
                <a:cubicBezTo>
                  <a:pt x="761" y="0"/>
                  <a:pt x="1" y="792"/>
                  <a:pt x="1" y="1742"/>
                </a:cubicBezTo>
                <a:cubicBezTo>
                  <a:pt x="1" y="2692"/>
                  <a:pt x="761" y="3452"/>
                  <a:pt x="1711" y="3452"/>
                </a:cubicBezTo>
                <a:cubicBezTo>
                  <a:pt x="2661" y="3452"/>
                  <a:pt x="3421" y="2692"/>
                  <a:pt x="3421" y="1742"/>
                </a:cubicBezTo>
                <a:cubicBezTo>
                  <a:pt x="3421" y="792"/>
                  <a:pt x="2661" y="0"/>
                  <a:pt x="171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24"/>
          <p:cNvSpPr/>
          <p:nvPr/>
        </p:nvSpPr>
        <p:spPr>
          <a:xfrm>
            <a:off x="806706" y="3946343"/>
            <a:ext cx="103236" cy="103236"/>
          </a:xfrm>
          <a:custGeom>
            <a:rect b="b" l="l" r="r" t="t"/>
            <a:pathLst>
              <a:path extrusionOk="0" h="3453" w="3453">
                <a:moveTo>
                  <a:pt x="1743" y="697"/>
                </a:moveTo>
                <a:cubicBezTo>
                  <a:pt x="2313" y="697"/>
                  <a:pt x="2756" y="1172"/>
                  <a:pt x="2756" y="1742"/>
                </a:cubicBezTo>
                <a:cubicBezTo>
                  <a:pt x="2756" y="2312"/>
                  <a:pt x="2313" y="2787"/>
                  <a:pt x="1743" y="2787"/>
                </a:cubicBezTo>
                <a:cubicBezTo>
                  <a:pt x="1141" y="2787"/>
                  <a:pt x="698" y="2312"/>
                  <a:pt x="698" y="1742"/>
                </a:cubicBezTo>
                <a:cubicBezTo>
                  <a:pt x="698" y="1172"/>
                  <a:pt x="1141" y="697"/>
                  <a:pt x="1743" y="697"/>
                </a:cubicBezTo>
                <a:close/>
                <a:moveTo>
                  <a:pt x="1743" y="0"/>
                </a:moveTo>
                <a:cubicBezTo>
                  <a:pt x="793" y="0"/>
                  <a:pt x="1" y="792"/>
                  <a:pt x="1" y="1742"/>
                </a:cubicBezTo>
                <a:cubicBezTo>
                  <a:pt x="1" y="2692"/>
                  <a:pt x="793" y="3452"/>
                  <a:pt x="1743" y="3452"/>
                </a:cubicBezTo>
                <a:cubicBezTo>
                  <a:pt x="2693" y="3452"/>
                  <a:pt x="3453" y="2692"/>
                  <a:pt x="3453" y="1742"/>
                </a:cubicBezTo>
                <a:cubicBezTo>
                  <a:pt x="3453" y="792"/>
                  <a:pt x="2693" y="0"/>
                  <a:pt x="1743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6" name="Google Shape;1156;p24"/>
          <p:cNvSpPr/>
          <p:nvPr/>
        </p:nvSpPr>
        <p:spPr>
          <a:xfrm>
            <a:off x="6506046" y="1061186"/>
            <a:ext cx="103236" cy="102309"/>
          </a:xfrm>
          <a:custGeom>
            <a:rect b="b" l="l" r="r" t="t"/>
            <a:pathLst>
              <a:path extrusionOk="0" h="3422" w="3453">
                <a:moveTo>
                  <a:pt x="1711" y="666"/>
                </a:moveTo>
                <a:cubicBezTo>
                  <a:pt x="2281" y="666"/>
                  <a:pt x="2756" y="1141"/>
                  <a:pt x="2756" y="1711"/>
                </a:cubicBezTo>
                <a:cubicBezTo>
                  <a:pt x="2756" y="2281"/>
                  <a:pt x="2281" y="2756"/>
                  <a:pt x="1711" y="2756"/>
                </a:cubicBezTo>
                <a:cubicBezTo>
                  <a:pt x="1141" y="2756"/>
                  <a:pt x="666" y="2281"/>
                  <a:pt x="666" y="1711"/>
                </a:cubicBezTo>
                <a:cubicBezTo>
                  <a:pt x="666" y="1141"/>
                  <a:pt x="1141" y="666"/>
                  <a:pt x="1711" y="666"/>
                </a:cubicBezTo>
                <a:close/>
                <a:moveTo>
                  <a:pt x="1711" y="1"/>
                </a:moveTo>
                <a:cubicBezTo>
                  <a:pt x="761" y="1"/>
                  <a:pt x="1" y="761"/>
                  <a:pt x="1" y="1711"/>
                </a:cubicBezTo>
                <a:cubicBezTo>
                  <a:pt x="1" y="2661"/>
                  <a:pt x="761" y="3421"/>
                  <a:pt x="1711" y="3421"/>
                </a:cubicBezTo>
                <a:cubicBezTo>
                  <a:pt x="2661" y="3421"/>
                  <a:pt x="3453" y="2661"/>
                  <a:pt x="3453" y="1711"/>
                </a:cubicBezTo>
                <a:cubicBezTo>
                  <a:pt x="3453" y="761"/>
                  <a:pt x="2661" y="1"/>
                  <a:pt x="1711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7" name="Google Shape;1157;p24"/>
          <p:cNvSpPr/>
          <p:nvPr/>
        </p:nvSpPr>
        <p:spPr>
          <a:xfrm>
            <a:off x="6436911" y="635098"/>
            <a:ext cx="104163" cy="104163"/>
          </a:xfrm>
          <a:custGeom>
            <a:rect b="b" l="l" r="r" t="t"/>
            <a:pathLst>
              <a:path extrusionOk="0" h="3484" w="3484">
                <a:moveTo>
                  <a:pt x="1742" y="0"/>
                </a:moveTo>
                <a:cubicBezTo>
                  <a:pt x="1457" y="0"/>
                  <a:pt x="1235" y="253"/>
                  <a:pt x="1235" y="507"/>
                </a:cubicBezTo>
                <a:lnTo>
                  <a:pt x="1235" y="1235"/>
                </a:lnTo>
                <a:lnTo>
                  <a:pt x="507" y="1235"/>
                </a:lnTo>
                <a:cubicBezTo>
                  <a:pt x="222" y="1235"/>
                  <a:pt x="0" y="1489"/>
                  <a:pt x="0" y="1742"/>
                </a:cubicBezTo>
                <a:cubicBezTo>
                  <a:pt x="0" y="2027"/>
                  <a:pt x="222" y="2280"/>
                  <a:pt x="507" y="2280"/>
                </a:cubicBezTo>
                <a:lnTo>
                  <a:pt x="1235" y="2280"/>
                </a:lnTo>
                <a:lnTo>
                  <a:pt x="1235" y="2977"/>
                </a:lnTo>
                <a:cubicBezTo>
                  <a:pt x="1235" y="3262"/>
                  <a:pt x="1457" y="3484"/>
                  <a:pt x="1742" y="3484"/>
                </a:cubicBezTo>
                <a:cubicBezTo>
                  <a:pt x="2027" y="3484"/>
                  <a:pt x="2249" y="3262"/>
                  <a:pt x="2249" y="2977"/>
                </a:cubicBezTo>
                <a:lnTo>
                  <a:pt x="2249" y="2280"/>
                </a:lnTo>
                <a:lnTo>
                  <a:pt x="2977" y="2280"/>
                </a:lnTo>
                <a:cubicBezTo>
                  <a:pt x="3262" y="2280"/>
                  <a:pt x="3484" y="2027"/>
                  <a:pt x="3484" y="1742"/>
                </a:cubicBezTo>
                <a:cubicBezTo>
                  <a:pt x="3484" y="1489"/>
                  <a:pt x="3262" y="1235"/>
                  <a:pt x="2977" y="1235"/>
                </a:cubicBezTo>
                <a:lnTo>
                  <a:pt x="2249" y="1235"/>
                </a:lnTo>
                <a:lnTo>
                  <a:pt x="2249" y="507"/>
                </a:lnTo>
                <a:cubicBezTo>
                  <a:pt x="2249" y="253"/>
                  <a:pt x="2027" y="0"/>
                  <a:pt x="1742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8" name="Google Shape;1158;p24"/>
          <p:cNvSpPr/>
          <p:nvPr/>
        </p:nvSpPr>
        <p:spPr>
          <a:xfrm>
            <a:off x="6528762" y="2146306"/>
            <a:ext cx="105120" cy="105120"/>
          </a:xfrm>
          <a:custGeom>
            <a:rect b="b" l="l" r="r" t="t"/>
            <a:pathLst>
              <a:path extrusionOk="0" h="3516" w="3516">
                <a:moveTo>
                  <a:pt x="1742" y="1"/>
                </a:moveTo>
                <a:cubicBezTo>
                  <a:pt x="1489" y="1"/>
                  <a:pt x="1235" y="254"/>
                  <a:pt x="1235" y="539"/>
                </a:cubicBezTo>
                <a:lnTo>
                  <a:pt x="1235" y="1236"/>
                </a:lnTo>
                <a:lnTo>
                  <a:pt x="507" y="1236"/>
                </a:lnTo>
                <a:cubicBezTo>
                  <a:pt x="254" y="1236"/>
                  <a:pt x="0" y="1489"/>
                  <a:pt x="0" y="1774"/>
                </a:cubicBezTo>
                <a:cubicBezTo>
                  <a:pt x="0" y="2027"/>
                  <a:pt x="254" y="2281"/>
                  <a:pt x="507" y="2281"/>
                </a:cubicBezTo>
                <a:lnTo>
                  <a:pt x="1235" y="2281"/>
                </a:lnTo>
                <a:lnTo>
                  <a:pt x="1235" y="3009"/>
                </a:lnTo>
                <a:cubicBezTo>
                  <a:pt x="1235" y="3263"/>
                  <a:pt x="1489" y="3516"/>
                  <a:pt x="1742" y="3516"/>
                </a:cubicBezTo>
                <a:cubicBezTo>
                  <a:pt x="2027" y="3516"/>
                  <a:pt x="2280" y="3263"/>
                  <a:pt x="2280" y="3009"/>
                </a:cubicBezTo>
                <a:lnTo>
                  <a:pt x="2280" y="2281"/>
                </a:lnTo>
                <a:lnTo>
                  <a:pt x="2977" y="2281"/>
                </a:lnTo>
                <a:cubicBezTo>
                  <a:pt x="3262" y="2281"/>
                  <a:pt x="3515" y="2027"/>
                  <a:pt x="3515" y="1774"/>
                </a:cubicBezTo>
                <a:cubicBezTo>
                  <a:pt x="3515" y="1489"/>
                  <a:pt x="3262" y="1236"/>
                  <a:pt x="2977" y="1236"/>
                </a:cubicBezTo>
                <a:lnTo>
                  <a:pt x="2280" y="1236"/>
                </a:lnTo>
                <a:lnTo>
                  <a:pt x="2280" y="539"/>
                </a:lnTo>
                <a:cubicBezTo>
                  <a:pt x="2280" y="254"/>
                  <a:pt x="2027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9" name="Google Shape;1159;p24"/>
          <p:cNvSpPr/>
          <p:nvPr/>
        </p:nvSpPr>
        <p:spPr>
          <a:xfrm>
            <a:off x="6060029" y="3919822"/>
            <a:ext cx="104193" cy="104193"/>
          </a:xfrm>
          <a:custGeom>
            <a:rect b="b" l="l" r="r" t="t"/>
            <a:pathLst>
              <a:path extrusionOk="0" h="3485" w="3485">
                <a:moveTo>
                  <a:pt x="1743" y="0"/>
                </a:moveTo>
                <a:cubicBezTo>
                  <a:pt x="1458" y="0"/>
                  <a:pt x="1236" y="222"/>
                  <a:pt x="1236" y="507"/>
                </a:cubicBezTo>
                <a:lnTo>
                  <a:pt x="1236" y="1236"/>
                </a:lnTo>
                <a:lnTo>
                  <a:pt x="508" y="1236"/>
                </a:lnTo>
                <a:cubicBezTo>
                  <a:pt x="223" y="1236"/>
                  <a:pt x="1" y="1457"/>
                  <a:pt x="1" y="1742"/>
                </a:cubicBezTo>
                <a:cubicBezTo>
                  <a:pt x="1" y="2027"/>
                  <a:pt x="223" y="2249"/>
                  <a:pt x="508" y="2249"/>
                </a:cubicBezTo>
                <a:lnTo>
                  <a:pt x="1236" y="2249"/>
                </a:lnTo>
                <a:lnTo>
                  <a:pt x="1236" y="2977"/>
                </a:lnTo>
                <a:cubicBezTo>
                  <a:pt x="1236" y="3262"/>
                  <a:pt x="1458" y="3484"/>
                  <a:pt x="1743" y="3484"/>
                </a:cubicBezTo>
                <a:cubicBezTo>
                  <a:pt x="2028" y="3484"/>
                  <a:pt x="2249" y="3262"/>
                  <a:pt x="2249" y="2977"/>
                </a:cubicBezTo>
                <a:lnTo>
                  <a:pt x="2249" y="2249"/>
                </a:lnTo>
                <a:lnTo>
                  <a:pt x="2978" y="2249"/>
                </a:lnTo>
                <a:cubicBezTo>
                  <a:pt x="3263" y="2249"/>
                  <a:pt x="3485" y="2027"/>
                  <a:pt x="3485" y="1742"/>
                </a:cubicBezTo>
                <a:cubicBezTo>
                  <a:pt x="3485" y="1457"/>
                  <a:pt x="3263" y="1236"/>
                  <a:pt x="2978" y="1236"/>
                </a:cubicBezTo>
                <a:lnTo>
                  <a:pt x="2249" y="1236"/>
                </a:lnTo>
                <a:lnTo>
                  <a:pt x="2249" y="507"/>
                </a:lnTo>
                <a:cubicBezTo>
                  <a:pt x="2249" y="222"/>
                  <a:pt x="2028" y="0"/>
                  <a:pt x="1743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0" name="Google Shape;1160;p24"/>
          <p:cNvSpPr/>
          <p:nvPr/>
        </p:nvSpPr>
        <p:spPr>
          <a:xfrm>
            <a:off x="1742258" y="1102845"/>
            <a:ext cx="104163" cy="104193"/>
          </a:xfrm>
          <a:custGeom>
            <a:rect b="b" l="l" r="r" t="t"/>
            <a:pathLst>
              <a:path extrusionOk="0" h="3485" w="3484">
                <a:moveTo>
                  <a:pt x="1742" y="1"/>
                </a:moveTo>
                <a:cubicBezTo>
                  <a:pt x="1457" y="1"/>
                  <a:pt x="1235" y="222"/>
                  <a:pt x="1235" y="507"/>
                </a:cubicBezTo>
                <a:lnTo>
                  <a:pt x="1235" y="1236"/>
                </a:lnTo>
                <a:lnTo>
                  <a:pt x="507" y="1236"/>
                </a:lnTo>
                <a:cubicBezTo>
                  <a:pt x="222" y="1236"/>
                  <a:pt x="0" y="1457"/>
                  <a:pt x="0" y="1742"/>
                </a:cubicBezTo>
                <a:cubicBezTo>
                  <a:pt x="0" y="2027"/>
                  <a:pt x="222" y="2249"/>
                  <a:pt x="507" y="2249"/>
                </a:cubicBezTo>
                <a:lnTo>
                  <a:pt x="1235" y="2249"/>
                </a:lnTo>
                <a:lnTo>
                  <a:pt x="1235" y="2977"/>
                </a:lnTo>
                <a:cubicBezTo>
                  <a:pt x="1235" y="3262"/>
                  <a:pt x="1457" y="3484"/>
                  <a:pt x="1742" y="3484"/>
                </a:cubicBezTo>
                <a:cubicBezTo>
                  <a:pt x="2027" y="3484"/>
                  <a:pt x="2249" y="3262"/>
                  <a:pt x="2249" y="2977"/>
                </a:cubicBezTo>
                <a:lnTo>
                  <a:pt x="2249" y="2249"/>
                </a:lnTo>
                <a:lnTo>
                  <a:pt x="2977" y="2249"/>
                </a:lnTo>
                <a:cubicBezTo>
                  <a:pt x="3262" y="2249"/>
                  <a:pt x="3484" y="2027"/>
                  <a:pt x="3484" y="1742"/>
                </a:cubicBezTo>
                <a:cubicBezTo>
                  <a:pt x="3484" y="1457"/>
                  <a:pt x="3262" y="1236"/>
                  <a:pt x="2977" y="1236"/>
                </a:cubicBezTo>
                <a:lnTo>
                  <a:pt x="2249" y="1236"/>
                </a:lnTo>
                <a:lnTo>
                  <a:pt x="2249" y="507"/>
                </a:lnTo>
                <a:cubicBezTo>
                  <a:pt x="2249" y="222"/>
                  <a:pt x="2027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1" name="Google Shape;1161;p24"/>
          <p:cNvSpPr/>
          <p:nvPr/>
        </p:nvSpPr>
        <p:spPr>
          <a:xfrm>
            <a:off x="7385679" y="4889431"/>
            <a:ext cx="105120" cy="105120"/>
          </a:xfrm>
          <a:custGeom>
            <a:rect b="b" l="l" r="r" t="t"/>
            <a:pathLst>
              <a:path extrusionOk="0" h="3516" w="3516">
                <a:moveTo>
                  <a:pt x="1774" y="0"/>
                </a:moveTo>
                <a:cubicBezTo>
                  <a:pt x="1489" y="0"/>
                  <a:pt x="1236" y="254"/>
                  <a:pt x="1236" y="507"/>
                </a:cubicBezTo>
                <a:lnTo>
                  <a:pt x="1236" y="1236"/>
                </a:lnTo>
                <a:lnTo>
                  <a:pt x="539" y="1236"/>
                </a:lnTo>
                <a:cubicBezTo>
                  <a:pt x="254" y="1236"/>
                  <a:pt x="1" y="1489"/>
                  <a:pt x="1" y="1742"/>
                </a:cubicBezTo>
                <a:cubicBezTo>
                  <a:pt x="1" y="2027"/>
                  <a:pt x="254" y="2281"/>
                  <a:pt x="539" y="2281"/>
                </a:cubicBezTo>
                <a:lnTo>
                  <a:pt x="1236" y="2281"/>
                </a:lnTo>
                <a:lnTo>
                  <a:pt x="1236" y="2977"/>
                </a:lnTo>
                <a:cubicBezTo>
                  <a:pt x="1236" y="3262"/>
                  <a:pt x="1489" y="3516"/>
                  <a:pt x="1774" y="3516"/>
                </a:cubicBezTo>
                <a:cubicBezTo>
                  <a:pt x="2027" y="3516"/>
                  <a:pt x="2281" y="3262"/>
                  <a:pt x="2281" y="2977"/>
                </a:cubicBezTo>
                <a:lnTo>
                  <a:pt x="2281" y="2281"/>
                </a:lnTo>
                <a:lnTo>
                  <a:pt x="3009" y="2281"/>
                </a:lnTo>
                <a:cubicBezTo>
                  <a:pt x="3263" y="2281"/>
                  <a:pt x="3516" y="2027"/>
                  <a:pt x="3516" y="1742"/>
                </a:cubicBezTo>
                <a:cubicBezTo>
                  <a:pt x="3516" y="1489"/>
                  <a:pt x="3294" y="1236"/>
                  <a:pt x="3009" y="1236"/>
                </a:cubicBezTo>
                <a:lnTo>
                  <a:pt x="2281" y="1236"/>
                </a:lnTo>
                <a:lnTo>
                  <a:pt x="2281" y="507"/>
                </a:lnTo>
                <a:cubicBezTo>
                  <a:pt x="2281" y="254"/>
                  <a:pt x="2027" y="0"/>
                  <a:pt x="1774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2" name="Google Shape;1162;p24"/>
          <p:cNvSpPr/>
          <p:nvPr/>
        </p:nvSpPr>
        <p:spPr>
          <a:xfrm>
            <a:off x="8592642" y="1477601"/>
            <a:ext cx="392016" cy="329530"/>
          </a:xfrm>
          <a:custGeom>
            <a:rect b="b" l="l" r="r" t="t"/>
            <a:pathLst>
              <a:path extrusionOk="0" h="11022" w="13112">
                <a:moveTo>
                  <a:pt x="8900" y="950"/>
                </a:moveTo>
                <a:cubicBezTo>
                  <a:pt x="9406" y="950"/>
                  <a:pt x="9881" y="1077"/>
                  <a:pt x="10293" y="1362"/>
                </a:cubicBezTo>
                <a:cubicBezTo>
                  <a:pt x="11623" y="2217"/>
                  <a:pt x="12098" y="4149"/>
                  <a:pt x="11307" y="5669"/>
                </a:cubicBezTo>
                <a:cubicBezTo>
                  <a:pt x="10863" y="6524"/>
                  <a:pt x="9153" y="8171"/>
                  <a:pt x="6778" y="10008"/>
                </a:cubicBezTo>
                <a:cubicBezTo>
                  <a:pt x="6715" y="10055"/>
                  <a:pt x="6635" y="10079"/>
                  <a:pt x="6556" y="10079"/>
                </a:cubicBezTo>
                <a:cubicBezTo>
                  <a:pt x="6477" y="10079"/>
                  <a:pt x="6398" y="10055"/>
                  <a:pt x="6335" y="10008"/>
                </a:cubicBezTo>
                <a:cubicBezTo>
                  <a:pt x="3928" y="8171"/>
                  <a:pt x="2249" y="6524"/>
                  <a:pt x="1806" y="5669"/>
                </a:cubicBezTo>
                <a:cubicBezTo>
                  <a:pt x="1014" y="4149"/>
                  <a:pt x="1489" y="2217"/>
                  <a:pt x="2819" y="1362"/>
                </a:cubicBezTo>
                <a:cubicBezTo>
                  <a:pt x="3231" y="1077"/>
                  <a:pt x="3706" y="950"/>
                  <a:pt x="4181" y="950"/>
                </a:cubicBezTo>
                <a:cubicBezTo>
                  <a:pt x="4941" y="950"/>
                  <a:pt x="5669" y="1299"/>
                  <a:pt x="6176" y="1932"/>
                </a:cubicBezTo>
                <a:lnTo>
                  <a:pt x="6556" y="2344"/>
                </a:lnTo>
                <a:lnTo>
                  <a:pt x="6905" y="1932"/>
                </a:lnTo>
                <a:cubicBezTo>
                  <a:pt x="7411" y="1299"/>
                  <a:pt x="8140" y="950"/>
                  <a:pt x="8900" y="950"/>
                </a:cubicBezTo>
                <a:close/>
                <a:moveTo>
                  <a:pt x="4181" y="0"/>
                </a:moveTo>
                <a:cubicBezTo>
                  <a:pt x="3516" y="0"/>
                  <a:pt x="2883" y="190"/>
                  <a:pt x="2313" y="570"/>
                </a:cubicBezTo>
                <a:cubicBezTo>
                  <a:pt x="602" y="1679"/>
                  <a:pt x="1" y="4149"/>
                  <a:pt x="982" y="6081"/>
                </a:cubicBezTo>
                <a:cubicBezTo>
                  <a:pt x="1679" y="7442"/>
                  <a:pt x="4276" y="9596"/>
                  <a:pt x="5765" y="10736"/>
                </a:cubicBezTo>
                <a:cubicBezTo>
                  <a:pt x="6018" y="10926"/>
                  <a:pt x="6271" y="11021"/>
                  <a:pt x="6556" y="11021"/>
                </a:cubicBezTo>
                <a:cubicBezTo>
                  <a:pt x="6841" y="11021"/>
                  <a:pt x="7126" y="10926"/>
                  <a:pt x="7348" y="10736"/>
                </a:cubicBezTo>
                <a:cubicBezTo>
                  <a:pt x="8836" y="9596"/>
                  <a:pt x="11433" y="7442"/>
                  <a:pt x="12130" y="6081"/>
                </a:cubicBezTo>
                <a:cubicBezTo>
                  <a:pt x="13112" y="4149"/>
                  <a:pt x="12510" y="1679"/>
                  <a:pt x="10800" y="570"/>
                </a:cubicBezTo>
                <a:cubicBezTo>
                  <a:pt x="10230" y="190"/>
                  <a:pt x="9596" y="0"/>
                  <a:pt x="8931" y="0"/>
                </a:cubicBezTo>
                <a:cubicBezTo>
                  <a:pt x="8045" y="0"/>
                  <a:pt x="7221" y="349"/>
                  <a:pt x="6556" y="950"/>
                </a:cubicBezTo>
                <a:cubicBezTo>
                  <a:pt x="5891" y="349"/>
                  <a:pt x="5068" y="0"/>
                  <a:pt x="4181" y="0"/>
                </a:cubicBez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3" name="Google Shape;1163;p24"/>
          <p:cNvSpPr/>
          <p:nvPr/>
        </p:nvSpPr>
        <p:spPr>
          <a:xfrm>
            <a:off x="2559399" y="981577"/>
            <a:ext cx="389176" cy="336885"/>
          </a:xfrm>
          <a:custGeom>
            <a:rect b="b" l="l" r="r" t="t"/>
            <a:pathLst>
              <a:path extrusionOk="0" h="11268" w="13017">
                <a:moveTo>
                  <a:pt x="4274" y="927"/>
                </a:moveTo>
                <a:cubicBezTo>
                  <a:pt x="4392" y="927"/>
                  <a:pt x="4509" y="935"/>
                  <a:pt x="4624" y="950"/>
                </a:cubicBezTo>
                <a:cubicBezTo>
                  <a:pt x="5384" y="1077"/>
                  <a:pt x="6049" y="1520"/>
                  <a:pt x="6461" y="2217"/>
                </a:cubicBezTo>
                <a:lnTo>
                  <a:pt x="6746" y="2692"/>
                </a:lnTo>
                <a:lnTo>
                  <a:pt x="7158" y="2312"/>
                </a:lnTo>
                <a:cubicBezTo>
                  <a:pt x="7704" y="1848"/>
                  <a:pt x="8344" y="1596"/>
                  <a:pt x="8997" y="1596"/>
                </a:cubicBezTo>
                <a:cubicBezTo>
                  <a:pt x="9101" y="1596"/>
                  <a:pt x="9206" y="1602"/>
                  <a:pt x="9311" y="1615"/>
                </a:cubicBezTo>
                <a:cubicBezTo>
                  <a:pt x="9786" y="1679"/>
                  <a:pt x="10230" y="1900"/>
                  <a:pt x="10610" y="2217"/>
                </a:cubicBezTo>
                <a:cubicBezTo>
                  <a:pt x="11813" y="3262"/>
                  <a:pt x="11971" y="5257"/>
                  <a:pt x="10990" y="6619"/>
                </a:cubicBezTo>
                <a:cubicBezTo>
                  <a:pt x="10451" y="7442"/>
                  <a:pt x="8519" y="8804"/>
                  <a:pt x="5891" y="10293"/>
                </a:cubicBezTo>
                <a:cubicBezTo>
                  <a:pt x="5841" y="10330"/>
                  <a:pt x="5781" y="10348"/>
                  <a:pt x="5721" y="10348"/>
                </a:cubicBezTo>
                <a:cubicBezTo>
                  <a:pt x="5629" y="10348"/>
                  <a:pt x="5537" y="10306"/>
                  <a:pt x="5479" y="10229"/>
                </a:cubicBezTo>
                <a:cubicBezTo>
                  <a:pt x="3357" y="8076"/>
                  <a:pt x="1901" y="6207"/>
                  <a:pt x="1584" y="5289"/>
                </a:cubicBezTo>
                <a:cubicBezTo>
                  <a:pt x="1014" y="3674"/>
                  <a:pt x="1742" y="1837"/>
                  <a:pt x="3199" y="1172"/>
                </a:cubicBezTo>
                <a:cubicBezTo>
                  <a:pt x="3535" y="1004"/>
                  <a:pt x="3907" y="927"/>
                  <a:pt x="4274" y="927"/>
                </a:cubicBezTo>
                <a:close/>
                <a:moveTo>
                  <a:pt x="4310" y="1"/>
                </a:moveTo>
                <a:cubicBezTo>
                  <a:pt x="3794" y="1"/>
                  <a:pt x="3288" y="127"/>
                  <a:pt x="2819" y="349"/>
                </a:cubicBezTo>
                <a:cubicBezTo>
                  <a:pt x="950" y="1204"/>
                  <a:pt x="0" y="3547"/>
                  <a:pt x="697" y="5606"/>
                </a:cubicBezTo>
                <a:cubicBezTo>
                  <a:pt x="1204" y="7062"/>
                  <a:pt x="3484" y="9533"/>
                  <a:pt x="4814" y="10894"/>
                </a:cubicBezTo>
                <a:cubicBezTo>
                  <a:pt x="5004" y="11084"/>
                  <a:pt x="5257" y="11211"/>
                  <a:pt x="5542" y="11243"/>
                </a:cubicBezTo>
                <a:cubicBezTo>
                  <a:pt x="5619" y="11260"/>
                  <a:pt x="5695" y="11268"/>
                  <a:pt x="5770" y="11268"/>
                </a:cubicBezTo>
                <a:cubicBezTo>
                  <a:pt x="5976" y="11268"/>
                  <a:pt x="6172" y="11209"/>
                  <a:pt x="6334" y="11116"/>
                </a:cubicBezTo>
                <a:cubicBezTo>
                  <a:pt x="7981" y="10166"/>
                  <a:pt x="10863" y="8424"/>
                  <a:pt x="11750" y="7157"/>
                </a:cubicBezTo>
                <a:cubicBezTo>
                  <a:pt x="13016" y="5416"/>
                  <a:pt x="12763" y="2882"/>
                  <a:pt x="11211" y="1520"/>
                </a:cubicBezTo>
                <a:cubicBezTo>
                  <a:pt x="10705" y="1109"/>
                  <a:pt x="10071" y="824"/>
                  <a:pt x="9438" y="729"/>
                </a:cubicBezTo>
                <a:cubicBezTo>
                  <a:pt x="9278" y="705"/>
                  <a:pt x="9118" y="694"/>
                  <a:pt x="8957" y="694"/>
                </a:cubicBezTo>
                <a:cubicBezTo>
                  <a:pt x="8257" y="694"/>
                  <a:pt x="7560" y="912"/>
                  <a:pt x="6968" y="1299"/>
                </a:cubicBezTo>
                <a:cubicBezTo>
                  <a:pt x="6398" y="634"/>
                  <a:pt x="5606" y="159"/>
                  <a:pt x="4751" y="32"/>
                </a:cubicBezTo>
                <a:cubicBezTo>
                  <a:pt x="4604" y="11"/>
                  <a:pt x="4456" y="1"/>
                  <a:pt x="4310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64" name="Google Shape;1164;p24"/>
          <p:cNvGrpSpPr/>
          <p:nvPr/>
        </p:nvGrpSpPr>
        <p:grpSpPr>
          <a:xfrm>
            <a:off x="5126212" y="1853834"/>
            <a:ext cx="519828" cy="479107"/>
            <a:chOff x="474375" y="2162421"/>
            <a:chExt cx="519828" cy="479107"/>
          </a:xfrm>
        </p:grpSpPr>
        <p:sp>
          <p:nvSpPr>
            <p:cNvPr id="1165" name="Google Shape;1165;p24"/>
            <p:cNvSpPr/>
            <p:nvPr/>
          </p:nvSpPr>
          <p:spPr>
            <a:xfrm>
              <a:off x="474375" y="2162421"/>
              <a:ext cx="519828" cy="479107"/>
            </a:xfrm>
            <a:custGeom>
              <a:rect b="b" l="l" r="r" t="t"/>
              <a:pathLst>
                <a:path extrusionOk="0" h="16025" w="17387">
                  <a:moveTo>
                    <a:pt x="2280" y="0"/>
                  </a:moveTo>
                  <a:cubicBezTo>
                    <a:pt x="1014" y="0"/>
                    <a:pt x="0" y="1013"/>
                    <a:pt x="0" y="2249"/>
                  </a:cubicBezTo>
                  <a:lnTo>
                    <a:pt x="0" y="11496"/>
                  </a:lnTo>
                  <a:cubicBezTo>
                    <a:pt x="0" y="12731"/>
                    <a:pt x="1014" y="13776"/>
                    <a:pt x="2280" y="13776"/>
                  </a:cubicBezTo>
                  <a:lnTo>
                    <a:pt x="6777" y="13776"/>
                  </a:lnTo>
                  <a:cubicBezTo>
                    <a:pt x="7031" y="13776"/>
                    <a:pt x="7221" y="13871"/>
                    <a:pt x="7347" y="14093"/>
                  </a:cubicBezTo>
                  <a:lnTo>
                    <a:pt x="8361" y="15834"/>
                  </a:lnTo>
                  <a:cubicBezTo>
                    <a:pt x="8440" y="15961"/>
                    <a:pt x="8575" y="16024"/>
                    <a:pt x="8709" y="16024"/>
                  </a:cubicBezTo>
                  <a:cubicBezTo>
                    <a:pt x="8844" y="16024"/>
                    <a:pt x="8978" y="15961"/>
                    <a:pt x="9057" y="15834"/>
                  </a:cubicBezTo>
                  <a:lnTo>
                    <a:pt x="10071" y="14093"/>
                  </a:lnTo>
                  <a:cubicBezTo>
                    <a:pt x="10166" y="13903"/>
                    <a:pt x="10388" y="13776"/>
                    <a:pt x="10609" y="13776"/>
                  </a:cubicBezTo>
                  <a:lnTo>
                    <a:pt x="15138" y="13776"/>
                  </a:lnTo>
                  <a:cubicBezTo>
                    <a:pt x="16373" y="13776"/>
                    <a:pt x="17386" y="12731"/>
                    <a:pt x="17386" y="11496"/>
                  </a:cubicBezTo>
                  <a:lnTo>
                    <a:pt x="17386" y="2249"/>
                  </a:lnTo>
                  <a:cubicBezTo>
                    <a:pt x="17386" y="1013"/>
                    <a:pt x="16373" y="0"/>
                    <a:pt x="15138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24"/>
            <p:cNvSpPr/>
            <p:nvPr/>
          </p:nvSpPr>
          <p:spPr>
            <a:xfrm>
              <a:off x="612600" y="2282647"/>
              <a:ext cx="245279" cy="203602"/>
            </a:xfrm>
            <a:custGeom>
              <a:rect b="b" l="l" r="r" t="t"/>
              <a:pathLst>
                <a:path extrusionOk="0" h="6810" w="8204">
                  <a:moveTo>
                    <a:pt x="2503" y="1"/>
                  </a:moveTo>
                  <a:cubicBezTo>
                    <a:pt x="2123" y="1"/>
                    <a:pt x="1743" y="96"/>
                    <a:pt x="1426" y="318"/>
                  </a:cubicBezTo>
                  <a:cubicBezTo>
                    <a:pt x="381" y="983"/>
                    <a:pt x="1" y="2471"/>
                    <a:pt x="603" y="3643"/>
                  </a:cubicBezTo>
                  <a:cubicBezTo>
                    <a:pt x="1078" y="4561"/>
                    <a:pt x="2978" y="6081"/>
                    <a:pt x="3769" y="6683"/>
                  </a:cubicBezTo>
                  <a:cubicBezTo>
                    <a:pt x="3864" y="6778"/>
                    <a:pt x="3991" y="6810"/>
                    <a:pt x="4118" y="6810"/>
                  </a:cubicBezTo>
                  <a:cubicBezTo>
                    <a:pt x="4244" y="6810"/>
                    <a:pt x="4339" y="6778"/>
                    <a:pt x="4434" y="6683"/>
                  </a:cubicBezTo>
                  <a:cubicBezTo>
                    <a:pt x="5258" y="6081"/>
                    <a:pt x="7158" y="4561"/>
                    <a:pt x="7601" y="3643"/>
                  </a:cubicBezTo>
                  <a:cubicBezTo>
                    <a:pt x="8203" y="2471"/>
                    <a:pt x="7855" y="983"/>
                    <a:pt x="6810" y="318"/>
                  </a:cubicBezTo>
                  <a:cubicBezTo>
                    <a:pt x="6493" y="96"/>
                    <a:pt x="6113" y="1"/>
                    <a:pt x="5701" y="1"/>
                  </a:cubicBezTo>
                  <a:cubicBezTo>
                    <a:pt x="5100" y="1"/>
                    <a:pt x="4530" y="254"/>
                    <a:pt x="4118" y="761"/>
                  </a:cubicBezTo>
                  <a:cubicBezTo>
                    <a:pt x="3706" y="254"/>
                    <a:pt x="3136" y="1"/>
                    <a:pt x="25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7" name="Google Shape;1167;p24"/>
          <p:cNvSpPr/>
          <p:nvPr/>
        </p:nvSpPr>
        <p:spPr>
          <a:xfrm>
            <a:off x="7739807" y="1098120"/>
            <a:ext cx="661871" cy="28433"/>
          </a:xfrm>
          <a:custGeom>
            <a:rect b="b" l="l" r="r" t="t"/>
            <a:pathLst>
              <a:path extrusionOk="0" h="951" w="22138">
                <a:moveTo>
                  <a:pt x="444" y="0"/>
                </a:moveTo>
                <a:cubicBezTo>
                  <a:pt x="191" y="0"/>
                  <a:pt x="1" y="222"/>
                  <a:pt x="1" y="475"/>
                </a:cubicBezTo>
                <a:cubicBezTo>
                  <a:pt x="1" y="729"/>
                  <a:pt x="223" y="950"/>
                  <a:pt x="444" y="950"/>
                </a:cubicBezTo>
                <a:lnTo>
                  <a:pt x="21663" y="950"/>
                </a:lnTo>
                <a:cubicBezTo>
                  <a:pt x="21916" y="950"/>
                  <a:pt x="22138" y="729"/>
                  <a:pt x="22138" y="475"/>
                </a:cubicBezTo>
                <a:cubicBezTo>
                  <a:pt x="22138" y="222"/>
                  <a:pt x="21916" y="0"/>
                  <a:pt x="21663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8" name="Google Shape;1168;p24"/>
          <p:cNvSpPr/>
          <p:nvPr/>
        </p:nvSpPr>
        <p:spPr>
          <a:xfrm>
            <a:off x="8905761" y="2899491"/>
            <a:ext cx="386335" cy="27476"/>
          </a:xfrm>
          <a:custGeom>
            <a:rect b="b" l="l" r="r" t="t"/>
            <a:pathLst>
              <a:path extrusionOk="0" h="919" w="12922">
                <a:moveTo>
                  <a:pt x="476" y="0"/>
                </a:moveTo>
                <a:cubicBezTo>
                  <a:pt x="222" y="0"/>
                  <a:pt x="1" y="190"/>
                  <a:pt x="1" y="444"/>
                </a:cubicBezTo>
                <a:cubicBezTo>
                  <a:pt x="1" y="697"/>
                  <a:pt x="222" y="919"/>
                  <a:pt x="476" y="919"/>
                </a:cubicBezTo>
                <a:lnTo>
                  <a:pt x="12478" y="919"/>
                </a:lnTo>
                <a:cubicBezTo>
                  <a:pt x="12732" y="919"/>
                  <a:pt x="12922" y="697"/>
                  <a:pt x="12922" y="444"/>
                </a:cubicBezTo>
                <a:cubicBezTo>
                  <a:pt x="12922" y="190"/>
                  <a:pt x="12700" y="0"/>
                  <a:pt x="12478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9" name="Google Shape;1169;p24"/>
          <p:cNvSpPr/>
          <p:nvPr/>
        </p:nvSpPr>
        <p:spPr>
          <a:xfrm>
            <a:off x="6164225" y="4768541"/>
            <a:ext cx="341818" cy="285013"/>
          </a:xfrm>
          <a:custGeom>
            <a:rect b="b" l="l" r="r" t="t"/>
            <a:pathLst>
              <a:path extrusionOk="0" h="9533" w="11433">
                <a:moveTo>
                  <a:pt x="3484" y="0"/>
                </a:moveTo>
                <a:cubicBezTo>
                  <a:pt x="2946" y="0"/>
                  <a:pt x="2407" y="159"/>
                  <a:pt x="1932" y="475"/>
                </a:cubicBezTo>
                <a:cubicBezTo>
                  <a:pt x="507" y="1425"/>
                  <a:pt x="0" y="3484"/>
                  <a:pt x="824" y="5099"/>
                </a:cubicBezTo>
                <a:cubicBezTo>
                  <a:pt x="1489" y="6366"/>
                  <a:pt x="4149" y="8488"/>
                  <a:pt x="5257" y="9374"/>
                </a:cubicBezTo>
                <a:cubicBezTo>
                  <a:pt x="5384" y="9469"/>
                  <a:pt x="5543" y="9533"/>
                  <a:pt x="5701" y="9533"/>
                </a:cubicBezTo>
                <a:cubicBezTo>
                  <a:pt x="5891" y="9533"/>
                  <a:pt x="6049" y="9469"/>
                  <a:pt x="6176" y="9374"/>
                </a:cubicBezTo>
                <a:cubicBezTo>
                  <a:pt x="7284" y="8488"/>
                  <a:pt x="9945" y="6366"/>
                  <a:pt x="10578" y="5099"/>
                </a:cubicBezTo>
                <a:cubicBezTo>
                  <a:pt x="11433" y="3484"/>
                  <a:pt x="10926" y="1425"/>
                  <a:pt x="9469" y="475"/>
                </a:cubicBezTo>
                <a:cubicBezTo>
                  <a:pt x="9026" y="159"/>
                  <a:pt x="8488" y="0"/>
                  <a:pt x="7949" y="0"/>
                </a:cubicBezTo>
                <a:cubicBezTo>
                  <a:pt x="7094" y="0"/>
                  <a:pt x="6271" y="412"/>
                  <a:pt x="5701" y="1109"/>
                </a:cubicBezTo>
                <a:cubicBezTo>
                  <a:pt x="5131" y="412"/>
                  <a:pt x="4339" y="0"/>
                  <a:pt x="3484" y="0"/>
                </a:cubicBezTo>
                <a:close/>
              </a:path>
            </a:pathLst>
          </a:custGeom>
          <a:solidFill>
            <a:srgbClr val="F28D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0" name="Google Shape;1170;p24"/>
          <p:cNvSpPr/>
          <p:nvPr/>
        </p:nvSpPr>
        <p:spPr>
          <a:xfrm>
            <a:off x="1501708" y="200470"/>
            <a:ext cx="104163" cy="104193"/>
          </a:xfrm>
          <a:custGeom>
            <a:rect b="b" l="l" r="r" t="t"/>
            <a:pathLst>
              <a:path extrusionOk="0" h="3485" w="3484">
                <a:moveTo>
                  <a:pt x="1742" y="1"/>
                </a:moveTo>
                <a:cubicBezTo>
                  <a:pt x="1457" y="1"/>
                  <a:pt x="1235" y="222"/>
                  <a:pt x="1235" y="507"/>
                </a:cubicBezTo>
                <a:lnTo>
                  <a:pt x="1235" y="1236"/>
                </a:lnTo>
                <a:lnTo>
                  <a:pt x="507" y="1236"/>
                </a:lnTo>
                <a:cubicBezTo>
                  <a:pt x="222" y="1236"/>
                  <a:pt x="0" y="1457"/>
                  <a:pt x="0" y="1742"/>
                </a:cubicBezTo>
                <a:cubicBezTo>
                  <a:pt x="0" y="2027"/>
                  <a:pt x="222" y="2249"/>
                  <a:pt x="507" y="2249"/>
                </a:cubicBezTo>
                <a:lnTo>
                  <a:pt x="1235" y="2249"/>
                </a:lnTo>
                <a:lnTo>
                  <a:pt x="1235" y="2977"/>
                </a:lnTo>
                <a:cubicBezTo>
                  <a:pt x="1235" y="3262"/>
                  <a:pt x="1457" y="3484"/>
                  <a:pt x="1742" y="3484"/>
                </a:cubicBezTo>
                <a:cubicBezTo>
                  <a:pt x="2027" y="3484"/>
                  <a:pt x="2249" y="3262"/>
                  <a:pt x="2249" y="2977"/>
                </a:cubicBezTo>
                <a:lnTo>
                  <a:pt x="2249" y="2249"/>
                </a:lnTo>
                <a:lnTo>
                  <a:pt x="2977" y="2249"/>
                </a:lnTo>
                <a:cubicBezTo>
                  <a:pt x="3262" y="2249"/>
                  <a:pt x="3484" y="2027"/>
                  <a:pt x="3484" y="1742"/>
                </a:cubicBezTo>
                <a:cubicBezTo>
                  <a:pt x="3484" y="1457"/>
                  <a:pt x="3262" y="1236"/>
                  <a:pt x="2977" y="1236"/>
                </a:cubicBezTo>
                <a:lnTo>
                  <a:pt x="2249" y="1236"/>
                </a:lnTo>
                <a:lnTo>
                  <a:pt x="2249" y="507"/>
                </a:lnTo>
                <a:cubicBezTo>
                  <a:pt x="2249" y="222"/>
                  <a:pt x="2027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1" name="Google Shape;1171;p24"/>
          <p:cNvSpPr txBox="1"/>
          <p:nvPr/>
        </p:nvSpPr>
        <p:spPr>
          <a:xfrm>
            <a:off x="76800" y="4456525"/>
            <a:ext cx="8990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Kemp Simon, DIGITAL 2022: COLOMBIA, Data Reportal. </a:t>
            </a:r>
            <a:r>
              <a:rPr b="0" i="0" lang="en" sz="1300" u="none" cap="none" strike="noStrike">
                <a:solidFill>
                  <a:schemeClr val="dk1"/>
                </a:solidFill>
                <a:uFill>
                  <a:noFill/>
                </a:uFill>
                <a:latin typeface="Hind Vadodara Light"/>
                <a:ea typeface="Hind Vadodara Light"/>
                <a:cs typeface="Hind Vadodara Light"/>
                <a:sym typeface="Hind Vadodara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https://datareportal.com/reports/digital-2022-colombia</a:t>
            </a:r>
            <a:endParaRPr b="0" i="0" sz="1300" u="none" cap="none" strike="noStrike">
              <a:solidFill>
                <a:schemeClr val="dk1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Elogia y Epsilon Technologies, Estudio de redes sociales 2022. https://iabspain.es/estudio/estudio-de-redes-sociales-2022</a:t>
            </a:r>
            <a:endParaRPr b="0" i="0" sz="1300" u="none" cap="none" strike="noStrike">
              <a:solidFill>
                <a:schemeClr val="dk1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sp>
        <p:nvSpPr>
          <p:cNvPr id="1172" name="Google Shape;1172;p24"/>
          <p:cNvSpPr txBox="1"/>
          <p:nvPr>
            <p:ph idx="1" type="subTitle"/>
          </p:nvPr>
        </p:nvSpPr>
        <p:spPr>
          <a:xfrm>
            <a:off x="2637600" y="708175"/>
            <a:ext cx="33366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200"/>
              <a:buNone/>
            </a:pPr>
            <a:r>
              <a:rPr lang="en" sz="1800"/>
              <a:t>¿Cómo definirías esta red social en una palabra?</a:t>
            </a:r>
            <a:endParaRPr sz="1800"/>
          </a:p>
        </p:txBody>
      </p:sp>
      <p:pic>
        <p:nvPicPr>
          <p:cNvPr id="1173" name="Google Shape;117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4" name="Google Shape;1174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09943" y="1485437"/>
            <a:ext cx="1912881" cy="271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5" name="Google Shape;1175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39250" y="2305625"/>
            <a:ext cx="3333202" cy="171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25"/>
          <p:cNvSpPr/>
          <p:nvPr/>
        </p:nvSpPr>
        <p:spPr>
          <a:xfrm flipH="1" rot="5400000">
            <a:off x="-1971287" y="1971288"/>
            <a:ext cx="5147175" cy="120460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1" name="Google Shape;1181;p25"/>
          <p:cNvSpPr txBox="1"/>
          <p:nvPr>
            <p:ph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Percepción de las redes sociales</a:t>
            </a:r>
            <a:endParaRPr/>
          </a:p>
        </p:txBody>
      </p:sp>
      <p:grpSp>
        <p:nvGrpSpPr>
          <p:cNvPr id="1182" name="Google Shape;1182;p25"/>
          <p:cNvGrpSpPr/>
          <p:nvPr/>
        </p:nvGrpSpPr>
        <p:grpSpPr>
          <a:xfrm>
            <a:off x="5900962" y="1279563"/>
            <a:ext cx="2652971" cy="3060880"/>
            <a:chOff x="5399249" y="1260588"/>
            <a:chExt cx="2652971" cy="3060880"/>
          </a:xfrm>
        </p:grpSpPr>
        <p:sp>
          <p:nvSpPr>
            <p:cNvPr id="1183" name="Google Shape;1183;p25"/>
            <p:cNvSpPr/>
            <p:nvPr/>
          </p:nvSpPr>
          <p:spPr>
            <a:xfrm>
              <a:off x="5399249" y="1260588"/>
              <a:ext cx="2652971" cy="3060880"/>
            </a:xfrm>
            <a:custGeom>
              <a:rect b="b" l="l" r="r" t="t"/>
              <a:pathLst>
                <a:path extrusionOk="0" h="118823" w="102988">
                  <a:moveTo>
                    <a:pt x="6144" y="1"/>
                  </a:moveTo>
                  <a:cubicBezTo>
                    <a:pt x="2755" y="1"/>
                    <a:pt x="0" y="2724"/>
                    <a:pt x="0" y="6113"/>
                  </a:cubicBezTo>
                  <a:lnTo>
                    <a:pt x="0" y="112710"/>
                  </a:lnTo>
                  <a:cubicBezTo>
                    <a:pt x="0" y="116067"/>
                    <a:pt x="2755" y="118822"/>
                    <a:pt x="6144" y="118822"/>
                  </a:cubicBezTo>
                  <a:lnTo>
                    <a:pt x="96876" y="118822"/>
                  </a:lnTo>
                  <a:cubicBezTo>
                    <a:pt x="100264" y="118822"/>
                    <a:pt x="102988" y="116067"/>
                    <a:pt x="102988" y="112710"/>
                  </a:cubicBezTo>
                  <a:lnTo>
                    <a:pt x="102988" y="6113"/>
                  </a:lnTo>
                  <a:cubicBezTo>
                    <a:pt x="102988" y="2724"/>
                    <a:pt x="100233" y="1"/>
                    <a:pt x="9687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25"/>
            <p:cNvSpPr/>
            <p:nvPr/>
          </p:nvSpPr>
          <p:spPr>
            <a:xfrm>
              <a:off x="6644143" y="4085659"/>
              <a:ext cx="163988" cy="163988"/>
            </a:xfrm>
            <a:custGeom>
              <a:rect b="b" l="l" r="r" t="t"/>
              <a:pathLst>
                <a:path extrusionOk="0" h="6366" w="6366">
                  <a:moveTo>
                    <a:pt x="3167" y="0"/>
                  </a:moveTo>
                  <a:cubicBezTo>
                    <a:pt x="1425" y="0"/>
                    <a:pt x="0" y="1425"/>
                    <a:pt x="0" y="3167"/>
                  </a:cubicBezTo>
                  <a:cubicBezTo>
                    <a:pt x="0" y="4940"/>
                    <a:pt x="1425" y="6366"/>
                    <a:pt x="3167" y="6366"/>
                  </a:cubicBezTo>
                  <a:cubicBezTo>
                    <a:pt x="4940" y="6366"/>
                    <a:pt x="6366" y="4940"/>
                    <a:pt x="6366" y="3167"/>
                  </a:cubicBezTo>
                  <a:cubicBezTo>
                    <a:pt x="6366" y="1425"/>
                    <a:pt x="4940" y="0"/>
                    <a:pt x="3167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25"/>
            <p:cNvSpPr/>
            <p:nvPr/>
          </p:nvSpPr>
          <p:spPr>
            <a:xfrm>
              <a:off x="6404294" y="1348687"/>
              <a:ext cx="642867" cy="33488"/>
            </a:xfrm>
            <a:custGeom>
              <a:rect b="b" l="l" r="r" t="t"/>
              <a:pathLst>
                <a:path extrusionOk="0" h="1300" w="24956">
                  <a:moveTo>
                    <a:pt x="665" y="1"/>
                  </a:moveTo>
                  <a:cubicBezTo>
                    <a:pt x="317" y="1"/>
                    <a:pt x="0" y="286"/>
                    <a:pt x="0" y="634"/>
                  </a:cubicBezTo>
                  <a:lnTo>
                    <a:pt x="0" y="666"/>
                  </a:lnTo>
                  <a:cubicBezTo>
                    <a:pt x="0" y="1014"/>
                    <a:pt x="317" y="1299"/>
                    <a:pt x="665" y="1299"/>
                  </a:cubicBezTo>
                  <a:lnTo>
                    <a:pt x="24322" y="1299"/>
                  </a:lnTo>
                  <a:cubicBezTo>
                    <a:pt x="24671" y="1299"/>
                    <a:pt x="24956" y="1014"/>
                    <a:pt x="24956" y="666"/>
                  </a:cubicBezTo>
                  <a:lnTo>
                    <a:pt x="24956" y="634"/>
                  </a:lnTo>
                  <a:cubicBezTo>
                    <a:pt x="24956" y="286"/>
                    <a:pt x="24671" y="1"/>
                    <a:pt x="24322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86" name="Google Shape;1186;p25"/>
          <p:cNvSpPr/>
          <p:nvPr/>
        </p:nvSpPr>
        <p:spPr>
          <a:xfrm flipH="1">
            <a:off x="1214942" y="1453805"/>
            <a:ext cx="4012178" cy="2712412"/>
          </a:xfrm>
          <a:custGeom>
            <a:rect b="b" l="l" r="r" t="t"/>
            <a:pathLst>
              <a:path extrusionOk="0" h="90542" w="133929">
                <a:moveTo>
                  <a:pt x="20047" y="0"/>
                </a:moveTo>
                <a:cubicBezTo>
                  <a:pt x="19888" y="0"/>
                  <a:pt x="19762" y="127"/>
                  <a:pt x="19762" y="285"/>
                </a:cubicBezTo>
                <a:cubicBezTo>
                  <a:pt x="19762" y="443"/>
                  <a:pt x="19888" y="570"/>
                  <a:pt x="20047" y="570"/>
                </a:cubicBezTo>
                <a:lnTo>
                  <a:pt x="20078" y="570"/>
                </a:lnTo>
                <a:cubicBezTo>
                  <a:pt x="20268" y="570"/>
                  <a:pt x="20395" y="443"/>
                  <a:pt x="20395" y="285"/>
                </a:cubicBezTo>
                <a:cubicBezTo>
                  <a:pt x="20395" y="127"/>
                  <a:pt x="20268" y="0"/>
                  <a:pt x="20078" y="0"/>
                </a:cubicBezTo>
                <a:close/>
                <a:moveTo>
                  <a:pt x="21662" y="0"/>
                </a:moveTo>
                <a:cubicBezTo>
                  <a:pt x="21503" y="0"/>
                  <a:pt x="21377" y="127"/>
                  <a:pt x="21377" y="285"/>
                </a:cubicBezTo>
                <a:cubicBezTo>
                  <a:pt x="21377" y="443"/>
                  <a:pt x="21503" y="570"/>
                  <a:pt x="21662" y="570"/>
                </a:cubicBezTo>
                <a:lnTo>
                  <a:pt x="21725" y="570"/>
                </a:lnTo>
                <a:cubicBezTo>
                  <a:pt x="21883" y="570"/>
                  <a:pt x="22010" y="443"/>
                  <a:pt x="22010" y="285"/>
                </a:cubicBezTo>
                <a:cubicBezTo>
                  <a:pt x="22010" y="127"/>
                  <a:pt x="21883" y="0"/>
                  <a:pt x="21725" y="0"/>
                </a:cubicBezTo>
                <a:close/>
                <a:moveTo>
                  <a:pt x="23309" y="0"/>
                </a:moveTo>
                <a:cubicBezTo>
                  <a:pt x="23150" y="0"/>
                  <a:pt x="22992" y="127"/>
                  <a:pt x="22992" y="285"/>
                </a:cubicBezTo>
                <a:cubicBezTo>
                  <a:pt x="22992" y="443"/>
                  <a:pt x="23150" y="570"/>
                  <a:pt x="23309" y="570"/>
                </a:cubicBezTo>
                <a:lnTo>
                  <a:pt x="23340" y="570"/>
                </a:lnTo>
                <a:cubicBezTo>
                  <a:pt x="23499" y="570"/>
                  <a:pt x="23625" y="443"/>
                  <a:pt x="23625" y="285"/>
                </a:cubicBezTo>
                <a:cubicBezTo>
                  <a:pt x="23625" y="127"/>
                  <a:pt x="23499" y="0"/>
                  <a:pt x="23340" y="0"/>
                </a:cubicBezTo>
                <a:close/>
                <a:moveTo>
                  <a:pt x="24924" y="0"/>
                </a:moveTo>
                <a:cubicBezTo>
                  <a:pt x="24765" y="0"/>
                  <a:pt x="24639" y="127"/>
                  <a:pt x="24639" y="285"/>
                </a:cubicBezTo>
                <a:cubicBezTo>
                  <a:pt x="24639" y="443"/>
                  <a:pt x="24765" y="570"/>
                  <a:pt x="24924" y="570"/>
                </a:cubicBezTo>
                <a:lnTo>
                  <a:pt x="24955" y="570"/>
                </a:lnTo>
                <a:cubicBezTo>
                  <a:pt x="25114" y="570"/>
                  <a:pt x="25240" y="443"/>
                  <a:pt x="25240" y="285"/>
                </a:cubicBezTo>
                <a:cubicBezTo>
                  <a:pt x="25240" y="127"/>
                  <a:pt x="25082" y="0"/>
                  <a:pt x="24924" y="0"/>
                </a:cubicBezTo>
                <a:close/>
                <a:moveTo>
                  <a:pt x="26539" y="0"/>
                </a:moveTo>
                <a:cubicBezTo>
                  <a:pt x="26380" y="0"/>
                  <a:pt x="26254" y="127"/>
                  <a:pt x="26254" y="285"/>
                </a:cubicBezTo>
                <a:cubicBezTo>
                  <a:pt x="26254" y="443"/>
                  <a:pt x="26380" y="570"/>
                  <a:pt x="26539" y="570"/>
                </a:cubicBezTo>
                <a:lnTo>
                  <a:pt x="26570" y="570"/>
                </a:lnTo>
                <a:cubicBezTo>
                  <a:pt x="26760" y="570"/>
                  <a:pt x="26887" y="443"/>
                  <a:pt x="26887" y="285"/>
                </a:cubicBezTo>
                <a:cubicBezTo>
                  <a:pt x="26887" y="127"/>
                  <a:pt x="26760" y="0"/>
                  <a:pt x="26570" y="0"/>
                </a:cubicBezTo>
                <a:close/>
                <a:moveTo>
                  <a:pt x="28154" y="0"/>
                </a:moveTo>
                <a:cubicBezTo>
                  <a:pt x="27996" y="0"/>
                  <a:pt x="27869" y="127"/>
                  <a:pt x="27869" y="285"/>
                </a:cubicBezTo>
                <a:cubicBezTo>
                  <a:pt x="27869" y="443"/>
                  <a:pt x="27996" y="570"/>
                  <a:pt x="28154" y="570"/>
                </a:cubicBezTo>
                <a:lnTo>
                  <a:pt x="28217" y="570"/>
                </a:lnTo>
                <a:cubicBezTo>
                  <a:pt x="28376" y="570"/>
                  <a:pt x="28502" y="443"/>
                  <a:pt x="28502" y="285"/>
                </a:cubicBezTo>
                <a:cubicBezTo>
                  <a:pt x="28502" y="127"/>
                  <a:pt x="28376" y="0"/>
                  <a:pt x="28217" y="0"/>
                </a:cubicBezTo>
                <a:close/>
                <a:moveTo>
                  <a:pt x="29801" y="0"/>
                </a:moveTo>
                <a:cubicBezTo>
                  <a:pt x="29611" y="0"/>
                  <a:pt x="29484" y="127"/>
                  <a:pt x="29484" y="285"/>
                </a:cubicBezTo>
                <a:cubicBezTo>
                  <a:pt x="29484" y="443"/>
                  <a:pt x="29611" y="570"/>
                  <a:pt x="29801" y="570"/>
                </a:cubicBezTo>
                <a:lnTo>
                  <a:pt x="29832" y="570"/>
                </a:lnTo>
                <a:cubicBezTo>
                  <a:pt x="29991" y="570"/>
                  <a:pt x="30117" y="443"/>
                  <a:pt x="30117" y="285"/>
                </a:cubicBezTo>
                <a:cubicBezTo>
                  <a:pt x="30117" y="127"/>
                  <a:pt x="29991" y="0"/>
                  <a:pt x="29832" y="0"/>
                </a:cubicBezTo>
                <a:close/>
                <a:moveTo>
                  <a:pt x="31416" y="0"/>
                </a:moveTo>
                <a:cubicBezTo>
                  <a:pt x="31257" y="0"/>
                  <a:pt x="31131" y="127"/>
                  <a:pt x="31131" y="285"/>
                </a:cubicBezTo>
                <a:cubicBezTo>
                  <a:pt x="31131" y="443"/>
                  <a:pt x="31257" y="570"/>
                  <a:pt x="31416" y="570"/>
                </a:cubicBezTo>
                <a:lnTo>
                  <a:pt x="31447" y="570"/>
                </a:lnTo>
                <a:cubicBezTo>
                  <a:pt x="31606" y="570"/>
                  <a:pt x="31764" y="443"/>
                  <a:pt x="31764" y="285"/>
                </a:cubicBezTo>
                <a:cubicBezTo>
                  <a:pt x="31764" y="127"/>
                  <a:pt x="31606" y="0"/>
                  <a:pt x="31447" y="0"/>
                </a:cubicBezTo>
                <a:close/>
                <a:moveTo>
                  <a:pt x="33031" y="0"/>
                </a:moveTo>
                <a:cubicBezTo>
                  <a:pt x="32873" y="0"/>
                  <a:pt x="32746" y="127"/>
                  <a:pt x="32746" y="285"/>
                </a:cubicBezTo>
                <a:cubicBezTo>
                  <a:pt x="32746" y="443"/>
                  <a:pt x="32873" y="570"/>
                  <a:pt x="33031" y="570"/>
                </a:cubicBezTo>
                <a:lnTo>
                  <a:pt x="33063" y="570"/>
                </a:lnTo>
                <a:cubicBezTo>
                  <a:pt x="33253" y="570"/>
                  <a:pt x="33348" y="443"/>
                  <a:pt x="33348" y="285"/>
                </a:cubicBezTo>
                <a:cubicBezTo>
                  <a:pt x="33348" y="127"/>
                  <a:pt x="33189" y="0"/>
                  <a:pt x="33031" y="0"/>
                </a:cubicBezTo>
                <a:close/>
                <a:moveTo>
                  <a:pt x="34646" y="0"/>
                </a:moveTo>
                <a:cubicBezTo>
                  <a:pt x="34488" y="0"/>
                  <a:pt x="34361" y="127"/>
                  <a:pt x="34361" y="285"/>
                </a:cubicBezTo>
                <a:cubicBezTo>
                  <a:pt x="34361" y="443"/>
                  <a:pt x="34488" y="570"/>
                  <a:pt x="34646" y="570"/>
                </a:cubicBezTo>
                <a:lnTo>
                  <a:pt x="34709" y="570"/>
                </a:lnTo>
                <a:cubicBezTo>
                  <a:pt x="34868" y="570"/>
                  <a:pt x="34994" y="443"/>
                  <a:pt x="34994" y="285"/>
                </a:cubicBezTo>
                <a:cubicBezTo>
                  <a:pt x="34994" y="127"/>
                  <a:pt x="34868" y="0"/>
                  <a:pt x="34709" y="0"/>
                </a:cubicBezTo>
                <a:close/>
                <a:moveTo>
                  <a:pt x="36293" y="0"/>
                </a:moveTo>
                <a:cubicBezTo>
                  <a:pt x="36103" y="0"/>
                  <a:pt x="35976" y="127"/>
                  <a:pt x="35976" y="285"/>
                </a:cubicBezTo>
                <a:cubicBezTo>
                  <a:pt x="35976" y="443"/>
                  <a:pt x="36103" y="570"/>
                  <a:pt x="36293" y="570"/>
                </a:cubicBezTo>
                <a:lnTo>
                  <a:pt x="36324" y="570"/>
                </a:lnTo>
                <a:cubicBezTo>
                  <a:pt x="36483" y="570"/>
                  <a:pt x="36610" y="443"/>
                  <a:pt x="36610" y="285"/>
                </a:cubicBezTo>
                <a:cubicBezTo>
                  <a:pt x="36610" y="127"/>
                  <a:pt x="36483" y="0"/>
                  <a:pt x="36324" y="0"/>
                </a:cubicBezTo>
                <a:close/>
                <a:moveTo>
                  <a:pt x="37908" y="0"/>
                </a:moveTo>
                <a:cubicBezTo>
                  <a:pt x="37750" y="0"/>
                  <a:pt x="37623" y="127"/>
                  <a:pt x="37623" y="285"/>
                </a:cubicBezTo>
                <a:cubicBezTo>
                  <a:pt x="37623" y="443"/>
                  <a:pt x="37750" y="570"/>
                  <a:pt x="37908" y="570"/>
                </a:cubicBezTo>
                <a:lnTo>
                  <a:pt x="37940" y="570"/>
                </a:lnTo>
                <a:cubicBezTo>
                  <a:pt x="38098" y="570"/>
                  <a:pt x="38256" y="443"/>
                  <a:pt x="38256" y="285"/>
                </a:cubicBezTo>
                <a:cubicBezTo>
                  <a:pt x="38256" y="127"/>
                  <a:pt x="38098" y="0"/>
                  <a:pt x="37940" y="0"/>
                </a:cubicBezTo>
                <a:close/>
                <a:moveTo>
                  <a:pt x="39523" y="0"/>
                </a:moveTo>
                <a:cubicBezTo>
                  <a:pt x="39365" y="0"/>
                  <a:pt x="39238" y="127"/>
                  <a:pt x="39238" y="285"/>
                </a:cubicBezTo>
                <a:cubicBezTo>
                  <a:pt x="39238" y="443"/>
                  <a:pt x="39365" y="570"/>
                  <a:pt x="39523" y="570"/>
                </a:cubicBezTo>
                <a:lnTo>
                  <a:pt x="39555" y="570"/>
                </a:lnTo>
                <a:cubicBezTo>
                  <a:pt x="39745" y="570"/>
                  <a:pt x="39840" y="443"/>
                  <a:pt x="39840" y="285"/>
                </a:cubicBezTo>
                <a:cubicBezTo>
                  <a:pt x="39840" y="127"/>
                  <a:pt x="39681" y="0"/>
                  <a:pt x="39523" y="0"/>
                </a:cubicBezTo>
                <a:close/>
                <a:moveTo>
                  <a:pt x="41138" y="0"/>
                </a:moveTo>
                <a:cubicBezTo>
                  <a:pt x="40980" y="0"/>
                  <a:pt x="40853" y="127"/>
                  <a:pt x="40853" y="285"/>
                </a:cubicBezTo>
                <a:cubicBezTo>
                  <a:pt x="40853" y="443"/>
                  <a:pt x="40980" y="570"/>
                  <a:pt x="41138" y="570"/>
                </a:cubicBezTo>
                <a:lnTo>
                  <a:pt x="41202" y="570"/>
                </a:lnTo>
                <a:cubicBezTo>
                  <a:pt x="41360" y="570"/>
                  <a:pt x="41487" y="443"/>
                  <a:pt x="41487" y="285"/>
                </a:cubicBezTo>
                <a:cubicBezTo>
                  <a:pt x="41487" y="127"/>
                  <a:pt x="41360" y="0"/>
                  <a:pt x="41202" y="0"/>
                </a:cubicBezTo>
                <a:close/>
                <a:moveTo>
                  <a:pt x="42785" y="0"/>
                </a:moveTo>
                <a:cubicBezTo>
                  <a:pt x="42627" y="0"/>
                  <a:pt x="42468" y="127"/>
                  <a:pt x="42468" y="285"/>
                </a:cubicBezTo>
                <a:cubicBezTo>
                  <a:pt x="42468" y="443"/>
                  <a:pt x="42627" y="570"/>
                  <a:pt x="42785" y="570"/>
                </a:cubicBezTo>
                <a:lnTo>
                  <a:pt x="42817" y="570"/>
                </a:lnTo>
                <a:cubicBezTo>
                  <a:pt x="42975" y="570"/>
                  <a:pt x="43102" y="443"/>
                  <a:pt x="43102" y="285"/>
                </a:cubicBezTo>
                <a:cubicBezTo>
                  <a:pt x="43102" y="127"/>
                  <a:pt x="42975" y="0"/>
                  <a:pt x="42817" y="0"/>
                </a:cubicBezTo>
                <a:close/>
                <a:moveTo>
                  <a:pt x="44400" y="0"/>
                </a:moveTo>
                <a:cubicBezTo>
                  <a:pt x="44242" y="0"/>
                  <a:pt x="44083" y="127"/>
                  <a:pt x="44083" y="285"/>
                </a:cubicBezTo>
                <a:cubicBezTo>
                  <a:pt x="44083" y="443"/>
                  <a:pt x="44242" y="570"/>
                  <a:pt x="44400" y="570"/>
                </a:cubicBezTo>
                <a:lnTo>
                  <a:pt x="44432" y="570"/>
                </a:lnTo>
                <a:cubicBezTo>
                  <a:pt x="44590" y="570"/>
                  <a:pt x="44748" y="443"/>
                  <a:pt x="44748" y="285"/>
                </a:cubicBezTo>
                <a:cubicBezTo>
                  <a:pt x="44748" y="127"/>
                  <a:pt x="44590" y="0"/>
                  <a:pt x="44432" y="0"/>
                </a:cubicBezTo>
                <a:close/>
                <a:moveTo>
                  <a:pt x="46015" y="0"/>
                </a:moveTo>
                <a:cubicBezTo>
                  <a:pt x="45857" y="0"/>
                  <a:pt x="45730" y="127"/>
                  <a:pt x="45730" y="285"/>
                </a:cubicBezTo>
                <a:cubicBezTo>
                  <a:pt x="45730" y="443"/>
                  <a:pt x="45857" y="570"/>
                  <a:pt x="46015" y="570"/>
                </a:cubicBezTo>
                <a:lnTo>
                  <a:pt x="46047" y="570"/>
                </a:lnTo>
                <a:cubicBezTo>
                  <a:pt x="46237" y="570"/>
                  <a:pt x="46364" y="443"/>
                  <a:pt x="46364" y="285"/>
                </a:cubicBezTo>
                <a:cubicBezTo>
                  <a:pt x="46364" y="127"/>
                  <a:pt x="46237" y="0"/>
                  <a:pt x="46047" y="0"/>
                </a:cubicBezTo>
                <a:close/>
                <a:moveTo>
                  <a:pt x="47630" y="0"/>
                </a:moveTo>
                <a:cubicBezTo>
                  <a:pt x="47472" y="0"/>
                  <a:pt x="47345" y="127"/>
                  <a:pt x="47345" y="285"/>
                </a:cubicBezTo>
                <a:cubicBezTo>
                  <a:pt x="47345" y="443"/>
                  <a:pt x="47472" y="570"/>
                  <a:pt x="47630" y="570"/>
                </a:cubicBezTo>
                <a:lnTo>
                  <a:pt x="47694" y="570"/>
                </a:lnTo>
                <a:cubicBezTo>
                  <a:pt x="47852" y="570"/>
                  <a:pt x="47947" y="443"/>
                  <a:pt x="47947" y="285"/>
                </a:cubicBezTo>
                <a:cubicBezTo>
                  <a:pt x="47947" y="127"/>
                  <a:pt x="47820" y="0"/>
                  <a:pt x="47630" y="0"/>
                </a:cubicBezTo>
                <a:close/>
                <a:moveTo>
                  <a:pt x="49277" y="0"/>
                </a:moveTo>
                <a:cubicBezTo>
                  <a:pt x="49087" y="0"/>
                  <a:pt x="48960" y="127"/>
                  <a:pt x="48960" y="285"/>
                </a:cubicBezTo>
                <a:cubicBezTo>
                  <a:pt x="48960" y="443"/>
                  <a:pt x="49087" y="570"/>
                  <a:pt x="49277" y="570"/>
                </a:cubicBezTo>
                <a:lnTo>
                  <a:pt x="49309" y="570"/>
                </a:lnTo>
                <a:cubicBezTo>
                  <a:pt x="49467" y="570"/>
                  <a:pt x="49594" y="443"/>
                  <a:pt x="49594" y="285"/>
                </a:cubicBezTo>
                <a:cubicBezTo>
                  <a:pt x="49594" y="127"/>
                  <a:pt x="49467" y="0"/>
                  <a:pt x="49309" y="0"/>
                </a:cubicBezTo>
                <a:close/>
                <a:moveTo>
                  <a:pt x="50892" y="0"/>
                </a:moveTo>
                <a:cubicBezTo>
                  <a:pt x="50734" y="0"/>
                  <a:pt x="50607" y="127"/>
                  <a:pt x="50607" y="285"/>
                </a:cubicBezTo>
                <a:cubicBezTo>
                  <a:pt x="50607" y="443"/>
                  <a:pt x="50734" y="570"/>
                  <a:pt x="50892" y="570"/>
                </a:cubicBezTo>
                <a:lnTo>
                  <a:pt x="50924" y="570"/>
                </a:lnTo>
                <a:cubicBezTo>
                  <a:pt x="51082" y="570"/>
                  <a:pt x="51241" y="443"/>
                  <a:pt x="51241" y="285"/>
                </a:cubicBezTo>
                <a:cubicBezTo>
                  <a:pt x="51241" y="127"/>
                  <a:pt x="51082" y="0"/>
                  <a:pt x="50924" y="0"/>
                </a:cubicBezTo>
                <a:close/>
                <a:moveTo>
                  <a:pt x="52507" y="0"/>
                </a:moveTo>
                <a:cubicBezTo>
                  <a:pt x="52349" y="0"/>
                  <a:pt x="52222" y="127"/>
                  <a:pt x="52222" y="285"/>
                </a:cubicBezTo>
                <a:cubicBezTo>
                  <a:pt x="52222" y="443"/>
                  <a:pt x="52349" y="570"/>
                  <a:pt x="52507" y="570"/>
                </a:cubicBezTo>
                <a:lnTo>
                  <a:pt x="52539" y="570"/>
                </a:lnTo>
                <a:cubicBezTo>
                  <a:pt x="52729" y="570"/>
                  <a:pt x="52856" y="443"/>
                  <a:pt x="52856" y="285"/>
                </a:cubicBezTo>
                <a:cubicBezTo>
                  <a:pt x="52856" y="127"/>
                  <a:pt x="52729" y="0"/>
                  <a:pt x="52539" y="0"/>
                </a:cubicBezTo>
                <a:close/>
                <a:moveTo>
                  <a:pt x="54123" y="0"/>
                </a:moveTo>
                <a:cubicBezTo>
                  <a:pt x="53964" y="0"/>
                  <a:pt x="53837" y="127"/>
                  <a:pt x="53837" y="285"/>
                </a:cubicBezTo>
                <a:cubicBezTo>
                  <a:pt x="53837" y="443"/>
                  <a:pt x="53964" y="570"/>
                  <a:pt x="54123" y="570"/>
                </a:cubicBezTo>
                <a:lnTo>
                  <a:pt x="54186" y="570"/>
                </a:lnTo>
                <a:cubicBezTo>
                  <a:pt x="54344" y="570"/>
                  <a:pt x="54471" y="443"/>
                  <a:pt x="54471" y="285"/>
                </a:cubicBezTo>
                <a:cubicBezTo>
                  <a:pt x="54471" y="127"/>
                  <a:pt x="54344" y="0"/>
                  <a:pt x="54186" y="0"/>
                </a:cubicBezTo>
                <a:close/>
                <a:moveTo>
                  <a:pt x="55769" y="0"/>
                </a:moveTo>
                <a:cubicBezTo>
                  <a:pt x="55611" y="0"/>
                  <a:pt x="55453" y="127"/>
                  <a:pt x="55453" y="285"/>
                </a:cubicBezTo>
                <a:cubicBezTo>
                  <a:pt x="55453" y="443"/>
                  <a:pt x="55611" y="570"/>
                  <a:pt x="55769" y="570"/>
                </a:cubicBezTo>
                <a:lnTo>
                  <a:pt x="55801" y="570"/>
                </a:lnTo>
                <a:cubicBezTo>
                  <a:pt x="55959" y="570"/>
                  <a:pt x="56086" y="443"/>
                  <a:pt x="56086" y="285"/>
                </a:cubicBezTo>
                <a:cubicBezTo>
                  <a:pt x="56086" y="127"/>
                  <a:pt x="55928" y="0"/>
                  <a:pt x="55769" y="0"/>
                </a:cubicBezTo>
                <a:close/>
                <a:moveTo>
                  <a:pt x="57384" y="0"/>
                </a:moveTo>
                <a:cubicBezTo>
                  <a:pt x="57226" y="0"/>
                  <a:pt x="57099" y="127"/>
                  <a:pt x="57099" y="285"/>
                </a:cubicBezTo>
                <a:cubicBezTo>
                  <a:pt x="57099" y="443"/>
                  <a:pt x="57226" y="570"/>
                  <a:pt x="57384" y="570"/>
                </a:cubicBezTo>
                <a:lnTo>
                  <a:pt x="57416" y="570"/>
                </a:lnTo>
                <a:cubicBezTo>
                  <a:pt x="57574" y="570"/>
                  <a:pt x="57733" y="443"/>
                  <a:pt x="57733" y="285"/>
                </a:cubicBezTo>
                <a:cubicBezTo>
                  <a:pt x="57733" y="127"/>
                  <a:pt x="57574" y="0"/>
                  <a:pt x="57416" y="0"/>
                </a:cubicBezTo>
                <a:close/>
                <a:moveTo>
                  <a:pt x="59000" y="0"/>
                </a:moveTo>
                <a:cubicBezTo>
                  <a:pt x="58841" y="0"/>
                  <a:pt x="58715" y="127"/>
                  <a:pt x="58715" y="285"/>
                </a:cubicBezTo>
                <a:cubicBezTo>
                  <a:pt x="58715" y="443"/>
                  <a:pt x="58841" y="570"/>
                  <a:pt x="59000" y="570"/>
                </a:cubicBezTo>
                <a:lnTo>
                  <a:pt x="59031" y="570"/>
                </a:lnTo>
                <a:cubicBezTo>
                  <a:pt x="59221" y="570"/>
                  <a:pt x="59348" y="443"/>
                  <a:pt x="59348" y="285"/>
                </a:cubicBezTo>
                <a:cubicBezTo>
                  <a:pt x="59348" y="127"/>
                  <a:pt x="59221" y="0"/>
                  <a:pt x="59031" y="0"/>
                </a:cubicBezTo>
                <a:close/>
                <a:moveTo>
                  <a:pt x="60615" y="0"/>
                </a:moveTo>
                <a:cubicBezTo>
                  <a:pt x="60456" y="0"/>
                  <a:pt x="60330" y="127"/>
                  <a:pt x="60330" y="285"/>
                </a:cubicBezTo>
                <a:cubicBezTo>
                  <a:pt x="60330" y="443"/>
                  <a:pt x="60456" y="570"/>
                  <a:pt x="60615" y="570"/>
                </a:cubicBezTo>
                <a:lnTo>
                  <a:pt x="60678" y="570"/>
                </a:lnTo>
                <a:cubicBezTo>
                  <a:pt x="60836" y="570"/>
                  <a:pt x="60963" y="443"/>
                  <a:pt x="60963" y="285"/>
                </a:cubicBezTo>
                <a:cubicBezTo>
                  <a:pt x="60963" y="127"/>
                  <a:pt x="60836" y="0"/>
                  <a:pt x="60678" y="0"/>
                </a:cubicBezTo>
                <a:close/>
                <a:moveTo>
                  <a:pt x="62261" y="0"/>
                </a:moveTo>
                <a:cubicBezTo>
                  <a:pt x="62071" y="0"/>
                  <a:pt x="61945" y="127"/>
                  <a:pt x="61945" y="285"/>
                </a:cubicBezTo>
                <a:cubicBezTo>
                  <a:pt x="61945" y="443"/>
                  <a:pt x="62071" y="570"/>
                  <a:pt x="62261" y="570"/>
                </a:cubicBezTo>
                <a:lnTo>
                  <a:pt x="62293" y="570"/>
                </a:lnTo>
                <a:cubicBezTo>
                  <a:pt x="62451" y="570"/>
                  <a:pt x="62578" y="443"/>
                  <a:pt x="62578" y="285"/>
                </a:cubicBezTo>
                <a:cubicBezTo>
                  <a:pt x="62578" y="127"/>
                  <a:pt x="62451" y="0"/>
                  <a:pt x="62293" y="0"/>
                </a:cubicBezTo>
                <a:close/>
                <a:moveTo>
                  <a:pt x="63877" y="0"/>
                </a:moveTo>
                <a:cubicBezTo>
                  <a:pt x="63718" y="0"/>
                  <a:pt x="63592" y="127"/>
                  <a:pt x="63592" y="285"/>
                </a:cubicBezTo>
                <a:cubicBezTo>
                  <a:pt x="63592" y="443"/>
                  <a:pt x="63718" y="570"/>
                  <a:pt x="63877" y="570"/>
                </a:cubicBezTo>
                <a:lnTo>
                  <a:pt x="63908" y="570"/>
                </a:lnTo>
                <a:cubicBezTo>
                  <a:pt x="64067" y="570"/>
                  <a:pt x="64193" y="443"/>
                  <a:pt x="64193" y="285"/>
                </a:cubicBezTo>
                <a:cubicBezTo>
                  <a:pt x="64193" y="127"/>
                  <a:pt x="64035" y="0"/>
                  <a:pt x="63877" y="0"/>
                </a:cubicBezTo>
                <a:close/>
                <a:moveTo>
                  <a:pt x="65492" y="0"/>
                </a:moveTo>
                <a:cubicBezTo>
                  <a:pt x="65333" y="0"/>
                  <a:pt x="65207" y="127"/>
                  <a:pt x="65207" y="285"/>
                </a:cubicBezTo>
                <a:cubicBezTo>
                  <a:pt x="65207" y="443"/>
                  <a:pt x="65333" y="570"/>
                  <a:pt x="65492" y="570"/>
                </a:cubicBezTo>
                <a:lnTo>
                  <a:pt x="65523" y="570"/>
                </a:lnTo>
                <a:cubicBezTo>
                  <a:pt x="65713" y="570"/>
                  <a:pt x="65840" y="443"/>
                  <a:pt x="65840" y="285"/>
                </a:cubicBezTo>
                <a:cubicBezTo>
                  <a:pt x="65840" y="127"/>
                  <a:pt x="65713" y="0"/>
                  <a:pt x="65523" y="0"/>
                </a:cubicBezTo>
                <a:close/>
                <a:moveTo>
                  <a:pt x="67107" y="0"/>
                </a:moveTo>
                <a:cubicBezTo>
                  <a:pt x="66948" y="0"/>
                  <a:pt x="66822" y="127"/>
                  <a:pt x="66822" y="285"/>
                </a:cubicBezTo>
                <a:cubicBezTo>
                  <a:pt x="66822" y="443"/>
                  <a:pt x="66948" y="570"/>
                  <a:pt x="67107" y="570"/>
                </a:cubicBezTo>
                <a:lnTo>
                  <a:pt x="67170" y="570"/>
                </a:lnTo>
                <a:cubicBezTo>
                  <a:pt x="67329" y="570"/>
                  <a:pt x="67455" y="443"/>
                  <a:pt x="67455" y="285"/>
                </a:cubicBezTo>
                <a:cubicBezTo>
                  <a:pt x="67455" y="127"/>
                  <a:pt x="67329" y="0"/>
                  <a:pt x="67170" y="0"/>
                </a:cubicBezTo>
                <a:close/>
                <a:moveTo>
                  <a:pt x="68754" y="0"/>
                </a:moveTo>
                <a:cubicBezTo>
                  <a:pt x="68595" y="0"/>
                  <a:pt x="68437" y="127"/>
                  <a:pt x="68437" y="285"/>
                </a:cubicBezTo>
                <a:cubicBezTo>
                  <a:pt x="68437" y="443"/>
                  <a:pt x="68595" y="570"/>
                  <a:pt x="68754" y="570"/>
                </a:cubicBezTo>
                <a:lnTo>
                  <a:pt x="68785" y="570"/>
                </a:lnTo>
                <a:cubicBezTo>
                  <a:pt x="68944" y="570"/>
                  <a:pt x="69070" y="443"/>
                  <a:pt x="69070" y="285"/>
                </a:cubicBezTo>
                <a:cubicBezTo>
                  <a:pt x="69070" y="127"/>
                  <a:pt x="68944" y="0"/>
                  <a:pt x="68785" y="0"/>
                </a:cubicBezTo>
                <a:close/>
                <a:moveTo>
                  <a:pt x="70369" y="0"/>
                </a:moveTo>
                <a:cubicBezTo>
                  <a:pt x="70210" y="0"/>
                  <a:pt x="70084" y="127"/>
                  <a:pt x="70084" y="285"/>
                </a:cubicBezTo>
                <a:cubicBezTo>
                  <a:pt x="70084" y="443"/>
                  <a:pt x="70210" y="570"/>
                  <a:pt x="70369" y="570"/>
                </a:cubicBezTo>
                <a:lnTo>
                  <a:pt x="70400" y="570"/>
                </a:lnTo>
                <a:cubicBezTo>
                  <a:pt x="70559" y="570"/>
                  <a:pt x="70685" y="443"/>
                  <a:pt x="70685" y="285"/>
                </a:cubicBezTo>
                <a:cubicBezTo>
                  <a:pt x="70685" y="127"/>
                  <a:pt x="70527" y="0"/>
                  <a:pt x="70369" y="0"/>
                </a:cubicBezTo>
                <a:close/>
                <a:moveTo>
                  <a:pt x="71984" y="0"/>
                </a:moveTo>
                <a:cubicBezTo>
                  <a:pt x="71826" y="0"/>
                  <a:pt x="71699" y="127"/>
                  <a:pt x="71699" y="285"/>
                </a:cubicBezTo>
                <a:cubicBezTo>
                  <a:pt x="71699" y="443"/>
                  <a:pt x="71826" y="570"/>
                  <a:pt x="71984" y="570"/>
                </a:cubicBezTo>
                <a:lnTo>
                  <a:pt x="72016" y="570"/>
                </a:lnTo>
                <a:cubicBezTo>
                  <a:pt x="72206" y="570"/>
                  <a:pt x="72332" y="443"/>
                  <a:pt x="72332" y="285"/>
                </a:cubicBezTo>
                <a:cubicBezTo>
                  <a:pt x="72332" y="127"/>
                  <a:pt x="72206" y="0"/>
                  <a:pt x="72016" y="0"/>
                </a:cubicBezTo>
                <a:close/>
                <a:moveTo>
                  <a:pt x="73599" y="0"/>
                </a:moveTo>
                <a:cubicBezTo>
                  <a:pt x="73441" y="0"/>
                  <a:pt x="73314" y="127"/>
                  <a:pt x="73314" y="285"/>
                </a:cubicBezTo>
                <a:cubicBezTo>
                  <a:pt x="73314" y="443"/>
                  <a:pt x="73441" y="570"/>
                  <a:pt x="73599" y="570"/>
                </a:cubicBezTo>
                <a:lnTo>
                  <a:pt x="73662" y="570"/>
                </a:lnTo>
                <a:cubicBezTo>
                  <a:pt x="73821" y="570"/>
                  <a:pt x="73947" y="443"/>
                  <a:pt x="73947" y="285"/>
                </a:cubicBezTo>
                <a:cubicBezTo>
                  <a:pt x="73947" y="127"/>
                  <a:pt x="73821" y="0"/>
                  <a:pt x="73662" y="0"/>
                </a:cubicBezTo>
                <a:close/>
                <a:moveTo>
                  <a:pt x="75246" y="0"/>
                </a:moveTo>
                <a:cubicBezTo>
                  <a:pt x="75087" y="0"/>
                  <a:pt x="74929" y="127"/>
                  <a:pt x="74929" y="285"/>
                </a:cubicBezTo>
                <a:cubicBezTo>
                  <a:pt x="74929" y="443"/>
                  <a:pt x="75087" y="570"/>
                  <a:pt x="75246" y="570"/>
                </a:cubicBezTo>
                <a:lnTo>
                  <a:pt x="75277" y="570"/>
                </a:lnTo>
                <a:cubicBezTo>
                  <a:pt x="75436" y="570"/>
                  <a:pt x="75562" y="443"/>
                  <a:pt x="75562" y="285"/>
                </a:cubicBezTo>
                <a:cubicBezTo>
                  <a:pt x="75562" y="127"/>
                  <a:pt x="75436" y="0"/>
                  <a:pt x="75277" y="0"/>
                </a:cubicBezTo>
                <a:close/>
                <a:moveTo>
                  <a:pt x="76861" y="0"/>
                </a:moveTo>
                <a:cubicBezTo>
                  <a:pt x="76703" y="0"/>
                  <a:pt x="76544" y="127"/>
                  <a:pt x="76544" y="285"/>
                </a:cubicBezTo>
                <a:cubicBezTo>
                  <a:pt x="76544" y="443"/>
                  <a:pt x="76703" y="570"/>
                  <a:pt x="76861" y="570"/>
                </a:cubicBezTo>
                <a:lnTo>
                  <a:pt x="76893" y="570"/>
                </a:lnTo>
                <a:cubicBezTo>
                  <a:pt x="77051" y="570"/>
                  <a:pt x="77209" y="443"/>
                  <a:pt x="77209" y="285"/>
                </a:cubicBezTo>
                <a:cubicBezTo>
                  <a:pt x="77209" y="127"/>
                  <a:pt x="77051" y="0"/>
                  <a:pt x="76893" y="0"/>
                </a:cubicBezTo>
                <a:close/>
                <a:moveTo>
                  <a:pt x="78476" y="0"/>
                </a:moveTo>
                <a:cubicBezTo>
                  <a:pt x="78318" y="0"/>
                  <a:pt x="78191" y="127"/>
                  <a:pt x="78191" y="285"/>
                </a:cubicBezTo>
                <a:cubicBezTo>
                  <a:pt x="78191" y="443"/>
                  <a:pt x="78318" y="570"/>
                  <a:pt x="78476" y="570"/>
                </a:cubicBezTo>
                <a:lnTo>
                  <a:pt x="78508" y="570"/>
                </a:lnTo>
                <a:cubicBezTo>
                  <a:pt x="78698" y="570"/>
                  <a:pt x="78824" y="443"/>
                  <a:pt x="78824" y="285"/>
                </a:cubicBezTo>
                <a:cubicBezTo>
                  <a:pt x="78824" y="127"/>
                  <a:pt x="78698" y="0"/>
                  <a:pt x="78508" y="0"/>
                </a:cubicBezTo>
                <a:close/>
                <a:moveTo>
                  <a:pt x="80091" y="0"/>
                </a:moveTo>
                <a:cubicBezTo>
                  <a:pt x="79933" y="0"/>
                  <a:pt x="79806" y="127"/>
                  <a:pt x="79806" y="285"/>
                </a:cubicBezTo>
                <a:cubicBezTo>
                  <a:pt x="79806" y="443"/>
                  <a:pt x="79933" y="570"/>
                  <a:pt x="80091" y="570"/>
                </a:cubicBezTo>
                <a:lnTo>
                  <a:pt x="80154" y="570"/>
                </a:lnTo>
                <a:cubicBezTo>
                  <a:pt x="80313" y="570"/>
                  <a:pt x="80408" y="443"/>
                  <a:pt x="80408" y="285"/>
                </a:cubicBezTo>
                <a:cubicBezTo>
                  <a:pt x="80408" y="127"/>
                  <a:pt x="80281" y="0"/>
                  <a:pt x="80091" y="0"/>
                </a:cubicBezTo>
                <a:close/>
                <a:moveTo>
                  <a:pt x="81738" y="0"/>
                </a:moveTo>
                <a:cubicBezTo>
                  <a:pt x="81580" y="0"/>
                  <a:pt x="81421" y="127"/>
                  <a:pt x="81421" y="285"/>
                </a:cubicBezTo>
                <a:cubicBezTo>
                  <a:pt x="81421" y="443"/>
                  <a:pt x="81580" y="570"/>
                  <a:pt x="81738" y="570"/>
                </a:cubicBezTo>
                <a:lnTo>
                  <a:pt x="81770" y="570"/>
                </a:lnTo>
                <a:cubicBezTo>
                  <a:pt x="81928" y="570"/>
                  <a:pt x="82055" y="443"/>
                  <a:pt x="82055" y="285"/>
                </a:cubicBezTo>
                <a:cubicBezTo>
                  <a:pt x="82055" y="127"/>
                  <a:pt x="81928" y="0"/>
                  <a:pt x="81770" y="0"/>
                </a:cubicBezTo>
                <a:close/>
                <a:moveTo>
                  <a:pt x="83353" y="0"/>
                </a:moveTo>
                <a:cubicBezTo>
                  <a:pt x="83195" y="0"/>
                  <a:pt x="83036" y="127"/>
                  <a:pt x="83036" y="285"/>
                </a:cubicBezTo>
                <a:cubicBezTo>
                  <a:pt x="83036" y="443"/>
                  <a:pt x="83195" y="570"/>
                  <a:pt x="83353" y="570"/>
                </a:cubicBezTo>
                <a:lnTo>
                  <a:pt x="83385" y="570"/>
                </a:lnTo>
                <a:cubicBezTo>
                  <a:pt x="83543" y="570"/>
                  <a:pt x="83670" y="443"/>
                  <a:pt x="83670" y="285"/>
                </a:cubicBezTo>
                <a:cubicBezTo>
                  <a:pt x="83670" y="127"/>
                  <a:pt x="83543" y="0"/>
                  <a:pt x="83385" y="0"/>
                </a:cubicBezTo>
                <a:close/>
                <a:moveTo>
                  <a:pt x="84968" y="0"/>
                </a:moveTo>
                <a:cubicBezTo>
                  <a:pt x="84810" y="0"/>
                  <a:pt x="84683" y="127"/>
                  <a:pt x="84683" y="285"/>
                </a:cubicBezTo>
                <a:cubicBezTo>
                  <a:pt x="84683" y="443"/>
                  <a:pt x="84810" y="570"/>
                  <a:pt x="84968" y="570"/>
                </a:cubicBezTo>
                <a:lnTo>
                  <a:pt x="85000" y="570"/>
                </a:lnTo>
                <a:cubicBezTo>
                  <a:pt x="85190" y="570"/>
                  <a:pt x="85317" y="443"/>
                  <a:pt x="85317" y="285"/>
                </a:cubicBezTo>
                <a:cubicBezTo>
                  <a:pt x="85317" y="127"/>
                  <a:pt x="85158" y="0"/>
                  <a:pt x="85000" y="0"/>
                </a:cubicBezTo>
                <a:close/>
                <a:moveTo>
                  <a:pt x="86583" y="0"/>
                </a:moveTo>
                <a:cubicBezTo>
                  <a:pt x="86425" y="0"/>
                  <a:pt x="86298" y="127"/>
                  <a:pt x="86298" y="285"/>
                </a:cubicBezTo>
                <a:cubicBezTo>
                  <a:pt x="86298" y="443"/>
                  <a:pt x="86425" y="570"/>
                  <a:pt x="86583" y="570"/>
                </a:cubicBezTo>
                <a:lnTo>
                  <a:pt x="86647" y="570"/>
                </a:lnTo>
                <a:cubicBezTo>
                  <a:pt x="86805" y="570"/>
                  <a:pt x="86932" y="443"/>
                  <a:pt x="86932" y="285"/>
                </a:cubicBezTo>
                <a:cubicBezTo>
                  <a:pt x="86932" y="127"/>
                  <a:pt x="86805" y="0"/>
                  <a:pt x="86647" y="0"/>
                </a:cubicBezTo>
                <a:close/>
                <a:moveTo>
                  <a:pt x="88230" y="0"/>
                </a:moveTo>
                <a:cubicBezTo>
                  <a:pt x="88072" y="0"/>
                  <a:pt x="87913" y="127"/>
                  <a:pt x="87913" y="285"/>
                </a:cubicBezTo>
                <a:cubicBezTo>
                  <a:pt x="87913" y="443"/>
                  <a:pt x="88072" y="570"/>
                  <a:pt x="88230" y="570"/>
                </a:cubicBezTo>
                <a:lnTo>
                  <a:pt x="88262" y="570"/>
                </a:lnTo>
                <a:cubicBezTo>
                  <a:pt x="88420" y="570"/>
                  <a:pt x="88547" y="443"/>
                  <a:pt x="88547" y="285"/>
                </a:cubicBezTo>
                <a:cubicBezTo>
                  <a:pt x="88547" y="127"/>
                  <a:pt x="88388" y="0"/>
                  <a:pt x="88230" y="0"/>
                </a:cubicBezTo>
                <a:close/>
                <a:moveTo>
                  <a:pt x="89845" y="0"/>
                </a:moveTo>
                <a:cubicBezTo>
                  <a:pt x="89687" y="0"/>
                  <a:pt x="89560" y="127"/>
                  <a:pt x="89560" y="285"/>
                </a:cubicBezTo>
                <a:cubicBezTo>
                  <a:pt x="89560" y="443"/>
                  <a:pt x="89687" y="570"/>
                  <a:pt x="89845" y="570"/>
                </a:cubicBezTo>
                <a:lnTo>
                  <a:pt x="89877" y="570"/>
                </a:lnTo>
                <a:cubicBezTo>
                  <a:pt x="90035" y="570"/>
                  <a:pt x="90194" y="443"/>
                  <a:pt x="90194" y="285"/>
                </a:cubicBezTo>
                <a:cubicBezTo>
                  <a:pt x="90194" y="127"/>
                  <a:pt x="90035" y="0"/>
                  <a:pt x="89877" y="0"/>
                </a:cubicBezTo>
                <a:close/>
                <a:moveTo>
                  <a:pt x="91460" y="0"/>
                </a:moveTo>
                <a:cubicBezTo>
                  <a:pt x="91302" y="0"/>
                  <a:pt x="91175" y="127"/>
                  <a:pt x="91175" y="285"/>
                </a:cubicBezTo>
                <a:cubicBezTo>
                  <a:pt x="91175" y="443"/>
                  <a:pt x="91302" y="570"/>
                  <a:pt x="91460" y="570"/>
                </a:cubicBezTo>
                <a:lnTo>
                  <a:pt x="91492" y="570"/>
                </a:lnTo>
                <a:cubicBezTo>
                  <a:pt x="91682" y="570"/>
                  <a:pt x="91809" y="443"/>
                  <a:pt x="91809" y="285"/>
                </a:cubicBezTo>
                <a:cubicBezTo>
                  <a:pt x="91809" y="127"/>
                  <a:pt x="91650" y="0"/>
                  <a:pt x="91492" y="0"/>
                </a:cubicBezTo>
                <a:close/>
                <a:moveTo>
                  <a:pt x="93075" y="0"/>
                </a:moveTo>
                <a:cubicBezTo>
                  <a:pt x="92917" y="0"/>
                  <a:pt x="92790" y="127"/>
                  <a:pt x="92790" y="285"/>
                </a:cubicBezTo>
                <a:cubicBezTo>
                  <a:pt x="92790" y="443"/>
                  <a:pt x="92917" y="570"/>
                  <a:pt x="93075" y="570"/>
                </a:cubicBezTo>
                <a:lnTo>
                  <a:pt x="93139" y="570"/>
                </a:lnTo>
                <a:cubicBezTo>
                  <a:pt x="93297" y="570"/>
                  <a:pt x="93424" y="443"/>
                  <a:pt x="93424" y="285"/>
                </a:cubicBezTo>
                <a:cubicBezTo>
                  <a:pt x="93424" y="127"/>
                  <a:pt x="93297" y="0"/>
                  <a:pt x="93139" y="0"/>
                </a:cubicBezTo>
                <a:close/>
                <a:moveTo>
                  <a:pt x="94722" y="0"/>
                </a:moveTo>
                <a:cubicBezTo>
                  <a:pt x="94564" y="0"/>
                  <a:pt x="94406" y="127"/>
                  <a:pt x="94406" y="285"/>
                </a:cubicBezTo>
                <a:cubicBezTo>
                  <a:pt x="94406" y="443"/>
                  <a:pt x="94564" y="570"/>
                  <a:pt x="94722" y="570"/>
                </a:cubicBezTo>
                <a:lnTo>
                  <a:pt x="94754" y="570"/>
                </a:lnTo>
                <a:cubicBezTo>
                  <a:pt x="94912" y="570"/>
                  <a:pt x="95039" y="443"/>
                  <a:pt x="95039" y="285"/>
                </a:cubicBezTo>
                <a:cubicBezTo>
                  <a:pt x="95039" y="127"/>
                  <a:pt x="94912" y="0"/>
                  <a:pt x="94754" y="0"/>
                </a:cubicBezTo>
                <a:close/>
                <a:moveTo>
                  <a:pt x="96337" y="0"/>
                </a:moveTo>
                <a:cubicBezTo>
                  <a:pt x="96179" y="0"/>
                  <a:pt x="96052" y="127"/>
                  <a:pt x="96052" y="285"/>
                </a:cubicBezTo>
                <a:cubicBezTo>
                  <a:pt x="96052" y="443"/>
                  <a:pt x="96179" y="570"/>
                  <a:pt x="96337" y="570"/>
                </a:cubicBezTo>
                <a:lnTo>
                  <a:pt x="96369" y="570"/>
                </a:lnTo>
                <a:cubicBezTo>
                  <a:pt x="96527" y="570"/>
                  <a:pt x="96654" y="443"/>
                  <a:pt x="96654" y="285"/>
                </a:cubicBezTo>
                <a:cubicBezTo>
                  <a:pt x="96654" y="127"/>
                  <a:pt x="96496" y="0"/>
                  <a:pt x="96337" y="0"/>
                </a:cubicBezTo>
                <a:close/>
                <a:moveTo>
                  <a:pt x="97952" y="0"/>
                </a:moveTo>
                <a:cubicBezTo>
                  <a:pt x="97794" y="0"/>
                  <a:pt x="97667" y="127"/>
                  <a:pt x="97667" y="285"/>
                </a:cubicBezTo>
                <a:cubicBezTo>
                  <a:pt x="97667" y="443"/>
                  <a:pt x="97794" y="570"/>
                  <a:pt x="97952" y="570"/>
                </a:cubicBezTo>
                <a:lnTo>
                  <a:pt x="97984" y="570"/>
                </a:lnTo>
                <a:cubicBezTo>
                  <a:pt x="98174" y="570"/>
                  <a:pt x="98301" y="443"/>
                  <a:pt x="98301" y="285"/>
                </a:cubicBezTo>
                <a:cubicBezTo>
                  <a:pt x="98301" y="127"/>
                  <a:pt x="98174" y="0"/>
                  <a:pt x="97984" y="0"/>
                </a:cubicBezTo>
                <a:close/>
                <a:moveTo>
                  <a:pt x="99568" y="0"/>
                </a:moveTo>
                <a:cubicBezTo>
                  <a:pt x="99409" y="0"/>
                  <a:pt x="99283" y="127"/>
                  <a:pt x="99283" y="285"/>
                </a:cubicBezTo>
                <a:cubicBezTo>
                  <a:pt x="99283" y="443"/>
                  <a:pt x="99409" y="570"/>
                  <a:pt x="99568" y="570"/>
                </a:cubicBezTo>
                <a:lnTo>
                  <a:pt x="99631" y="570"/>
                </a:lnTo>
                <a:cubicBezTo>
                  <a:pt x="99789" y="570"/>
                  <a:pt x="99916" y="443"/>
                  <a:pt x="99916" y="285"/>
                </a:cubicBezTo>
                <a:cubicBezTo>
                  <a:pt x="99916" y="127"/>
                  <a:pt x="99789" y="0"/>
                  <a:pt x="99631" y="0"/>
                </a:cubicBezTo>
                <a:close/>
                <a:moveTo>
                  <a:pt x="101214" y="0"/>
                </a:moveTo>
                <a:cubicBezTo>
                  <a:pt x="101056" y="0"/>
                  <a:pt x="100898" y="127"/>
                  <a:pt x="100898" y="285"/>
                </a:cubicBezTo>
                <a:cubicBezTo>
                  <a:pt x="100898" y="443"/>
                  <a:pt x="101056" y="570"/>
                  <a:pt x="101214" y="570"/>
                </a:cubicBezTo>
                <a:lnTo>
                  <a:pt x="101246" y="570"/>
                </a:lnTo>
                <a:cubicBezTo>
                  <a:pt x="101404" y="570"/>
                  <a:pt x="101531" y="443"/>
                  <a:pt x="101531" y="285"/>
                </a:cubicBezTo>
                <a:cubicBezTo>
                  <a:pt x="101531" y="127"/>
                  <a:pt x="101404" y="0"/>
                  <a:pt x="101246" y="0"/>
                </a:cubicBezTo>
                <a:close/>
                <a:moveTo>
                  <a:pt x="102830" y="0"/>
                </a:moveTo>
                <a:cubicBezTo>
                  <a:pt x="102671" y="0"/>
                  <a:pt x="102545" y="127"/>
                  <a:pt x="102545" y="285"/>
                </a:cubicBezTo>
                <a:cubicBezTo>
                  <a:pt x="102545" y="443"/>
                  <a:pt x="102671" y="570"/>
                  <a:pt x="102830" y="570"/>
                </a:cubicBezTo>
                <a:lnTo>
                  <a:pt x="102861" y="570"/>
                </a:lnTo>
                <a:cubicBezTo>
                  <a:pt x="103020" y="570"/>
                  <a:pt x="103178" y="443"/>
                  <a:pt x="103178" y="285"/>
                </a:cubicBezTo>
                <a:cubicBezTo>
                  <a:pt x="103178" y="127"/>
                  <a:pt x="103020" y="0"/>
                  <a:pt x="102861" y="0"/>
                </a:cubicBezTo>
                <a:close/>
                <a:moveTo>
                  <a:pt x="104445" y="0"/>
                </a:moveTo>
                <a:cubicBezTo>
                  <a:pt x="104286" y="0"/>
                  <a:pt x="104160" y="127"/>
                  <a:pt x="104160" y="285"/>
                </a:cubicBezTo>
                <a:cubicBezTo>
                  <a:pt x="104160" y="443"/>
                  <a:pt x="104286" y="570"/>
                  <a:pt x="104445" y="570"/>
                </a:cubicBezTo>
                <a:lnTo>
                  <a:pt x="104476" y="570"/>
                </a:lnTo>
                <a:cubicBezTo>
                  <a:pt x="104666" y="570"/>
                  <a:pt x="104761" y="443"/>
                  <a:pt x="104761" y="285"/>
                </a:cubicBezTo>
                <a:cubicBezTo>
                  <a:pt x="104761" y="127"/>
                  <a:pt x="104603" y="0"/>
                  <a:pt x="104445" y="0"/>
                </a:cubicBezTo>
                <a:close/>
                <a:moveTo>
                  <a:pt x="106060" y="0"/>
                </a:moveTo>
                <a:cubicBezTo>
                  <a:pt x="105901" y="0"/>
                  <a:pt x="105775" y="127"/>
                  <a:pt x="105775" y="285"/>
                </a:cubicBezTo>
                <a:cubicBezTo>
                  <a:pt x="105775" y="443"/>
                  <a:pt x="105901" y="570"/>
                  <a:pt x="106060" y="570"/>
                </a:cubicBezTo>
                <a:lnTo>
                  <a:pt x="106123" y="570"/>
                </a:lnTo>
                <a:cubicBezTo>
                  <a:pt x="106281" y="570"/>
                  <a:pt x="106408" y="443"/>
                  <a:pt x="106408" y="285"/>
                </a:cubicBezTo>
                <a:cubicBezTo>
                  <a:pt x="106408" y="127"/>
                  <a:pt x="106281" y="0"/>
                  <a:pt x="106123" y="0"/>
                </a:cubicBezTo>
                <a:close/>
                <a:moveTo>
                  <a:pt x="107707" y="0"/>
                </a:moveTo>
                <a:cubicBezTo>
                  <a:pt x="107548" y="0"/>
                  <a:pt x="107390" y="127"/>
                  <a:pt x="107390" y="285"/>
                </a:cubicBezTo>
                <a:cubicBezTo>
                  <a:pt x="107390" y="443"/>
                  <a:pt x="107548" y="570"/>
                  <a:pt x="107707" y="570"/>
                </a:cubicBezTo>
                <a:lnTo>
                  <a:pt x="107738" y="570"/>
                </a:lnTo>
                <a:cubicBezTo>
                  <a:pt x="107897" y="570"/>
                  <a:pt x="108023" y="443"/>
                  <a:pt x="108023" y="285"/>
                </a:cubicBezTo>
                <a:cubicBezTo>
                  <a:pt x="108023" y="127"/>
                  <a:pt x="107897" y="0"/>
                  <a:pt x="107738" y="0"/>
                </a:cubicBezTo>
                <a:close/>
                <a:moveTo>
                  <a:pt x="109322" y="0"/>
                </a:moveTo>
                <a:cubicBezTo>
                  <a:pt x="109163" y="0"/>
                  <a:pt x="109005" y="127"/>
                  <a:pt x="109005" y="285"/>
                </a:cubicBezTo>
                <a:cubicBezTo>
                  <a:pt x="109005" y="443"/>
                  <a:pt x="109163" y="570"/>
                  <a:pt x="109322" y="570"/>
                </a:cubicBezTo>
                <a:lnTo>
                  <a:pt x="109353" y="570"/>
                </a:lnTo>
                <a:cubicBezTo>
                  <a:pt x="109512" y="570"/>
                  <a:pt x="109670" y="443"/>
                  <a:pt x="109670" y="285"/>
                </a:cubicBezTo>
                <a:cubicBezTo>
                  <a:pt x="109670" y="127"/>
                  <a:pt x="109512" y="0"/>
                  <a:pt x="109353" y="0"/>
                </a:cubicBezTo>
                <a:close/>
                <a:moveTo>
                  <a:pt x="110937" y="0"/>
                </a:moveTo>
                <a:cubicBezTo>
                  <a:pt x="110778" y="0"/>
                  <a:pt x="110652" y="127"/>
                  <a:pt x="110652" y="285"/>
                </a:cubicBezTo>
                <a:cubicBezTo>
                  <a:pt x="110652" y="443"/>
                  <a:pt x="110778" y="570"/>
                  <a:pt x="110937" y="570"/>
                </a:cubicBezTo>
                <a:lnTo>
                  <a:pt x="110968" y="570"/>
                </a:lnTo>
                <a:cubicBezTo>
                  <a:pt x="111159" y="570"/>
                  <a:pt x="111285" y="443"/>
                  <a:pt x="111285" y="285"/>
                </a:cubicBezTo>
                <a:cubicBezTo>
                  <a:pt x="111285" y="127"/>
                  <a:pt x="111159" y="0"/>
                  <a:pt x="110968" y="0"/>
                </a:cubicBezTo>
                <a:close/>
                <a:moveTo>
                  <a:pt x="112552" y="0"/>
                </a:moveTo>
                <a:cubicBezTo>
                  <a:pt x="112394" y="0"/>
                  <a:pt x="112267" y="127"/>
                  <a:pt x="112267" y="285"/>
                </a:cubicBezTo>
                <a:cubicBezTo>
                  <a:pt x="112267" y="443"/>
                  <a:pt x="112394" y="570"/>
                  <a:pt x="112552" y="570"/>
                </a:cubicBezTo>
                <a:lnTo>
                  <a:pt x="112615" y="570"/>
                </a:lnTo>
                <a:cubicBezTo>
                  <a:pt x="112774" y="570"/>
                  <a:pt x="112869" y="443"/>
                  <a:pt x="112869" y="285"/>
                </a:cubicBezTo>
                <a:cubicBezTo>
                  <a:pt x="112869" y="127"/>
                  <a:pt x="112742" y="0"/>
                  <a:pt x="112552" y="0"/>
                </a:cubicBezTo>
                <a:close/>
                <a:moveTo>
                  <a:pt x="114199" y="0"/>
                </a:moveTo>
                <a:cubicBezTo>
                  <a:pt x="114040" y="0"/>
                  <a:pt x="113882" y="127"/>
                  <a:pt x="113882" y="285"/>
                </a:cubicBezTo>
                <a:cubicBezTo>
                  <a:pt x="113882" y="443"/>
                  <a:pt x="114040" y="570"/>
                  <a:pt x="114199" y="570"/>
                </a:cubicBezTo>
                <a:lnTo>
                  <a:pt x="114230" y="570"/>
                </a:lnTo>
                <a:cubicBezTo>
                  <a:pt x="114389" y="570"/>
                  <a:pt x="114515" y="443"/>
                  <a:pt x="114515" y="285"/>
                </a:cubicBezTo>
                <a:cubicBezTo>
                  <a:pt x="114515" y="127"/>
                  <a:pt x="114389" y="0"/>
                  <a:pt x="114230" y="0"/>
                </a:cubicBezTo>
                <a:close/>
                <a:moveTo>
                  <a:pt x="115814" y="0"/>
                </a:moveTo>
                <a:cubicBezTo>
                  <a:pt x="115656" y="0"/>
                  <a:pt x="115497" y="127"/>
                  <a:pt x="115497" y="285"/>
                </a:cubicBezTo>
                <a:cubicBezTo>
                  <a:pt x="115497" y="443"/>
                  <a:pt x="115656" y="570"/>
                  <a:pt x="115814" y="570"/>
                </a:cubicBezTo>
                <a:lnTo>
                  <a:pt x="115846" y="570"/>
                </a:lnTo>
                <a:cubicBezTo>
                  <a:pt x="116004" y="570"/>
                  <a:pt x="116131" y="443"/>
                  <a:pt x="116131" y="285"/>
                </a:cubicBezTo>
                <a:cubicBezTo>
                  <a:pt x="116131" y="127"/>
                  <a:pt x="116004" y="0"/>
                  <a:pt x="115846" y="0"/>
                </a:cubicBezTo>
                <a:close/>
                <a:moveTo>
                  <a:pt x="117429" y="0"/>
                </a:moveTo>
                <a:cubicBezTo>
                  <a:pt x="117271" y="0"/>
                  <a:pt x="117144" y="127"/>
                  <a:pt x="117144" y="285"/>
                </a:cubicBezTo>
                <a:cubicBezTo>
                  <a:pt x="117144" y="443"/>
                  <a:pt x="117271" y="570"/>
                  <a:pt x="117429" y="570"/>
                </a:cubicBezTo>
                <a:lnTo>
                  <a:pt x="117461" y="570"/>
                </a:lnTo>
                <a:cubicBezTo>
                  <a:pt x="117651" y="570"/>
                  <a:pt x="117777" y="443"/>
                  <a:pt x="117777" y="285"/>
                </a:cubicBezTo>
                <a:cubicBezTo>
                  <a:pt x="117777" y="127"/>
                  <a:pt x="117619" y="0"/>
                  <a:pt x="117461" y="0"/>
                </a:cubicBezTo>
                <a:close/>
                <a:moveTo>
                  <a:pt x="119044" y="0"/>
                </a:moveTo>
                <a:cubicBezTo>
                  <a:pt x="118886" y="0"/>
                  <a:pt x="118759" y="127"/>
                  <a:pt x="118759" y="285"/>
                </a:cubicBezTo>
                <a:cubicBezTo>
                  <a:pt x="118759" y="443"/>
                  <a:pt x="118886" y="570"/>
                  <a:pt x="119044" y="570"/>
                </a:cubicBezTo>
                <a:lnTo>
                  <a:pt x="119107" y="570"/>
                </a:lnTo>
                <a:cubicBezTo>
                  <a:pt x="119266" y="570"/>
                  <a:pt x="119392" y="443"/>
                  <a:pt x="119392" y="285"/>
                </a:cubicBezTo>
                <a:cubicBezTo>
                  <a:pt x="119392" y="127"/>
                  <a:pt x="119266" y="0"/>
                  <a:pt x="119107" y="0"/>
                </a:cubicBezTo>
                <a:close/>
                <a:moveTo>
                  <a:pt x="120691" y="0"/>
                </a:moveTo>
                <a:cubicBezTo>
                  <a:pt x="120533" y="0"/>
                  <a:pt x="120374" y="127"/>
                  <a:pt x="120374" y="285"/>
                </a:cubicBezTo>
                <a:cubicBezTo>
                  <a:pt x="120374" y="443"/>
                  <a:pt x="120533" y="570"/>
                  <a:pt x="120691" y="570"/>
                </a:cubicBezTo>
                <a:lnTo>
                  <a:pt x="120723" y="570"/>
                </a:lnTo>
                <a:cubicBezTo>
                  <a:pt x="120881" y="570"/>
                  <a:pt x="121008" y="443"/>
                  <a:pt x="121008" y="285"/>
                </a:cubicBezTo>
                <a:cubicBezTo>
                  <a:pt x="121008" y="127"/>
                  <a:pt x="120849" y="0"/>
                  <a:pt x="120691" y="0"/>
                </a:cubicBezTo>
                <a:close/>
                <a:moveTo>
                  <a:pt x="122306" y="0"/>
                </a:moveTo>
                <a:cubicBezTo>
                  <a:pt x="122148" y="0"/>
                  <a:pt x="122021" y="127"/>
                  <a:pt x="122021" y="285"/>
                </a:cubicBezTo>
                <a:cubicBezTo>
                  <a:pt x="122021" y="443"/>
                  <a:pt x="122148" y="570"/>
                  <a:pt x="122306" y="570"/>
                </a:cubicBezTo>
                <a:lnTo>
                  <a:pt x="122338" y="570"/>
                </a:lnTo>
                <a:cubicBezTo>
                  <a:pt x="122496" y="570"/>
                  <a:pt x="122654" y="443"/>
                  <a:pt x="122654" y="285"/>
                </a:cubicBezTo>
                <a:cubicBezTo>
                  <a:pt x="122654" y="127"/>
                  <a:pt x="122496" y="0"/>
                  <a:pt x="122338" y="0"/>
                </a:cubicBezTo>
                <a:close/>
                <a:moveTo>
                  <a:pt x="123921" y="0"/>
                </a:moveTo>
                <a:cubicBezTo>
                  <a:pt x="123763" y="0"/>
                  <a:pt x="123636" y="127"/>
                  <a:pt x="123636" y="285"/>
                </a:cubicBezTo>
                <a:cubicBezTo>
                  <a:pt x="123636" y="443"/>
                  <a:pt x="123763" y="570"/>
                  <a:pt x="123921" y="570"/>
                </a:cubicBezTo>
                <a:lnTo>
                  <a:pt x="123953" y="570"/>
                </a:lnTo>
                <a:cubicBezTo>
                  <a:pt x="124143" y="570"/>
                  <a:pt x="124270" y="443"/>
                  <a:pt x="124270" y="285"/>
                </a:cubicBezTo>
                <a:cubicBezTo>
                  <a:pt x="124270" y="127"/>
                  <a:pt x="124111" y="0"/>
                  <a:pt x="123953" y="0"/>
                </a:cubicBezTo>
                <a:close/>
                <a:moveTo>
                  <a:pt x="18400" y="0"/>
                </a:moveTo>
                <a:cubicBezTo>
                  <a:pt x="18241" y="32"/>
                  <a:pt x="18115" y="158"/>
                  <a:pt x="18146" y="317"/>
                </a:cubicBezTo>
                <a:cubicBezTo>
                  <a:pt x="18146" y="475"/>
                  <a:pt x="18273" y="602"/>
                  <a:pt x="18431" y="602"/>
                </a:cubicBezTo>
                <a:lnTo>
                  <a:pt x="18463" y="602"/>
                </a:lnTo>
                <a:lnTo>
                  <a:pt x="18463" y="285"/>
                </a:lnTo>
                <a:lnTo>
                  <a:pt x="18495" y="602"/>
                </a:lnTo>
                <a:cubicBezTo>
                  <a:pt x="18653" y="602"/>
                  <a:pt x="18780" y="443"/>
                  <a:pt x="18748" y="285"/>
                </a:cubicBezTo>
                <a:cubicBezTo>
                  <a:pt x="18748" y="127"/>
                  <a:pt x="18621" y="0"/>
                  <a:pt x="18463" y="0"/>
                </a:cubicBezTo>
                <a:close/>
                <a:moveTo>
                  <a:pt x="125410" y="95"/>
                </a:moveTo>
                <a:lnTo>
                  <a:pt x="125378" y="380"/>
                </a:lnTo>
                <a:lnTo>
                  <a:pt x="125346" y="665"/>
                </a:lnTo>
                <a:lnTo>
                  <a:pt x="125410" y="380"/>
                </a:lnTo>
                <a:lnTo>
                  <a:pt x="125378" y="697"/>
                </a:lnTo>
                <a:lnTo>
                  <a:pt x="125410" y="697"/>
                </a:lnTo>
                <a:cubicBezTo>
                  <a:pt x="125536" y="697"/>
                  <a:pt x="125663" y="570"/>
                  <a:pt x="125695" y="443"/>
                </a:cubicBezTo>
                <a:cubicBezTo>
                  <a:pt x="125695" y="253"/>
                  <a:pt x="125568" y="127"/>
                  <a:pt x="125410" y="95"/>
                </a:cubicBezTo>
                <a:close/>
                <a:moveTo>
                  <a:pt x="16816" y="247"/>
                </a:moveTo>
                <a:cubicBezTo>
                  <a:pt x="16794" y="247"/>
                  <a:pt x="16773" y="249"/>
                  <a:pt x="16753" y="253"/>
                </a:cubicBezTo>
                <a:cubicBezTo>
                  <a:pt x="16595" y="285"/>
                  <a:pt x="16500" y="443"/>
                  <a:pt x="16531" y="602"/>
                </a:cubicBezTo>
                <a:cubicBezTo>
                  <a:pt x="16563" y="760"/>
                  <a:pt x="16690" y="855"/>
                  <a:pt x="16816" y="855"/>
                </a:cubicBezTo>
                <a:cubicBezTo>
                  <a:pt x="16848" y="855"/>
                  <a:pt x="16880" y="855"/>
                  <a:pt x="16911" y="823"/>
                </a:cubicBezTo>
                <a:lnTo>
                  <a:pt x="16943" y="823"/>
                </a:lnTo>
                <a:cubicBezTo>
                  <a:pt x="17101" y="792"/>
                  <a:pt x="17165" y="633"/>
                  <a:pt x="17133" y="475"/>
                </a:cubicBezTo>
                <a:cubicBezTo>
                  <a:pt x="17105" y="337"/>
                  <a:pt x="16958" y="247"/>
                  <a:pt x="16816" y="247"/>
                </a:cubicBezTo>
                <a:close/>
                <a:moveTo>
                  <a:pt x="126952" y="455"/>
                </a:moveTo>
                <a:cubicBezTo>
                  <a:pt x="126824" y="455"/>
                  <a:pt x="126701" y="541"/>
                  <a:pt x="126676" y="665"/>
                </a:cubicBezTo>
                <a:cubicBezTo>
                  <a:pt x="126613" y="823"/>
                  <a:pt x="126708" y="982"/>
                  <a:pt x="126835" y="1045"/>
                </a:cubicBezTo>
                <a:lnTo>
                  <a:pt x="126993" y="1045"/>
                </a:lnTo>
                <a:cubicBezTo>
                  <a:pt x="127088" y="1045"/>
                  <a:pt x="127215" y="982"/>
                  <a:pt x="127246" y="855"/>
                </a:cubicBezTo>
                <a:cubicBezTo>
                  <a:pt x="127310" y="697"/>
                  <a:pt x="127183" y="507"/>
                  <a:pt x="127056" y="475"/>
                </a:cubicBezTo>
                <a:cubicBezTo>
                  <a:pt x="127023" y="462"/>
                  <a:pt x="126987" y="455"/>
                  <a:pt x="126952" y="455"/>
                </a:cubicBezTo>
                <a:close/>
                <a:moveTo>
                  <a:pt x="15301" y="767"/>
                </a:moveTo>
                <a:cubicBezTo>
                  <a:pt x="15257" y="767"/>
                  <a:pt x="15212" y="775"/>
                  <a:pt x="15170" y="792"/>
                </a:cubicBezTo>
                <a:cubicBezTo>
                  <a:pt x="15011" y="855"/>
                  <a:pt x="14948" y="1013"/>
                  <a:pt x="15011" y="1172"/>
                </a:cubicBezTo>
                <a:cubicBezTo>
                  <a:pt x="15075" y="1267"/>
                  <a:pt x="15170" y="1362"/>
                  <a:pt x="15296" y="1362"/>
                </a:cubicBezTo>
                <a:cubicBezTo>
                  <a:pt x="15328" y="1362"/>
                  <a:pt x="15360" y="1330"/>
                  <a:pt x="15391" y="1330"/>
                </a:cubicBezTo>
                <a:lnTo>
                  <a:pt x="15455" y="1298"/>
                </a:lnTo>
                <a:cubicBezTo>
                  <a:pt x="15581" y="1235"/>
                  <a:pt x="15645" y="1077"/>
                  <a:pt x="15581" y="918"/>
                </a:cubicBezTo>
                <a:cubicBezTo>
                  <a:pt x="15535" y="826"/>
                  <a:pt x="15421" y="767"/>
                  <a:pt x="15301" y="767"/>
                </a:cubicBezTo>
                <a:close/>
                <a:moveTo>
                  <a:pt x="128464" y="1084"/>
                </a:moveTo>
                <a:cubicBezTo>
                  <a:pt x="128355" y="1084"/>
                  <a:pt x="128234" y="1142"/>
                  <a:pt x="128165" y="1235"/>
                </a:cubicBezTo>
                <a:cubicBezTo>
                  <a:pt x="128101" y="1393"/>
                  <a:pt x="128165" y="1552"/>
                  <a:pt x="128291" y="1647"/>
                </a:cubicBezTo>
                <a:lnTo>
                  <a:pt x="128481" y="1393"/>
                </a:lnTo>
                <a:lnTo>
                  <a:pt x="128323" y="1647"/>
                </a:lnTo>
                <a:cubicBezTo>
                  <a:pt x="128386" y="1678"/>
                  <a:pt x="128418" y="1678"/>
                  <a:pt x="128481" y="1678"/>
                </a:cubicBezTo>
                <a:cubicBezTo>
                  <a:pt x="128576" y="1678"/>
                  <a:pt x="128672" y="1647"/>
                  <a:pt x="128735" y="1520"/>
                </a:cubicBezTo>
                <a:cubicBezTo>
                  <a:pt x="128830" y="1393"/>
                  <a:pt x="128767" y="1203"/>
                  <a:pt x="128608" y="1140"/>
                </a:cubicBezTo>
                <a:cubicBezTo>
                  <a:pt x="128608" y="1140"/>
                  <a:pt x="128576" y="1108"/>
                  <a:pt x="128576" y="1108"/>
                </a:cubicBezTo>
                <a:cubicBezTo>
                  <a:pt x="128543" y="1091"/>
                  <a:pt x="128504" y="1084"/>
                  <a:pt x="128464" y="1084"/>
                </a:cubicBezTo>
                <a:close/>
                <a:moveTo>
                  <a:pt x="13879" y="1512"/>
                </a:moveTo>
                <a:cubicBezTo>
                  <a:pt x="13820" y="1512"/>
                  <a:pt x="13762" y="1527"/>
                  <a:pt x="13713" y="1552"/>
                </a:cubicBezTo>
                <a:cubicBezTo>
                  <a:pt x="13554" y="1647"/>
                  <a:pt x="13523" y="1837"/>
                  <a:pt x="13618" y="1964"/>
                </a:cubicBezTo>
                <a:cubicBezTo>
                  <a:pt x="13649" y="2059"/>
                  <a:pt x="13744" y="2122"/>
                  <a:pt x="13871" y="2122"/>
                </a:cubicBezTo>
                <a:cubicBezTo>
                  <a:pt x="13903" y="2122"/>
                  <a:pt x="13966" y="2090"/>
                  <a:pt x="14029" y="2059"/>
                </a:cubicBezTo>
                <a:lnTo>
                  <a:pt x="14061" y="2027"/>
                </a:lnTo>
                <a:cubicBezTo>
                  <a:pt x="14188" y="1964"/>
                  <a:pt x="14219" y="1773"/>
                  <a:pt x="14124" y="1647"/>
                </a:cubicBezTo>
                <a:cubicBezTo>
                  <a:pt x="14066" y="1550"/>
                  <a:pt x="13972" y="1512"/>
                  <a:pt x="13879" y="1512"/>
                </a:cubicBezTo>
                <a:close/>
                <a:moveTo>
                  <a:pt x="129812" y="1946"/>
                </a:moveTo>
                <a:cubicBezTo>
                  <a:pt x="129727" y="1946"/>
                  <a:pt x="129643" y="1987"/>
                  <a:pt x="129590" y="2059"/>
                </a:cubicBezTo>
                <a:cubicBezTo>
                  <a:pt x="129463" y="2185"/>
                  <a:pt x="129495" y="2375"/>
                  <a:pt x="129622" y="2470"/>
                </a:cubicBezTo>
                <a:cubicBezTo>
                  <a:pt x="129622" y="2470"/>
                  <a:pt x="129653" y="2502"/>
                  <a:pt x="129653" y="2502"/>
                </a:cubicBezTo>
                <a:cubicBezTo>
                  <a:pt x="129717" y="2534"/>
                  <a:pt x="129780" y="2565"/>
                  <a:pt x="129812" y="2565"/>
                </a:cubicBezTo>
                <a:cubicBezTo>
                  <a:pt x="129907" y="2565"/>
                  <a:pt x="130002" y="2502"/>
                  <a:pt x="130065" y="2439"/>
                </a:cubicBezTo>
                <a:cubicBezTo>
                  <a:pt x="130160" y="2312"/>
                  <a:pt x="130128" y="2122"/>
                  <a:pt x="130002" y="2027"/>
                </a:cubicBezTo>
                <a:cubicBezTo>
                  <a:pt x="129946" y="1971"/>
                  <a:pt x="129878" y="1946"/>
                  <a:pt x="129812" y="1946"/>
                </a:cubicBezTo>
                <a:close/>
                <a:moveTo>
                  <a:pt x="12584" y="2497"/>
                </a:moveTo>
                <a:cubicBezTo>
                  <a:pt x="12514" y="2497"/>
                  <a:pt x="12441" y="2521"/>
                  <a:pt x="12383" y="2565"/>
                </a:cubicBezTo>
                <a:cubicBezTo>
                  <a:pt x="12256" y="2692"/>
                  <a:pt x="12224" y="2882"/>
                  <a:pt x="12351" y="3009"/>
                </a:cubicBezTo>
                <a:cubicBezTo>
                  <a:pt x="12414" y="3072"/>
                  <a:pt x="12478" y="3104"/>
                  <a:pt x="12573" y="3104"/>
                </a:cubicBezTo>
                <a:cubicBezTo>
                  <a:pt x="12636" y="3104"/>
                  <a:pt x="12699" y="3072"/>
                  <a:pt x="12763" y="3009"/>
                </a:cubicBezTo>
                <a:lnTo>
                  <a:pt x="12794" y="3009"/>
                </a:lnTo>
                <a:cubicBezTo>
                  <a:pt x="12921" y="2882"/>
                  <a:pt x="12921" y="2724"/>
                  <a:pt x="12794" y="2597"/>
                </a:cubicBezTo>
                <a:cubicBezTo>
                  <a:pt x="12743" y="2529"/>
                  <a:pt x="12665" y="2497"/>
                  <a:pt x="12584" y="2497"/>
                </a:cubicBezTo>
                <a:close/>
                <a:moveTo>
                  <a:pt x="130998" y="3036"/>
                </a:moveTo>
                <a:cubicBezTo>
                  <a:pt x="130925" y="3036"/>
                  <a:pt x="130852" y="3059"/>
                  <a:pt x="130793" y="3104"/>
                </a:cubicBezTo>
                <a:cubicBezTo>
                  <a:pt x="130698" y="3230"/>
                  <a:pt x="130698" y="3420"/>
                  <a:pt x="130793" y="3515"/>
                </a:cubicBezTo>
                <a:lnTo>
                  <a:pt x="130825" y="3547"/>
                </a:lnTo>
                <a:cubicBezTo>
                  <a:pt x="130888" y="3610"/>
                  <a:pt x="130952" y="3642"/>
                  <a:pt x="131015" y="3642"/>
                </a:cubicBezTo>
                <a:cubicBezTo>
                  <a:pt x="131110" y="3642"/>
                  <a:pt x="131173" y="3610"/>
                  <a:pt x="131237" y="3547"/>
                </a:cubicBezTo>
                <a:cubicBezTo>
                  <a:pt x="131332" y="3452"/>
                  <a:pt x="131332" y="3230"/>
                  <a:pt x="131237" y="3135"/>
                </a:cubicBezTo>
                <a:cubicBezTo>
                  <a:pt x="131169" y="3067"/>
                  <a:pt x="131083" y="3036"/>
                  <a:pt x="130998" y="3036"/>
                </a:cubicBezTo>
                <a:close/>
                <a:moveTo>
                  <a:pt x="11485" y="3682"/>
                </a:moveTo>
                <a:cubicBezTo>
                  <a:pt x="11392" y="3682"/>
                  <a:pt x="11300" y="3724"/>
                  <a:pt x="11243" y="3800"/>
                </a:cubicBezTo>
                <a:lnTo>
                  <a:pt x="11464" y="3990"/>
                </a:lnTo>
                <a:lnTo>
                  <a:pt x="11718" y="4149"/>
                </a:lnTo>
                <a:cubicBezTo>
                  <a:pt x="11813" y="4022"/>
                  <a:pt x="11781" y="3832"/>
                  <a:pt x="11654" y="3737"/>
                </a:cubicBezTo>
                <a:cubicBezTo>
                  <a:pt x="11604" y="3699"/>
                  <a:pt x="11544" y="3682"/>
                  <a:pt x="11485" y="3682"/>
                </a:cubicBezTo>
                <a:close/>
                <a:moveTo>
                  <a:pt x="132012" y="4293"/>
                </a:moveTo>
                <a:cubicBezTo>
                  <a:pt x="131962" y="4293"/>
                  <a:pt x="131912" y="4307"/>
                  <a:pt x="131870" y="4339"/>
                </a:cubicBezTo>
                <a:cubicBezTo>
                  <a:pt x="131712" y="4434"/>
                  <a:pt x="131680" y="4624"/>
                  <a:pt x="131775" y="4750"/>
                </a:cubicBezTo>
                <a:lnTo>
                  <a:pt x="131807" y="4782"/>
                </a:lnTo>
                <a:cubicBezTo>
                  <a:pt x="131838" y="4877"/>
                  <a:pt x="131933" y="4909"/>
                  <a:pt x="132028" y="4909"/>
                </a:cubicBezTo>
                <a:cubicBezTo>
                  <a:pt x="132092" y="4909"/>
                  <a:pt x="132155" y="4909"/>
                  <a:pt x="132187" y="4845"/>
                </a:cubicBezTo>
                <a:cubicBezTo>
                  <a:pt x="132345" y="4782"/>
                  <a:pt x="132377" y="4560"/>
                  <a:pt x="132282" y="4434"/>
                </a:cubicBezTo>
                <a:cubicBezTo>
                  <a:pt x="132218" y="4349"/>
                  <a:pt x="132113" y="4293"/>
                  <a:pt x="132012" y="4293"/>
                </a:cubicBezTo>
                <a:close/>
                <a:moveTo>
                  <a:pt x="10623" y="5011"/>
                </a:moveTo>
                <a:cubicBezTo>
                  <a:pt x="10514" y="5011"/>
                  <a:pt x="10394" y="5069"/>
                  <a:pt x="10324" y="5162"/>
                </a:cubicBezTo>
                <a:lnTo>
                  <a:pt x="10324" y="5194"/>
                </a:lnTo>
                <a:cubicBezTo>
                  <a:pt x="10229" y="5352"/>
                  <a:pt x="10293" y="5510"/>
                  <a:pt x="10419" y="5605"/>
                </a:cubicBezTo>
                <a:cubicBezTo>
                  <a:pt x="10483" y="5637"/>
                  <a:pt x="10514" y="5637"/>
                  <a:pt x="10578" y="5637"/>
                </a:cubicBezTo>
                <a:cubicBezTo>
                  <a:pt x="10673" y="5637"/>
                  <a:pt x="10799" y="5574"/>
                  <a:pt x="10831" y="5479"/>
                </a:cubicBezTo>
                <a:lnTo>
                  <a:pt x="10609" y="5320"/>
                </a:lnTo>
                <a:lnTo>
                  <a:pt x="10863" y="5447"/>
                </a:lnTo>
                <a:cubicBezTo>
                  <a:pt x="10926" y="5320"/>
                  <a:pt x="10863" y="5130"/>
                  <a:pt x="10736" y="5035"/>
                </a:cubicBezTo>
                <a:cubicBezTo>
                  <a:pt x="10702" y="5018"/>
                  <a:pt x="10663" y="5011"/>
                  <a:pt x="10623" y="5011"/>
                </a:cubicBezTo>
                <a:close/>
                <a:moveTo>
                  <a:pt x="132797" y="5712"/>
                </a:moveTo>
                <a:cubicBezTo>
                  <a:pt x="132763" y="5712"/>
                  <a:pt x="132728" y="5718"/>
                  <a:pt x="132693" y="5732"/>
                </a:cubicBezTo>
                <a:cubicBezTo>
                  <a:pt x="132535" y="5827"/>
                  <a:pt x="132472" y="5985"/>
                  <a:pt x="132535" y="6144"/>
                </a:cubicBezTo>
                <a:lnTo>
                  <a:pt x="132535" y="6175"/>
                </a:lnTo>
                <a:cubicBezTo>
                  <a:pt x="132598" y="6270"/>
                  <a:pt x="132693" y="6334"/>
                  <a:pt x="132788" y="6334"/>
                </a:cubicBezTo>
                <a:cubicBezTo>
                  <a:pt x="132852" y="6334"/>
                  <a:pt x="132883" y="6334"/>
                  <a:pt x="132947" y="6302"/>
                </a:cubicBezTo>
                <a:cubicBezTo>
                  <a:pt x="133074" y="6239"/>
                  <a:pt x="133137" y="6049"/>
                  <a:pt x="133074" y="5890"/>
                </a:cubicBezTo>
                <a:cubicBezTo>
                  <a:pt x="133024" y="5792"/>
                  <a:pt x="132917" y="5712"/>
                  <a:pt x="132797" y="5712"/>
                </a:cubicBezTo>
                <a:close/>
                <a:moveTo>
                  <a:pt x="9935" y="6504"/>
                </a:moveTo>
                <a:cubicBezTo>
                  <a:pt x="9805" y="6504"/>
                  <a:pt x="9677" y="6589"/>
                  <a:pt x="9627" y="6714"/>
                </a:cubicBezTo>
                <a:lnTo>
                  <a:pt x="9912" y="6809"/>
                </a:lnTo>
                <a:lnTo>
                  <a:pt x="10229" y="6904"/>
                </a:lnTo>
                <a:lnTo>
                  <a:pt x="10229" y="6904"/>
                </a:lnTo>
                <a:lnTo>
                  <a:pt x="9944" y="6777"/>
                </a:lnTo>
                <a:lnTo>
                  <a:pt x="10229" y="6872"/>
                </a:lnTo>
                <a:cubicBezTo>
                  <a:pt x="10261" y="6714"/>
                  <a:pt x="10166" y="6587"/>
                  <a:pt x="10039" y="6524"/>
                </a:cubicBezTo>
                <a:cubicBezTo>
                  <a:pt x="10005" y="6510"/>
                  <a:pt x="9970" y="6504"/>
                  <a:pt x="9935" y="6504"/>
                </a:cubicBezTo>
                <a:close/>
                <a:moveTo>
                  <a:pt x="133325" y="7246"/>
                </a:moveTo>
                <a:cubicBezTo>
                  <a:pt x="133304" y="7246"/>
                  <a:pt x="133284" y="7248"/>
                  <a:pt x="133264" y="7252"/>
                </a:cubicBezTo>
                <a:cubicBezTo>
                  <a:pt x="133105" y="7284"/>
                  <a:pt x="133010" y="7442"/>
                  <a:pt x="133042" y="7601"/>
                </a:cubicBezTo>
                <a:lnTo>
                  <a:pt x="133074" y="7664"/>
                </a:lnTo>
                <a:cubicBezTo>
                  <a:pt x="133105" y="7791"/>
                  <a:pt x="133200" y="7854"/>
                  <a:pt x="133327" y="7854"/>
                </a:cubicBezTo>
                <a:lnTo>
                  <a:pt x="133422" y="7854"/>
                </a:lnTo>
                <a:cubicBezTo>
                  <a:pt x="133580" y="7822"/>
                  <a:pt x="133675" y="7632"/>
                  <a:pt x="133612" y="7474"/>
                </a:cubicBezTo>
                <a:cubicBezTo>
                  <a:pt x="133584" y="7336"/>
                  <a:pt x="133461" y="7246"/>
                  <a:pt x="133325" y="7246"/>
                </a:cubicBezTo>
                <a:close/>
                <a:moveTo>
                  <a:pt x="9546" y="8071"/>
                </a:moveTo>
                <a:cubicBezTo>
                  <a:pt x="9406" y="8071"/>
                  <a:pt x="9276" y="8187"/>
                  <a:pt x="9247" y="8329"/>
                </a:cubicBezTo>
                <a:cubicBezTo>
                  <a:pt x="9216" y="8519"/>
                  <a:pt x="9311" y="8646"/>
                  <a:pt x="9469" y="8677"/>
                </a:cubicBezTo>
                <a:lnTo>
                  <a:pt x="9532" y="8677"/>
                </a:lnTo>
                <a:cubicBezTo>
                  <a:pt x="9659" y="8677"/>
                  <a:pt x="9786" y="8582"/>
                  <a:pt x="9817" y="8456"/>
                </a:cubicBezTo>
                <a:lnTo>
                  <a:pt x="9817" y="8392"/>
                </a:lnTo>
                <a:cubicBezTo>
                  <a:pt x="9849" y="8234"/>
                  <a:pt x="9754" y="8107"/>
                  <a:pt x="9596" y="8076"/>
                </a:cubicBezTo>
                <a:cubicBezTo>
                  <a:pt x="9579" y="8072"/>
                  <a:pt x="9563" y="8071"/>
                  <a:pt x="9546" y="8071"/>
                </a:cubicBezTo>
                <a:close/>
                <a:moveTo>
                  <a:pt x="133630" y="8862"/>
                </a:moveTo>
                <a:cubicBezTo>
                  <a:pt x="133613" y="8862"/>
                  <a:pt x="133597" y="8864"/>
                  <a:pt x="133580" y="8867"/>
                </a:cubicBezTo>
                <a:cubicBezTo>
                  <a:pt x="133422" y="8867"/>
                  <a:pt x="133295" y="9026"/>
                  <a:pt x="133327" y="9184"/>
                </a:cubicBezTo>
                <a:lnTo>
                  <a:pt x="133612" y="9184"/>
                </a:lnTo>
                <a:lnTo>
                  <a:pt x="133327" y="9216"/>
                </a:lnTo>
                <a:cubicBezTo>
                  <a:pt x="133327" y="9374"/>
                  <a:pt x="133454" y="9469"/>
                  <a:pt x="133612" y="9469"/>
                </a:cubicBezTo>
                <a:lnTo>
                  <a:pt x="133644" y="9469"/>
                </a:lnTo>
                <a:cubicBezTo>
                  <a:pt x="133802" y="9469"/>
                  <a:pt x="133929" y="9342"/>
                  <a:pt x="133897" y="9152"/>
                </a:cubicBezTo>
                <a:lnTo>
                  <a:pt x="133897" y="9121"/>
                </a:lnTo>
                <a:cubicBezTo>
                  <a:pt x="133897" y="8979"/>
                  <a:pt x="133770" y="8862"/>
                  <a:pt x="133630" y="8862"/>
                </a:cubicBezTo>
                <a:close/>
                <a:moveTo>
                  <a:pt x="9406" y="9659"/>
                </a:moveTo>
                <a:cubicBezTo>
                  <a:pt x="9247" y="9659"/>
                  <a:pt x="9121" y="9817"/>
                  <a:pt x="9121" y="9976"/>
                </a:cubicBezTo>
                <a:lnTo>
                  <a:pt x="9121" y="10007"/>
                </a:lnTo>
                <a:cubicBezTo>
                  <a:pt x="9121" y="10166"/>
                  <a:pt x="9247" y="10292"/>
                  <a:pt x="9406" y="10292"/>
                </a:cubicBezTo>
                <a:cubicBezTo>
                  <a:pt x="9564" y="10292"/>
                  <a:pt x="9691" y="10166"/>
                  <a:pt x="9691" y="10007"/>
                </a:cubicBezTo>
                <a:lnTo>
                  <a:pt x="9691" y="9976"/>
                </a:lnTo>
                <a:cubicBezTo>
                  <a:pt x="9691" y="9817"/>
                  <a:pt x="9564" y="9659"/>
                  <a:pt x="9406" y="9659"/>
                </a:cubicBezTo>
                <a:close/>
                <a:moveTo>
                  <a:pt x="133644" y="10482"/>
                </a:moveTo>
                <a:cubicBezTo>
                  <a:pt x="133485" y="10482"/>
                  <a:pt x="133327" y="10609"/>
                  <a:pt x="133327" y="10767"/>
                </a:cubicBezTo>
                <a:lnTo>
                  <a:pt x="133327" y="10799"/>
                </a:lnTo>
                <a:cubicBezTo>
                  <a:pt x="133327" y="10957"/>
                  <a:pt x="133485" y="11116"/>
                  <a:pt x="133644" y="11116"/>
                </a:cubicBezTo>
                <a:cubicBezTo>
                  <a:pt x="133802" y="11116"/>
                  <a:pt x="133929" y="10957"/>
                  <a:pt x="133929" y="10799"/>
                </a:cubicBezTo>
                <a:lnTo>
                  <a:pt x="133929" y="10767"/>
                </a:lnTo>
                <a:cubicBezTo>
                  <a:pt x="133929" y="10609"/>
                  <a:pt x="133802" y="10482"/>
                  <a:pt x="133644" y="10482"/>
                </a:cubicBezTo>
                <a:close/>
                <a:moveTo>
                  <a:pt x="9406" y="11306"/>
                </a:moveTo>
                <a:cubicBezTo>
                  <a:pt x="9247" y="11306"/>
                  <a:pt x="9121" y="11433"/>
                  <a:pt x="9121" y="11591"/>
                </a:cubicBezTo>
                <a:lnTo>
                  <a:pt x="9121" y="11623"/>
                </a:lnTo>
                <a:cubicBezTo>
                  <a:pt x="9121" y="11781"/>
                  <a:pt x="9247" y="11939"/>
                  <a:pt x="9406" y="11939"/>
                </a:cubicBezTo>
                <a:cubicBezTo>
                  <a:pt x="9564" y="11939"/>
                  <a:pt x="9691" y="11813"/>
                  <a:pt x="9691" y="11623"/>
                </a:cubicBezTo>
                <a:lnTo>
                  <a:pt x="9691" y="11591"/>
                </a:lnTo>
                <a:cubicBezTo>
                  <a:pt x="9691" y="11433"/>
                  <a:pt x="9564" y="11306"/>
                  <a:pt x="9406" y="11306"/>
                </a:cubicBezTo>
                <a:close/>
                <a:moveTo>
                  <a:pt x="133644" y="12098"/>
                </a:moveTo>
                <a:cubicBezTo>
                  <a:pt x="133485" y="12098"/>
                  <a:pt x="133327" y="12224"/>
                  <a:pt x="133327" y="12383"/>
                </a:cubicBezTo>
                <a:lnTo>
                  <a:pt x="133327" y="12446"/>
                </a:lnTo>
                <a:cubicBezTo>
                  <a:pt x="133327" y="12604"/>
                  <a:pt x="133485" y="12699"/>
                  <a:pt x="133644" y="12699"/>
                </a:cubicBezTo>
                <a:cubicBezTo>
                  <a:pt x="133802" y="12699"/>
                  <a:pt x="133929" y="12541"/>
                  <a:pt x="133929" y="12383"/>
                </a:cubicBezTo>
                <a:cubicBezTo>
                  <a:pt x="133929" y="12224"/>
                  <a:pt x="133802" y="12098"/>
                  <a:pt x="133644" y="12098"/>
                </a:cubicBezTo>
                <a:close/>
                <a:moveTo>
                  <a:pt x="9406" y="12921"/>
                </a:moveTo>
                <a:cubicBezTo>
                  <a:pt x="9247" y="12921"/>
                  <a:pt x="9121" y="13048"/>
                  <a:pt x="9121" y="13206"/>
                </a:cubicBezTo>
                <a:lnTo>
                  <a:pt x="9121" y="13269"/>
                </a:lnTo>
                <a:cubicBezTo>
                  <a:pt x="9121" y="13428"/>
                  <a:pt x="9247" y="13554"/>
                  <a:pt x="9406" y="13554"/>
                </a:cubicBezTo>
                <a:cubicBezTo>
                  <a:pt x="9564" y="13554"/>
                  <a:pt x="9691" y="13428"/>
                  <a:pt x="9691" y="13269"/>
                </a:cubicBezTo>
                <a:lnTo>
                  <a:pt x="9691" y="13206"/>
                </a:lnTo>
                <a:cubicBezTo>
                  <a:pt x="9691" y="13048"/>
                  <a:pt x="9564" y="12921"/>
                  <a:pt x="9406" y="12921"/>
                </a:cubicBezTo>
                <a:close/>
                <a:moveTo>
                  <a:pt x="133644" y="13713"/>
                </a:moveTo>
                <a:cubicBezTo>
                  <a:pt x="133485" y="13713"/>
                  <a:pt x="133327" y="13839"/>
                  <a:pt x="133327" y="14029"/>
                </a:cubicBezTo>
                <a:lnTo>
                  <a:pt x="133327" y="14061"/>
                </a:lnTo>
                <a:cubicBezTo>
                  <a:pt x="133327" y="14219"/>
                  <a:pt x="133485" y="14346"/>
                  <a:pt x="133644" y="14346"/>
                </a:cubicBezTo>
                <a:cubicBezTo>
                  <a:pt x="133802" y="14346"/>
                  <a:pt x="133929" y="14219"/>
                  <a:pt x="133929" y="14061"/>
                </a:cubicBezTo>
                <a:lnTo>
                  <a:pt x="133929" y="14029"/>
                </a:lnTo>
                <a:cubicBezTo>
                  <a:pt x="133929" y="13839"/>
                  <a:pt x="133802" y="13713"/>
                  <a:pt x="133644" y="13713"/>
                </a:cubicBezTo>
                <a:close/>
                <a:moveTo>
                  <a:pt x="9406" y="14536"/>
                </a:moveTo>
                <a:cubicBezTo>
                  <a:pt x="9247" y="14536"/>
                  <a:pt x="9121" y="14663"/>
                  <a:pt x="9121" y="14853"/>
                </a:cubicBezTo>
                <a:lnTo>
                  <a:pt x="9121" y="14884"/>
                </a:lnTo>
                <a:cubicBezTo>
                  <a:pt x="9121" y="15043"/>
                  <a:pt x="9247" y="15169"/>
                  <a:pt x="9406" y="15169"/>
                </a:cubicBezTo>
                <a:cubicBezTo>
                  <a:pt x="9564" y="15169"/>
                  <a:pt x="9691" y="15043"/>
                  <a:pt x="9691" y="14884"/>
                </a:cubicBezTo>
                <a:lnTo>
                  <a:pt x="9691" y="14853"/>
                </a:lnTo>
                <a:cubicBezTo>
                  <a:pt x="9691" y="14663"/>
                  <a:pt x="9564" y="14536"/>
                  <a:pt x="9406" y="14536"/>
                </a:cubicBezTo>
                <a:close/>
                <a:moveTo>
                  <a:pt x="133644" y="15328"/>
                </a:moveTo>
                <a:cubicBezTo>
                  <a:pt x="133485" y="15328"/>
                  <a:pt x="133327" y="15486"/>
                  <a:pt x="133327" y="15644"/>
                </a:cubicBezTo>
                <a:lnTo>
                  <a:pt x="133327" y="15676"/>
                </a:lnTo>
                <a:cubicBezTo>
                  <a:pt x="133327" y="15834"/>
                  <a:pt x="133485" y="15961"/>
                  <a:pt x="133644" y="15961"/>
                </a:cubicBezTo>
                <a:cubicBezTo>
                  <a:pt x="133802" y="15961"/>
                  <a:pt x="133929" y="15834"/>
                  <a:pt x="133929" y="15676"/>
                </a:cubicBezTo>
                <a:lnTo>
                  <a:pt x="133929" y="15644"/>
                </a:lnTo>
                <a:cubicBezTo>
                  <a:pt x="133929" y="15486"/>
                  <a:pt x="133802" y="15328"/>
                  <a:pt x="133644" y="15328"/>
                </a:cubicBezTo>
                <a:close/>
                <a:moveTo>
                  <a:pt x="9406" y="16183"/>
                </a:moveTo>
                <a:cubicBezTo>
                  <a:pt x="9247" y="16183"/>
                  <a:pt x="9121" y="16341"/>
                  <a:pt x="9121" y="16500"/>
                </a:cubicBezTo>
                <a:cubicBezTo>
                  <a:pt x="9121" y="16658"/>
                  <a:pt x="9247" y="16785"/>
                  <a:pt x="9406" y="16785"/>
                </a:cubicBezTo>
                <a:cubicBezTo>
                  <a:pt x="9564" y="16785"/>
                  <a:pt x="9691" y="16658"/>
                  <a:pt x="9691" y="16500"/>
                </a:cubicBezTo>
                <a:lnTo>
                  <a:pt x="9691" y="16468"/>
                </a:lnTo>
                <a:cubicBezTo>
                  <a:pt x="9691" y="16310"/>
                  <a:pt x="9564" y="16183"/>
                  <a:pt x="9406" y="16183"/>
                </a:cubicBezTo>
                <a:close/>
                <a:moveTo>
                  <a:pt x="133644" y="16975"/>
                </a:moveTo>
                <a:cubicBezTo>
                  <a:pt x="133485" y="16975"/>
                  <a:pt x="133327" y="17101"/>
                  <a:pt x="133327" y="17260"/>
                </a:cubicBezTo>
                <a:lnTo>
                  <a:pt x="133327" y="17291"/>
                </a:lnTo>
                <a:cubicBezTo>
                  <a:pt x="133327" y="17450"/>
                  <a:pt x="133485" y="17608"/>
                  <a:pt x="133644" y="17608"/>
                </a:cubicBezTo>
                <a:cubicBezTo>
                  <a:pt x="133802" y="17608"/>
                  <a:pt x="133929" y="17481"/>
                  <a:pt x="133929" y="17291"/>
                </a:cubicBezTo>
                <a:lnTo>
                  <a:pt x="133929" y="17260"/>
                </a:lnTo>
                <a:cubicBezTo>
                  <a:pt x="133929" y="17101"/>
                  <a:pt x="133802" y="16975"/>
                  <a:pt x="133644" y="16975"/>
                </a:cubicBezTo>
                <a:close/>
                <a:moveTo>
                  <a:pt x="9406" y="17798"/>
                </a:moveTo>
                <a:cubicBezTo>
                  <a:pt x="9247" y="17798"/>
                  <a:pt x="9121" y="17925"/>
                  <a:pt x="9121" y="18083"/>
                </a:cubicBezTo>
                <a:lnTo>
                  <a:pt x="9121" y="18115"/>
                </a:lnTo>
                <a:cubicBezTo>
                  <a:pt x="9121" y="18273"/>
                  <a:pt x="9247" y="18431"/>
                  <a:pt x="9406" y="18431"/>
                </a:cubicBezTo>
                <a:cubicBezTo>
                  <a:pt x="9564" y="18431"/>
                  <a:pt x="9691" y="18305"/>
                  <a:pt x="9691" y="18115"/>
                </a:cubicBezTo>
                <a:lnTo>
                  <a:pt x="9691" y="18083"/>
                </a:lnTo>
                <a:cubicBezTo>
                  <a:pt x="9691" y="17925"/>
                  <a:pt x="9564" y="17798"/>
                  <a:pt x="9406" y="17798"/>
                </a:cubicBezTo>
                <a:close/>
                <a:moveTo>
                  <a:pt x="133644" y="18590"/>
                </a:moveTo>
                <a:cubicBezTo>
                  <a:pt x="133485" y="18590"/>
                  <a:pt x="133327" y="18716"/>
                  <a:pt x="133327" y="18875"/>
                </a:cubicBezTo>
                <a:lnTo>
                  <a:pt x="133327" y="18938"/>
                </a:lnTo>
                <a:cubicBezTo>
                  <a:pt x="133327" y="19096"/>
                  <a:pt x="133485" y="19191"/>
                  <a:pt x="133644" y="19191"/>
                </a:cubicBezTo>
                <a:cubicBezTo>
                  <a:pt x="133802" y="19191"/>
                  <a:pt x="133929" y="19033"/>
                  <a:pt x="133929" y="18875"/>
                </a:cubicBezTo>
                <a:cubicBezTo>
                  <a:pt x="133929" y="18716"/>
                  <a:pt x="133802" y="18590"/>
                  <a:pt x="133644" y="18590"/>
                </a:cubicBezTo>
                <a:close/>
                <a:moveTo>
                  <a:pt x="9406" y="19413"/>
                </a:moveTo>
                <a:cubicBezTo>
                  <a:pt x="9247" y="19413"/>
                  <a:pt x="9121" y="19540"/>
                  <a:pt x="9121" y="19698"/>
                </a:cubicBezTo>
                <a:lnTo>
                  <a:pt x="9121" y="19761"/>
                </a:lnTo>
                <a:cubicBezTo>
                  <a:pt x="9121" y="19920"/>
                  <a:pt x="9247" y="20046"/>
                  <a:pt x="9406" y="20046"/>
                </a:cubicBezTo>
                <a:cubicBezTo>
                  <a:pt x="9564" y="20046"/>
                  <a:pt x="9691" y="19920"/>
                  <a:pt x="9691" y="19761"/>
                </a:cubicBezTo>
                <a:lnTo>
                  <a:pt x="9691" y="19698"/>
                </a:lnTo>
                <a:cubicBezTo>
                  <a:pt x="9691" y="19540"/>
                  <a:pt x="9564" y="19413"/>
                  <a:pt x="9406" y="19413"/>
                </a:cubicBezTo>
                <a:close/>
                <a:moveTo>
                  <a:pt x="133644" y="20205"/>
                </a:moveTo>
                <a:cubicBezTo>
                  <a:pt x="133485" y="20205"/>
                  <a:pt x="133327" y="20331"/>
                  <a:pt x="133327" y="20521"/>
                </a:cubicBezTo>
                <a:lnTo>
                  <a:pt x="133327" y="20553"/>
                </a:lnTo>
                <a:cubicBezTo>
                  <a:pt x="133327" y="20711"/>
                  <a:pt x="133485" y="20838"/>
                  <a:pt x="133644" y="20838"/>
                </a:cubicBezTo>
                <a:cubicBezTo>
                  <a:pt x="133802" y="20838"/>
                  <a:pt x="133929" y="20711"/>
                  <a:pt x="133929" y="20553"/>
                </a:cubicBezTo>
                <a:lnTo>
                  <a:pt x="133929" y="20521"/>
                </a:lnTo>
                <a:cubicBezTo>
                  <a:pt x="133929" y="20331"/>
                  <a:pt x="133802" y="20205"/>
                  <a:pt x="133644" y="20205"/>
                </a:cubicBezTo>
                <a:close/>
                <a:moveTo>
                  <a:pt x="9406" y="21028"/>
                </a:moveTo>
                <a:cubicBezTo>
                  <a:pt x="9247" y="21028"/>
                  <a:pt x="9121" y="21155"/>
                  <a:pt x="9121" y="21345"/>
                </a:cubicBezTo>
                <a:lnTo>
                  <a:pt x="9121" y="21377"/>
                </a:lnTo>
                <a:cubicBezTo>
                  <a:pt x="9121" y="21535"/>
                  <a:pt x="9247" y="21662"/>
                  <a:pt x="9406" y="21662"/>
                </a:cubicBezTo>
                <a:cubicBezTo>
                  <a:pt x="9564" y="21662"/>
                  <a:pt x="9691" y="21535"/>
                  <a:pt x="9691" y="21377"/>
                </a:cubicBezTo>
                <a:lnTo>
                  <a:pt x="9691" y="21345"/>
                </a:lnTo>
                <a:cubicBezTo>
                  <a:pt x="9691" y="21155"/>
                  <a:pt x="9564" y="21028"/>
                  <a:pt x="9406" y="21028"/>
                </a:cubicBezTo>
                <a:close/>
                <a:moveTo>
                  <a:pt x="133644" y="21820"/>
                </a:moveTo>
                <a:cubicBezTo>
                  <a:pt x="133485" y="21820"/>
                  <a:pt x="133327" y="21978"/>
                  <a:pt x="133327" y="22137"/>
                </a:cubicBezTo>
                <a:lnTo>
                  <a:pt x="133327" y="22168"/>
                </a:lnTo>
                <a:cubicBezTo>
                  <a:pt x="133327" y="22327"/>
                  <a:pt x="133485" y="22453"/>
                  <a:pt x="133644" y="22453"/>
                </a:cubicBezTo>
                <a:cubicBezTo>
                  <a:pt x="133802" y="22453"/>
                  <a:pt x="133929" y="22327"/>
                  <a:pt x="133929" y="22168"/>
                </a:cubicBezTo>
                <a:lnTo>
                  <a:pt x="133929" y="22137"/>
                </a:lnTo>
                <a:cubicBezTo>
                  <a:pt x="133929" y="21978"/>
                  <a:pt x="133802" y="21820"/>
                  <a:pt x="133644" y="21820"/>
                </a:cubicBezTo>
                <a:close/>
                <a:moveTo>
                  <a:pt x="9406" y="22643"/>
                </a:moveTo>
                <a:cubicBezTo>
                  <a:pt x="9247" y="22643"/>
                  <a:pt x="9121" y="22802"/>
                  <a:pt x="9121" y="22960"/>
                </a:cubicBezTo>
                <a:lnTo>
                  <a:pt x="9121" y="22992"/>
                </a:lnTo>
                <a:cubicBezTo>
                  <a:pt x="9121" y="23150"/>
                  <a:pt x="9247" y="23277"/>
                  <a:pt x="9406" y="23277"/>
                </a:cubicBezTo>
                <a:cubicBezTo>
                  <a:pt x="9564" y="23277"/>
                  <a:pt x="9691" y="23150"/>
                  <a:pt x="9691" y="22992"/>
                </a:cubicBezTo>
                <a:lnTo>
                  <a:pt x="9691" y="22960"/>
                </a:lnTo>
                <a:cubicBezTo>
                  <a:pt x="9691" y="22802"/>
                  <a:pt x="9564" y="22643"/>
                  <a:pt x="9406" y="22643"/>
                </a:cubicBezTo>
                <a:close/>
                <a:moveTo>
                  <a:pt x="133644" y="23467"/>
                </a:moveTo>
                <a:cubicBezTo>
                  <a:pt x="133485" y="23467"/>
                  <a:pt x="133327" y="23593"/>
                  <a:pt x="133327" y="23752"/>
                </a:cubicBezTo>
                <a:lnTo>
                  <a:pt x="133327" y="23783"/>
                </a:lnTo>
                <a:cubicBezTo>
                  <a:pt x="133327" y="23942"/>
                  <a:pt x="133485" y="24100"/>
                  <a:pt x="133644" y="24100"/>
                </a:cubicBezTo>
                <a:cubicBezTo>
                  <a:pt x="133802" y="24100"/>
                  <a:pt x="133929" y="23973"/>
                  <a:pt x="133929" y="23783"/>
                </a:cubicBezTo>
                <a:lnTo>
                  <a:pt x="133929" y="23752"/>
                </a:lnTo>
                <a:cubicBezTo>
                  <a:pt x="133929" y="23593"/>
                  <a:pt x="133802" y="23467"/>
                  <a:pt x="133644" y="23467"/>
                </a:cubicBezTo>
                <a:close/>
                <a:moveTo>
                  <a:pt x="9406" y="24290"/>
                </a:moveTo>
                <a:cubicBezTo>
                  <a:pt x="9247" y="24290"/>
                  <a:pt x="9121" y="24448"/>
                  <a:pt x="9121" y="24607"/>
                </a:cubicBezTo>
                <a:cubicBezTo>
                  <a:pt x="9121" y="24765"/>
                  <a:pt x="9247" y="24923"/>
                  <a:pt x="9406" y="24923"/>
                </a:cubicBezTo>
                <a:cubicBezTo>
                  <a:pt x="9564" y="24923"/>
                  <a:pt x="9691" y="24797"/>
                  <a:pt x="9691" y="24607"/>
                </a:cubicBezTo>
                <a:lnTo>
                  <a:pt x="9691" y="24575"/>
                </a:lnTo>
                <a:cubicBezTo>
                  <a:pt x="9691" y="24417"/>
                  <a:pt x="9564" y="24290"/>
                  <a:pt x="9406" y="24290"/>
                </a:cubicBezTo>
                <a:close/>
                <a:moveTo>
                  <a:pt x="133644" y="25082"/>
                </a:moveTo>
                <a:cubicBezTo>
                  <a:pt x="133485" y="25082"/>
                  <a:pt x="133327" y="25208"/>
                  <a:pt x="133327" y="25367"/>
                </a:cubicBezTo>
                <a:lnTo>
                  <a:pt x="133327" y="25430"/>
                </a:lnTo>
                <a:cubicBezTo>
                  <a:pt x="133327" y="25588"/>
                  <a:pt x="133485" y="25715"/>
                  <a:pt x="133644" y="25715"/>
                </a:cubicBezTo>
                <a:cubicBezTo>
                  <a:pt x="133802" y="25715"/>
                  <a:pt x="133929" y="25588"/>
                  <a:pt x="133929" y="25430"/>
                </a:cubicBezTo>
                <a:lnTo>
                  <a:pt x="133929" y="25367"/>
                </a:lnTo>
                <a:cubicBezTo>
                  <a:pt x="133929" y="25208"/>
                  <a:pt x="133802" y="25082"/>
                  <a:pt x="133644" y="25082"/>
                </a:cubicBezTo>
                <a:close/>
                <a:moveTo>
                  <a:pt x="9406" y="25905"/>
                </a:moveTo>
                <a:cubicBezTo>
                  <a:pt x="9247" y="25905"/>
                  <a:pt x="9121" y="26032"/>
                  <a:pt x="9121" y="26190"/>
                </a:cubicBezTo>
                <a:lnTo>
                  <a:pt x="9121" y="26254"/>
                </a:lnTo>
                <a:cubicBezTo>
                  <a:pt x="9121" y="26412"/>
                  <a:pt x="9247" y="26539"/>
                  <a:pt x="9406" y="26539"/>
                </a:cubicBezTo>
                <a:cubicBezTo>
                  <a:pt x="9564" y="26539"/>
                  <a:pt x="9691" y="26412"/>
                  <a:pt x="9691" y="26254"/>
                </a:cubicBezTo>
                <a:lnTo>
                  <a:pt x="9691" y="26190"/>
                </a:lnTo>
                <a:cubicBezTo>
                  <a:pt x="9691" y="26032"/>
                  <a:pt x="9564" y="25905"/>
                  <a:pt x="9406" y="25905"/>
                </a:cubicBezTo>
                <a:close/>
                <a:moveTo>
                  <a:pt x="133644" y="26697"/>
                </a:moveTo>
                <a:cubicBezTo>
                  <a:pt x="133485" y="26697"/>
                  <a:pt x="133327" y="26824"/>
                  <a:pt x="133327" y="27014"/>
                </a:cubicBezTo>
                <a:lnTo>
                  <a:pt x="133327" y="27045"/>
                </a:lnTo>
                <a:cubicBezTo>
                  <a:pt x="133327" y="27204"/>
                  <a:pt x="133485" y="27330"/>
                  <a:pt x="133644" y="27330"/>
                </a:cubicBezTo>
                <a:cubicBezTo>
                  <a:pt x="133802" y="27330"/>
                  <a:pt x="133929" y="27172"/>
                  <a:pt x="133929" y="27014"/>
                </a:cubicBezTo>
                <a:cubicBezTo>
                  <a:pt x="133929" y="26824"/>
                  <a:pt x="133802" y="26697"/>
                  <a:pt x="133644" y="26697"/>
                </a:cubicBezTo>
                <a:close/>
                <a:moveTo>
                  <a:pt x="9406" y="27520"/>
                </a:moveTo>
                <a:cubicBezTo>
                  <a:pt x="9247" y="27520"/>
                  <a:pt x="9121" y="27647"/>
                  <a:pt x="9121" y="27837"/>
                </a:cubicBezTo>
                <a:lnTo>
                  <a:pt x="9121" y="27869"/>
                </a:lnTo>
                <a:cubicBezTo>
                  <a:pt x="9121" y="28027"/>
                  <a:pt x="9247" y="28154"/>
                  <a:pt x="9406" y="28154"/>
                </a:cubicBezTo>
                <a:cubicBezTo>
                  <a:pt x="9564" y="28154"/>
                  <a:pt x="9691" y="28027"/>
                  <a:pt x="9691" y="27869"/>
                </a:cubicBezTo>
                <a:lnTo>
                  <a:pt x="9691" y="27837"/>
                </a:lnTo>
                <a:cubicBezTo>
                  <a:pt x="9691" y="27647"/>
                  <a:pt x="9564" y="27520"/>
                  <a:pt x="9406" y="27520"/>
                </a:cubicBezTo>
                <a:close/>
                <a:moveTo>
                  <a:pt x="133644" y="28312"/>
                </a:moveTo>
                <a:cubicBezTo>
                  <a:pt x="133485" y="28312"/>
                  <a:pt x="133327" y="28470"/>
                  <a:pt x="133327" y="28629"/>
                </a:cubicBezTo>
                <a:lnTo>
                  <a:pt x="133327" y="28660"/>
                </a:lnTo>
                <a:cubicBezTo>
                  <a:pt x="133327" y="28819"/>
                  <a:pt x="133485" y="28945"/>
                  <a:pt x="133644" y="28945"/>
                </a:cubicBezTo>
                <a:cubicBezTo>
                  <a:pt x="133802" y="28945"/>
                  <a:pt x="133929" y="28819"/>
                  <a:pt x="133929" y="28660"/>
                </a:cubicBezTo>
                <a:lnTo>
                  <a:pt x="133929" y="28629"/>
                </a:lnTo>
                <a:cubicBezTo>
                  <a:pt x="133929" y="28470"/>
                  <a:pt x="133802" y="28312"/>
                  <a:pt x="133644" y="28312"/>
                </a:cubicBezTo>
                <a:close/>
                <a:moveTo>
                  <a:pt x="9406" y="29135"/>
                </a:moveTo>
                <a:cubicBezTo>
                  <a:pt x="9247" y="29135"/>
                  <a:pt x="9121" y="29294"/>
                  <a:pt x="9121" y="29452"/>
                </a:cubicBezTo>
                <a:lnTo>
                  <a:pt x="9121" y="29484"/>
                </a:lnTo>
                <a:cubicBezTo>
                  <a:pt x="9121" y="29642"/>
                  <a:pt x="9247" y="29769"/>
                  <a:pt x="9406" y="29769"/>
                </a:cubicBezTo>
                <a:cubicBezTo>
                  <a:pt x="9564" y="29769"/>
                  <a:pt x="9691" y="29642"/>
                  <a:pt x="9691" y="29484"/>
                </a:cubicBezTo>
                <a:lnTo>
                  <a:pt x="9691" y="29452"/>
                </a:lnTo>
                <a:cubicBezTo>
                  <a:pt x="9691" y="29294"/>
                  <a:pt x="9564" y="29135"/>
                  <a:pt x="9406" y="29135"/>
                </a:cubicBezTo>
                <a:close/>
                <a:moveTo>
                  <a:pt x="133644" y="29959"/>
                </a:moveTo>
                <a:cubicBezTo>
                  <a:pt x="133485" y="29959"/>
                  <a:pt x="133327" y="30085"/>
                  <a:pt x="133327" y="30244"/>
                </a:cubicBezTo>
                <a:lnTo>
                  <a:pt x="133327" y="30275"/>
                </a:lnTo>
                <a:cubicBezTo>
                  <a:pt x="133327" y="30434"/>
                  <a:pt x="133485" y="30592"/>
                  <a:pt x="133644" y="30592"/>
                </a:cubicBezTo>
                <a:cubicBezTo>
                  <a:pt x="133802" y="30592"/>
                  <a:pt x="133929" y="30466"/>
                  <a:pt x="133929" y="30275"/>
                </a:cubicBezTo>
                <a:lnTo>
                  <a:pt x="133929" y="30244"/>
                </a:lnTo>
                <a:cubicBezTo>
                  <a:pt x="133929" y="30085"/>
                  <a:pt x="133802" y="29959"/>
                  <a:pt x="133644" y="29959"/>
                </a:cubicBezTo>
                <a:close/>
                <a:moveTo>
                  <a:pt x="9406" y="30782"/>
                </a:moveTo>
                <a:cubicBezTo>
                  <a:pt x="9247" y="30782"/>
                  <a:pt x="9121" y="30909"/>
                  <a:pt x="9121" y="31067"/>
                </a:cubicBezTo>
                <a:lnTo>
                  <a:pt x="9121" y="31099"/>
                </a:lnTo>
                <a:cubicBezTo>
                  <a:pt x="9121" y="31257"/>
                  <a:pt x="9247" y="31416"/>
                  <a:pt x="9406" y="31416"/>
                </a:cubicBezTo>
                <a:cubicBezTo>
                  <a:pt x="9564" y="31416"/>
                  <a:pt x="9691" y="31289"/>
                  <a:pt x="9691" y="31099"/>
                </a:cubicBezTo>
                <a:lnTo>
                  <a:pt x="9691" y="31067"/>
                </a:lnTo>
                <a:cubicBezTo>
                  <a:pt x="9691" y="30909"/>
                  <a:pt x="9564" y="30782"/>
                  <a:pt x="9406" y="30782"/>
                </a:cubicBezTo>
                <a:close/>
                <a:moveTo>
                  <a:pt x="133644" y="31574"/>
                </a:moveTo>
                <a:cubicBezTo>
                  <a:pt x="133485" y="31574"/>
                  <a:pt x="133327" y="31701"/>
                  <a:pt x="133327" y="31859"/>
                </a:cubicBezTo>
                <a:lnTo>
                  <a:pt x="133327" y="31922"/>
                </a:lnTo>
                <a:cubicBezTo>
                  <a:pt x="133327" y="32081"/>
                  <a:pt x="133485" y="32207"/>
                  <a:pt x="133644" y="32207"/>
                </a:cubicBezTo>
                <a:cubicBezTo>
                  <a:pt x="133802" y="32207"/>
                  <a:pt x="133929" y="32081"/>
                  <a:pt x="133929" y="31922"/>
                </a:cubicBezTo>
                <a:lnTo>
                  <a:pt x="133929" y="31859"/>
                </a:lnTo>
                <a:cubicBezTo>
                  <a:pt x="133929" y="31701"/>
                  <a:pt x="133802" y="31574"/>
                  <a:pt x="133644" y="31574"/>
                </a:cubicBezTo>
                <a:close/>
                <a:moveTo>
                  <a:pt x="9406" y="32429"/>
                </a:moveTo>
                <a:cubicBezTo>
                  <a:pt x="9247" y="32429"/>
                  <a:pt x="9121" y="32556"/>
                  <a:pt x="9121" y="32746"/>
                </a:cubicBezTo>
                <a:cubicBezTo>
                  <a:pt x="9121" y="32904"/>
                  <a:pt x="9247" y="33031"/>
                  <a:pt x="9406" y="33031"/>
                </a:cubicBezTo>
                <a:cubicBezTo>
                  <a:pt x="9564" y="33031"/>
                  <a:pt x="9691" y="32904"/>
                  <a:pt x="9691" y="32714"/>
                </a:cubicBezTo>
                <a:lnTo>
                  <a:pt x="9691" y="32682"/>
                </a:lnTo>
                <a:cubicBezTo>
                  <a:pt x="9691" y="32524"/>
                  <a:pt x="9564" y="32429"/>
                  <a:pt x="9406" y="32429"/>
                </a:cubicBezTo>
                <a:close/>
                <a:moveTo>
                  <a:pt x="133644" y="33189"/>
                </a:moveTo>
                <a:cubicBezTo>
                  <a:pt x="133485" y="33189"/>
                  <a:pt x="133327" y="33316"/>
                  <a:pt x="133327" y="33506"/>
                </a:cubicBezTo>
                <a:lnTo>
                  <a:pt x="133327" y="33537"/>
                </a:lnTo>
                <a:cubicBezTo>
                  <a:pt x="133327" y="33696"/>
                  <a:pt x="133485" y="33822"/>
                  <a:pt x="133644" y="33822"/>
                </a:cubicBezTo>
                <a:cubicBezTo>
                  <a:pt x="133802" y="33822"/>
                  <a:pt x="133929" y="33696"/>
                  <a:pt x="133929" y="33537"/>
                </a:cubicBezTo>
                <a:lnTo>
                  <a:pt x="133929" y="33506"/>
                </a:lnTo>
                <a:cubicBezTo>
                  <a:pt x="133929" y="33316"/>
                  <a:pt x="133802" y="33189"/>
                  <a:pt x="133644" y="33189"/>
                </a:cubicBezTo>
                <a:close/>
                <a:moveTo>
                  <a:pt x="9406" y="34012"/>
                </a:moveTo>
                <a:cubicBezTo>
                  <a:pt x="9247" y="34012"/>
                  <a:pt x="9121" y="34139"/>
                  <a:pt x="9121" y="34329"/>
                </a:cubicBezTo>
                <a:lnTo>
                  <a:pt x="9121" y="34361"/>
                </a:lnTo>
                <a:cubicBezTo>
                  <a:pt x="9121" y="34519"/>
                  <a:pt x="9247" y="34646"/>
                  <a:pt x="9406" y="34646"/>
                </a:cubicBezTo>
                <a:cubicBezTo>
                  <a:pt x="9564" y="34646"/>
                  <a:pt x="9691" y="34519"/>
                  <a:pt x="9691" y="34361"/>
                </a:cubicBezTo>
                <a:lnTo>
                  <a:pt x="9691" y="34329"/>
                </a:lnTo>
                <a:cubicBezTo>
                  <a:pt x="9691" y="34139"/>
                  <a:pt x="9564" y="34012"/>
                  <a:pt x="9406" y="34012"/>
                </a:cubicBezTo>
                <a:close/>
                <a:moveTo>
                  <a:pt x="133644" y="34804"/>
                </a:moveTo>
                <a:cubicBezTo>
                  <a:pt x="133485" y="34804"/>
                  <a:pt x="133327" y="34962"/>
                  <a:pt x="133327" y="35121"/>
                </a:cubicBezTo>
                <a:lnTo>
                  <a:pt x="133327" y="35153"/>
                </a:lnTo>
                <a:cubicBezTo>
                  <a:pt x="133327" y="35311"/>
                  <a:pt x="133485" y="35438"/>
                  <a:pt x="133644" y="35438"/>
                </a:cubicBezTo>
                <a:cubicBezTo>
                  <a:pt x="133802" y="35438"/>
                  <a:pt x="133929" y="35279"/>
                  <a:pt x="133929" y="35121"/>
                </a:cubicBezTo>
                <a:cubicBezTo>
                  <a:pt x="133929" y="34962"/>
                  <a:pt x="133802" y="34804"/>
                  <a:pt x="133644" y="34804"/>
                </a:cubicBezTo>
                <a:close/>
                <a:moveTo>
                  <a:pt x="9406" y="35628"/>
                </a:moveTo>
                <a:cubicBezTo>
                  <a:pt x="9247" y="35628"/>
                  <a:pt x="9121" y="35786"/>
                  <a:pt x="9121" y="35944"/>
                </a:cubicBezTo>
                <a:lnTo>
                  <a:pt x="9121" y="35976"/>
                </a:lnTo>
                <a:cubicBezTo>
                  <a:pt x="9121" y="36134"/>
                  <a:pt x="9247" y="36261"/>
                  <a:pt x="9406" y="36261"/>
                </a:cubicBezTo>
                <a:cubicBezTo>
                  <a:pt x="9564" y="36261"/>
                  <a:pt x="9691" y="36134"/>
                  <a:pt x="9691" y="35976"/>
                </a:cubicBezTo>
                <a:lnTo>
                  <a:pt x="9691" y="35944"/>
                </a:lnTo>
                <a:cubicBezTo>
                  <a:pt x="9691" y="35786"/>
                  <a:pt x="9564" y="35628"/>
                  <a:pt x="9406" y="35628"/>
                </a:cubicBezTo>
                <a:close/>
                <a:moveTo>
                  <a:pt x="133644" y="36451"/>
                </a:moveTo>
                <a:cubicBezTo>
                  <a:pt x="133485" y="36451"/>
                  <a:pt x="133327" y="36578"/>
                  <a:pt x="133327" y="36736"/>
                </a:cubicBezTo>
                <a:lnTo>
                  <a:pt x="133327" y="36768"/>
                </a:lnTo>
                <a:cubicBezTo>
                  <a:pt x="133327" y="36926"/>
                  <a:pt x="133485" y="37084"/>
                  <a:pt x="133644" y="37084"/>
                </a:cubicBezTo>
                <a:cubicBezTo>
                  <a:pt x="133802" y="37084"/>
                  <a:pt x="133929" y="36958"/>
                  <a:pt x="133929" y="36768"/>
                </a:cubicBezTo>
                <a:lnTo>
                  <a:pt x="133929" y="36736"/>
                </a:lnTo>
                <a:cubicBezTo>
                  <a:pt x="133929" y="36578"/>
                  <a:pt x="133802" y="36451"/>
                  <a:pt x="133644" y="36451"/>
                </a:cubicBezTo>
                <a:close/>
                <a:moveTo>
                  <a:pt x="9406" y="37274"/>
                </a:moveTo>
                <a:cubicBezTo>
                  <a:pt x="9247" y="37274"/>
                  <a:pt x="9121" y="37401"/>
                  <a:pt x="9121" y="37559"/>
                </a:cubicBezTo>
                <a:lnTo>
                  <a:pt x="9121" y="37591"/>
                </a:lnTo>
                <a:cubicBezTo>
                  <a:pt x="9121" y="37749"/>
                  <a:pt x="9247" y="37908"/>
                  <a:pt x="9406" y="37908"/>
                </a:cubicBezTo>
                <a:cubicBezTo>
                  <a:pt x="9564" y="37908"/>
                  <a:pt x="9691" y="37781"/>
                  <a:pt x="9691" y="37591"/>
                </a:cubicBezTo>
                <a:lnTo>
                  <a:pt x="9691" y="37559"/>
                </a:lnTo>
                <a:cubicBezTo>
                  <a:pt x="9691" y="37401"/>
                  <a:pt x="9564" y="37274"/>
                  <a:pt x="9406" y="37274"/>
                </a:cubicBezTo>
                <a:close/>
                <a:moveTo>
                  <a:pt x="133644" y="38066"/>
                </a:moveTo>
                <a:cubicBezTo>
                  <a:pt x="133485" y="38066"/>
                  <a:pt x="133327" y="38193"/>
                  <a:pt x="133327" y="38351"/>
                </a:cubicBezTo>
                <a:lnTo>
                  <a:pt x="133327" y="38414"/>
                </a:lnTo>
                <a:cubicBezTo>
                  <a:pt x="133327" y="38573"/>
                  <a:pt x="133485" y="38699"/>
                  <a:pt x="133644" y="38699"/>
                </a:cubicBezTo>
                <a:cubicBezTo>
                  <a:pt x="133802" y="38699"/>
                  <a:pt x="133929" y="38573"/>
                  <a:pt x="133929" y="38414"/>
                </a:cubicBezTo>
                <a:lnTo>
                  <a:pt x="133929" y="38351"/>
                </a:lnTo>
                <a:cubicBezTo>
                  <a:pt x="133929" y="38193"/>
                  <a:pt x="133802" y="38066"/>
                  <a:pt x="133644" y="38066"/>
                </a:cubicBezTo>
                <a:close/>
                <a:moveTo>
                  <a:pt x="8752" y="38549"/>
                </a:moveTo>
                <a:cubicBezTo>
                  <a:pt x="8692" y="38549"/>
                  <a:pt x="8632" y="38567"/>
                  <a:pt x="8582" y="38604"/>
                </a:cubicBezTo>
                <a:lnTo>
                  <a:pt x="8551" y="38604"/>
                </a:lnTo>
                <a:cubicBezTo>
                  <a:pt x="8424" y="38699"/>
                  <a:pt x="8392" y="38889"/>
                  <a:pt x="8487" y="39016"/>
                </a:cubicBezTo>
                <a:cubicBezTo>
                  <a:pt x="8519" y="39111"/>
                  <a:pt x="8614" y="39174"/>
                  <a:pt x="8709" y="39174"/>
                </a:cubicBezTo>
                <a:cubicBezTo>
                  <a:pt x="8772" y="39174"/>
                  <a:pt x="8836" y="39143"/>
                  <a:pt x="8899" y="39111"/>
                </a:cubicBezTo>
                <a:lnTo>
                  <a:pt x="8931" y="39079"/>
                </a:lnTo>
                <a:cubicBezTo>
                  <a:pt x="9057" y="38984"/>
                  <a:pt x="9089" y="38794"/>
                  <a:pt x="8994" y="38668"/>
                </a:cubicBezTo>
                <a:cubicBezTo>
                  <a:pt x="8937" y="38591"/>
                  <a:pt x="8844" y="38549"/>
                  <a:pt x="8752" y="38549"/>
                </a:cubicBezTo>
                <a:close/>
                <a:moveTo>
                  <a:pt x="7422" y="39468"/>
                </a:moveTo>
                <a:cubicBezTo>
                  <a:pt x="7362" y="39468"/>
                  <a:pt x="7302" y="39485"/>
                  <a:pt x="7252" y="39523"/>
                </a:cubicBezTo>
                <a:lnTo>
                  <a:pt x="7221" y="39523"/>
                </a:lnTo>
                <a:cubicBezTo>
                  <a:pt x="7062" y="39618"/>
                  <a:pt x="7031" y="39808"/>
                  <a:pt x="7126" y="39935"/>
                </a:cubicBezTo>
                <a:cubicBezTo>
                  <a:pt x="7189" y="40030"/>
                  <a:pt x="7284" y="40093"/>
                  <a:pt x="7379" y="40093"/>
                </a:cubicBezTo>
                <a:cubicBezTo>
                  <a:pt x="7442" y="40093"/>
                  <a:pt x="7506" y="40061"/>
                  <a:pt x="7537" y="40030"/>
                </a:cubicBezTo>
                <a:lnTo>
                  <a:pt x="7569" y="39998"/>
                </a:lnTo>
                <a:cubicBezTo>
                  <a:pt x="7727" y="39903"/>
                  <a:pt x="7759" y="39713"/>
                  <a:pt x="7664" y="39586"/>
                </a:cubicBezTo>
                <a:cubicBezTo>
                  <a:pt x="7606" y="39509"/>
                  <a:pt x="7514" y="39468"/>
                  <a:pt x="7422" y="39468"/>
                </a:cubicBezTo>
                <a:close/>
                <a:moveTo>
                  <a:pt x="133644" y="39681"/>
                </a:moveTo>
                <a:cubicBezTo>
                  <a:pt x="133485" y="39681"/>
                  <a:pt x="133327" y="39808"/>
                  <a:pt x="133327" y="39998"/>
                </a:cubicBezTo>
                <a:lnTo>
                  <a:pt x="133327" y="40030"/>
                </a:lnTo>
                <a:cubicBezTo>
                  <a:pt x="133327" y="40188"/>
                  <a:pt x="133485" y="40315"/>
                  <a:pt x="133644" y="40315"/>
                </a:cubicBezTo>
                <a:cubicBezTo>
                  <a:pt x="133802" y="40315"/>
                  <a:pt x="133929" y="40188"/>
                  <a:pt x="133929" y="40030"/>
                </a:cubicBezTo>
                <a:lnTo>
                  <a:pt x="133929" y="39998"/>
                </a:lnTo>
                <a:cubicBezTo>
                  <a:pt x="133929" y="39808"/>
                  <a:pt x="133802" y="39681"/>
                  <a:pt x="133644" y="39681"/>
                </a:cubicBezTo>
                <a:close/>
                <a:moveTo>
                  <a:pt x="6083" y="40386"/>
                </a:moveTo>
                <a:cubicBezTo>
                  <a:pt x="6020" y="40386"/>
                  <a:pt x="5953" y="40404"/>
                  <a:pt x="5891" y="40441"/>
                </a:cubicBezTo>
                <a:lnTo>
                  <a:pt x="5859" y="40441"/>
                </a:lnTo>
                <a:cubicBezTo>
                  <a:pt x="5732" y="40536"/>
                  <a:pt x="5701" y="40726"/>
                  <a:pt x="5796" y="40853"/>
                </a:cubicBezTo>
                <a:cubicBezTo>
                  <a:pt x="5859" y="40948"/>
                  <a:pt x="5954" y="41011"/>
                  <a:pt x="6049" y="41011"/>
                </a:cubicBezTo>
                <a:cubicBezTo>
                  <a:pt x="6112" y="41011"/>
                  <a:pt x="6144" y="40980"/>
                  <a:pt x="6207" y="40948"/>
                </a:cubicBezTo>
                <a:lnTo>
                  <a:pt x="6239" y="40916"/>
                </a:lnTo>
                <a:cubicBezTo>
                  <a:pt x="6366" y="40821"/>
                  <a:pt x="6397" y="40631"/>
                  <a:pt x="6302" y="40505"/>
                </a:cubicBezTo>
                <a:cubicBezTo>
                  <a:pt x="6264" y="40428"/>
                  <a:pt x="6179" y="40386"/>
                  <a:pt x="6083" y="40386"/>
                </a:cubicBezTo>
                <a:close/>
                <a:moveTo>
                  <a:pt x="4730" y="41304"/>
                </a:moveTo>
                <a:cubicBezTo>
                  <a:pt x="4670" y="41304"/>
                  <a:pt x="4610" y="41322"/>
                  <a:pt x="4560" y="41360"/>
                </a:cubicBezTo>
                <a:lnTo>
                  <a:pt x="4529" y="41360"/>
                </a:lnTo>
                <a:cubicBezTo>
                  <a:pt x="4402" y="41455"/>
                  <a:pt x="4370" y="41645"/>
                  <a:pt x="4465" y="41771"/>
                </a:cubicBezTo>
                <a:cubicBezTo>
                  <a:pt x="4529" y="41866"/>
                  <a:pt x="4624" y="41898"/>
                  <a:pt x="4719" y="41898"/>
                </a:cubicBezTo>
                <a:cubicBezTo>
                  <a:pt x="4750" y="41898"/>
                  <a:pt x="4814" y="41898"/>
                  <a:pt x="4877" y="41866"/>
                </a:cubicBezTo>
                <a:lnTo>
                  <a:pt x="4909" y="41835"/>
                </a:lnTo>
                <a:cubicBezTo>
                  <a:pt x="5035" y="41740"/>
                  <a:pt x="5067" y="41550"/>
                  <a:pt x="4972" y="41423"/>
                </a:cubicBezTo>
                <a:cubicBezTo>
                  <a:pt x="4915" y="41346"/>
                  <a:pt x="4822" y="41304"/>
                  <a:pt x="4730" y="41304"/>
                </a:cubicBezTo>
                <a:close/>
                <a:moveTo>
                  <a:pt x="133644" y="41296"/>
                </a:moveTo>
                <a:cubicBezTo>
                  <a:pt x="133485" y="41296"/>
                  <a:pt x="133327" y="41455"/>
                  <a:pt x="133327" y="41613"/>
                </a:cubicBezTo>
                <a:lnTo>
                  <a:pt x="133327" y="41645"/>
                </a:lnTo>
                <a:cubicBezTo>
                  <a:pt x="133327" y="41803"/>
                  <a:pt x="133485" y="41930"/>
                  <a:pt x="133644" y="41930"/>
                </a:cubicBezTo>
                <a:cubicBezTo>
                  <a:pt x="133802" y="41930"/>
                  <a:pt x="133929" y="41803"/>
                  <a:pt x="133929" y="41645"/>
                </a:cubicBezTo>
                <a:lnTo>
                  <a:pt x="133929" y="41613"/>
                </a:lnTo>
                <a:cubicBezTo>
                  <a:pt x="133929" y="41455"/>
                  <a:pt x="133802" y="41296"/>
                  <a:pt x="133644" y="41296"/>
                </a:cubicBezTo>
                <a:close/>
                <a:moveTo>
                  <a:pt x="3372" y="42215"/>
                </a:moveTo>
                <a:cubicBezTo>
                  <a:pt x="3322" y="42215"/>
                  <a:pt x="3273" y="42225"/>
                  <a:pt x="3230" y="42246"/>
                </a:cubicBezTo>
                <a:lnTo>
                  <a:pt x="3199" y="42278"/>
                </a:lnTo>
                <a:cubicBezTo>
                  <a:pt x="3072" y="42373"/>
                  <a:pt x="3040" y="42563"/>
                  <a:pt x="3135" y="42690"/>
                </a:cubicBezTo>
                <a:cubicBezTo>
                  <a:pt x="3167" y="42785"/>
                  <a:pt x="3262" y="42816"/>
                  <a:pt x="3357" y="42816"/>
                </a:cubicBezTo>
                <a:cubicBezTo>
                  <a:pt x="3420" y="42816"/>
                  <a:pt x="3484" y="42816"/>
                  <a:pt x="3547" y="42785"/>
                </a:cubicBezTo>
                <a:lnTo>
                  <a:pt x="3579" y="42753"/>
                </a:lnTo>
                <a:cubicBezTo>
                  <a:pt x="3705" y="42658"/>
                  <a:pt x="3737" y="42468"/>
                  <a:pt x="3642" y="42341"/>
                </a:cubicBezTo>
                <a:cubicBezTo>
                  <a:pt x="3579" y="42257"/>
                  <a:pt x="3473" y="42215"/>
                  <a:pt x="3372" y="42215"/>
                </a:cubicBezTo>
                <a:close/>
                <a:moveTo>
                  <a:pt x="133644" y="42943"/>
                </a:moveTo>
                <a:cubicBezTo>
                  <a:pt x="133485" y="42943"/>
                  <a:pt x="133327" y="43070"/>
                  <a:pt x="133327" y="43228"/>
                </a:cubicBezTo>
                <a:lnTo>
                  <a:pt x="133327" y="43260"/>
                </a:lnTo>
                <a:cubicBezTo>
                  <a:pt x="133327" y="43418"/>
                  <a:pt x="133485" y="43545"/>
                  <a:pt x="133644" y="43545"/>
                </a:cubicBezTo>
                <a:cubicBezTo>
                  <a:pt x="133802" y="43545"/>
                  <a:pt x="133929" y="43386"/>
                  <a:pt x="133929" y="43228"/>
                </a:cubicBezTo>
                <a:cubicBezTo>
                  <a:pt x="133929" y="43070"/>
                  <a:pt x="133802" y="42943"/>
                  <a:pt x="133644" y="42943"/>
                </a:cubicBezTo>
                <a:close/>
                <a:moveTo>
                  <a:pt x="2070" y="43141"/>
                </a:moveTo>
                <a:cubicBezTo>
                  <a:pt x="2010" y="43141"/>
                  <a:pt x="1950" y="43159"/>
                  <a:pt x="1900" y="43196"/>
                </a:cubicBezTo>
                <a:lnTo>
                  <a:pt x="1869" y="43196"/>
                </a:lnTo>
                <a:cubicBezTo>
                  <a:pt x="1710" y="43291"/>
                  <a:pt x="1679" y="43481"/>
                  <a:pt x="1774" y="43608"/>
                </a:cubicBezTo>
                <a:cubicBezTo>
                  <a:pt x="1837" y="43703"/>
                  <a:pt x="1932" y="43735"/>
                  <a:pt x="2027" y="43735"/>
                </a:cubicBezTo>
                <a:cubicBezTo>
                  <a:pt x="2090" y="43735"/>
                  <a:pt x="2154" y="43735"/>
                  <a:pt x="2185" y="43703"/>
                </a:cubicBezTo>
                <a:lnTo>
                  <a:pt x="2217" y="43671"/>
                </a:lnTo>
                <a:cubicBezTo>
                  <a:pt x="2344" y="43576"/>
                  <a:pt x="2375" y="43386"/>
                  <a:pt x="2312" y="43260"/>
                </a:cubicBezTo>
                <a:cubicBezTo>
                  <a:pt x="2254" y="43183"/>
                  <a:pt x="2162" y="43141"/>
                  <a:pt x="2070" y="43141"/>
                </a:cubicBezTo>
                <a:close/>
                <a:moveTo>
                  <a:pt x="812" y="44123"/>
                </a:moveTo>
                <a:cubicBezTo>
                  <a:pt x="720" y="44123"/>
                  <a:pt x="628" y="44165"/>
                  <a:pt x="570" y="44241"/>
                </a:cubicBezTo>
                <a:lnTo>
                  <a:pt x="538" y="44273"/>
                </a:lnTo>
                <a:cubicBezTo>
                  <a:pt x="443" y="44400"/>
                  <a:pt x="443" y="44590"/>
                  <a:pt x="602" y="44685"/>
                </a:cubicBezTo>
                <a:cubicBezTo>
                  <a:pt x="633" y="44748"/>
                  <a:pt x="697" y="44748"/>
                  <a:pt x="760" y="44748"/>
                </a:cubicBezTo>
                <a:cubicBezTo>
                  <a:pt x="855" y="44748"/>
                  <a:pt x="950" y="44717"/>
                  <a:pt x="1013" y="44622"/>
                </a:cubicBezTo>
                <a:cubicBezTo>
                  <a:pt x="1140" y="44495"/>
                  <a:pt x="1108" y="44305"/>
                  <a:pt x="982" y="44178"/>
                </a:cubicBezTo>
                <a:cubicBezTo>
                  <a:pt x="932" y="44141"/>
                  <a:pt x="872" y="44123"/>
                  <a:pt x="812" y="44123"/>
                </a:cubicBezTo>
                <a:close/>
                <a:moveTo>
                  <a:pt x="133644" y="44558"/>
                </a:moveTo>
                <a:cubicBezTo>
                  <a:pt x="133485" y="44558"/>
                  <a:pt x="133327" y="44685"/>
                  <a:pt x="133327" y="44843"/>
                </a:cubicBezTo>
                <a:lnTo>
                  <a:pt x="133327" y="44907"/>
                </a:lnTo>
                <a:cubicBezTo>
                  <a:pt x="133327" y="45065"/>
                  <a:pt x="133485" y="45192"/>
                  <a:pt x="133644" y="45192"/>
                </a:cubicBezTo>
                <a:cubicBezTo>
                  <a:pt x="133802" y="45192"/>
                  <a:pt x="133929" y="45065"/>
                  <a:pt x="133929" y="44907"/>
                </a:cubicBezTo>
                <a:lnTo>
                  <a:pt x="133929" y="44843"/>
                </a:lnTo>
                <a:cubicBezTo>
                  <a:pt x="133929" y="44685"/>
                  <a:pt x="133802" y="44558"/>
                  <a:pt x="133644" y="44558"/>
                </a:cubicBezTo>
                <a:close/>
                <a:moveTo>
                  <a:pt x="317" y="45635"/>
                </a:moveTo>
                <a:cubicBezTo>
                  <a:pt x="127" y="45667"/>
                  <a:pt x="0" y="45793"/>
                  <a:pt x="32" y="45952"/>
                </a:cubicBezTo>
                <a:lnTo>
                  <a:pt x="32" y="46015"/>
                </a:lnTo>
                <a:cubicBezTo>
                  <a:pt x="32" y="46173"/>
                  <a:pt x="158" y="46268"/>
                  <a:pt x="317" y="46268"/>
                </a:cubicBezTo>
                <a:lnTo>
                  <a:pt x="348" y="46268"/>
                </a:lnTo>
                <a:cubicBezTo>
                  <a:pt x="507" y="46268"/>
                  <a:pt x="633" y="46142"/>
                  <a:pt x="602" y="45952"/>
                </a:cubicBezTo>
                <a:lnTo>
                  <a:pt x="602" y="45920"/>
                </a:lnTo>
                <a:cubicBezTo>
                  <a:pt x="602" y="45762"/>
                  <a:pt x="475" y="45635"/>
                  <a:pt x="317" y="45635"/>
                </a:cubicBezTo>
                <a:close/>
                <a:moveTo>
                  <a:pt x="133644" y="46173"/>
                </a:moveTo>
                <a:cubicBezTo>
                  <a:pt x="133485" y="46173"/>
                  <a:pt x="133327" y="46300"/>
                  <a:pt x="133327" y="46490"/>
                </a:cubicBezTo>
                <a:lnTo>
                  <a:pt x="133327" y="46522"/>
                </a:lnTo>
                <a:cubicBezTo>
                  <a:pt x="133327" y="46680"/>
                  <a:pt x="133485" y="46807"/>
                  <a:pt x="133644" y="46807"/>
                </a:cubicBezTo>
                <a:cubicBezTo>
                  <a:pt x="133802" y="46807"/>
                  <a:pt x="133929" y="46680"/>
                  <a:pt x="133929" y="46522"/>
                </a:cubicBezTo>
                <a:lnTo>
                  <a:pt x="133929" y="46490"/>
                </a:lnTo>
                <a:cubicBezTo>
                  <a:pt x="133929" y="46300"/>
                  <a:pt x="133802" y="46173"/>
                  <a:pt x="133644" y="46173"/>
                </a:cubicBezTo>
                <a:close/>
                <a:moveTo>
                  <a:pt x="930" y="47119"/>
                </a:moveTo>
                <a:cubicBezTo>
                  <a:pt x="860" y="47119"/>
                  <a:pt x="787" y="47143"/>
                  <a:pt x="728" y="47187"/>
                </a:cubicBezTo>
                <a:cubicBezTo>
                  <a:pt x="602" y="47313"/>
                  <a:pt x="602" y="47503"/>
                  <a:pt x="728" y="47630"/>
                </a:cubicBezTo>
                <a:lnTo>
                  <a:pt x="760" y="47662"/>
                </a:lnTo>
                <a:cubicBezTo>
                  <a:pt x="823" y="47725"/>
                  <a:pt x="887" y="47725"/>
                  <a:pt x="950" y="47725"/>
                </a:cubicBezTo>
                <a:cubicBezTo>
                  <a:pt x="1045" y="47725"/>
                  <a:pt x="1108" y="47693"/>
                  <a:pt x="1172" y="47662"/>
                </a:cubicBezTo>
                <a:cubicBezTo>
                  <a:pt x="1267" y="47535"/>
                  <a:pt x="1267" y="47345"/>
                  <a:pt x="1172" y="47218"/>
                </a:cubicBezTo>
                <a:lnTo>
                  <a:pt x="1140" y="47218"/>
                </a:lnTo>
                <a:cubicBezTo>
                  <a:pt x="1089" y="47150"/>
                  <a:pt x="1011" y="47119"/>
                  <a:pt x="930" y="47119"/>
                </a:cubicBezTo>
                <a:close/>
                <a:moveTo>
                  <a:pt x="133644" y="47788"/>
                </a:moveTo>
                <a:cubicBezTo>
                  <a:pt x="133485" y="47788"/>
                  <a:pt x="133327" y="47947"/>
                  <a:pt x="133327" y="48105"/>
                </a:cubicBezTo>
                <a:lnTo>
                  <a:pt x="133327" y="48137"/>
                </a:lnTo>
                <a:cubicBezTo>
                  <a:pt x="133327" y="48295"/>
                  <a:pt x="133485" y="48422"/>
                  <a:pt x="133644" y="48422"/>
                </a:cubicBezTo>
                <a:cubicBezTo>
                  <a:pt x="133802" y="48422"/>
                  <a:pt x="133929" y="48295"/>
                  <a:pt x="133929" y="48137"/>
                </a:cubicBezTo>
                <a:lnTo>
                  <a:pt x="133929" y="48105"/>
                </a:lnTo>
                <a:cubicBezTo>
                  <a:pt x="133929" y="47947"/>
                  <a:pt x="133802" y="47788"/>
                  <a:pt x="133644" y="47788"/>
                </a:cubicBezTo>
                <a:close/>
                <a:moveTo>
                  <a:pt x="2327" y="47954"/>
                </a:moveTo>
                <a:cubicBezTo>
                  <a:pt x="2219" y="47954"/>
                  <a:pt x="2105" y="48012"/>
                  <a:pt x="2059" y="48105"/>
                </a:cubicBezTo>
                <a:cubicBezTo>
                  <a:pt x="1964" y="48263"/>
                  <a:pt x="2027" y="48422"/>
                  <a:pt x="2185" y="48517"/>
                </a:cubicBezTo>
                <a:lnTo>
                  <a:pt x="2217" y="48517"/>
                </a:lnTo>
                <a:cubicBezTo>
                  <a:pt x="2249" y="48548"/>
                  <a:pt x="2312" y="48548"/>
                  <a:pt x="2344" y="48548"/>
                </a:cubicBezTo>
                <a:cubicBezTo>
                  <a:pt x="2470" y="48548"/>
                  <a:pt x="2565" y="48485"/>
                  <a:pt x="2629" y="48390"/>
                </a:cubicBezTo>
                <a:cubicBezTo>
                  <a:pt x="2692" y="48232"/>
                  <a:pt x="2629" y="48073"/>
                  <a:pt x="2470" y="47978"/>
                </a:cubicBezTo>
                <a:lnTo>
                  <a:pt x="2439" y="47978"/>
                </a:lnTo>
                <a:cubicBezTo>
                  <a:pt x="2405" y="47961"/>
                  <a:pt x="2366" y="47954"/>
                  <a:pt x="2327" y="47954"/>
                </a:cubicBezTo>
                <a:close/>
                <a:moveTo>
                  <a:pt x="3792" y="48651"/>
                </a:moveTo>
                <a:cubicBezTo>
                  <a:pt x="3691" y="48651"/>
                  <a:pt x="3586" y="48716"/>
                  <a:pt x="3515" y="48833"/>
                </a:cubicBezTo>
                <a:cubicBezTo>
                  <a:pt x="3452" y="48960"/>
                  <a:pt x="3547" y="49150"/>
                  <a:pt x="3674" y="49213"/>
                </a:cubicBezTo>
                <a:cubicBezTo>
                  <a:pt x="3737" y="49245"/>
                  <a:pt x="3769" y="49245"/>
                  <a:pt x="3800" y="49245"/>
                </a:cubicBezTo>
                <a:cubicBezTo>
                  <a:pt x="3927" y="49245"/>
                  <a:pt x="4022" y="49182"/>
                  <a:pt x="4085" y="49087"/>
                </a:cubicBezTo>
                <a:cubicBezTo>
                  <a:pt x="4149" y="48928"/>
                  <a:pt x="4085" y="48770"/>
                  <a:pt x="3927" y="48675"/>
                </a:cubicBezTo>
                <a:lnTo>
                  <a:pt x="3895" y="48675"/>
                </a:lnTo>
                <a:cubicBezTo>
                  <a:pt x="3863" y="48659"/>
                  <a:pt x="3828" y="48651"/>
                  <a:pt x="3792" y="48651"/>
                </a:cubicBezTo>
                <a:close/>
                <a:moveTo>
                  <a:pt x="5253" y="49347"/>
                </a:moveTo>
                <a:cubicBezTo>
                  <a:pt x="5133" y="49347"/>
                  <a:pt x="5018" y="49406"/>
                  <a:pt x="4972" y="49499"/>
                </a:cubicBezTo>
                <a:cubicBezTo>
                  <a:pt x="4909" y="49657"/>
                  <a:pt x="4972" y="49847"/>
                  <a:pt x="5130" y="49910"/>
                </a:cubicBezTo>
                <a:lnTo>
                  <a:pt x="5162" y="49910"/>
                </a:lnTo>
                <a:cubicBezTo>
                  <a:pt x="5194" y="49942"/>
                  <a:pt x="5225" y="49942"/>
                  <a:pt x="5289" y="49942"/>
                </a:cubicBezTo>
                <a:cubicBezTo>
                  <a:pt x="5384" y="49942"/>
                  <a:pt x="5510" y="49879"/>
                  <a:pt x="5542" y="49784"/>
                </a:cubicBezTo>
                <a:cubicBezTo>
                  <a:pt x="5605" y="49625"/>
                  <a:pt x="5542" y="49467"/>
                  <a:pt x="5415" y="49404"/>
                </a:cubicBezTo>
                <a:lnTo>
                  <a:pt x="5384" y="49372"/>
                </a:lnTo>
                <a:cubicBezTo>
                  <a:pt x="5341" y="49355"/>
                  <a:pt x="5297" y="49347"/>
                  <a:pt x="5253" y="49347"/>
                </a:cubicBezTo>
                <a:close/>
                <a:moveTo>
                  <a:pt x="133644" y="49435"/>
                </a:moveTo>
                <a:cubicBezTo>
                  <a:pt x="133485" y="49435"/>
                  <a:pt x="133327" y="49562"/>
                  <a:pt x="133327" y="49720"/>
                </a:cubicBezTo>
                <a:lnTo>
                  <a:pt x="133327" y="49752"/>
                </a:lnTo>
                <a:cubicBezTo>
                  <a:pt x="133327" y="49910"/>
                  <a:pt x="133485" y="50069"/>
                  <a:pt x="133644" y="50069"/>
                </a:cubicBezTo>
                <a:cubicBezTo>
                  <a:pt x="133802" y="50069"/>
                  <a:pt x="133929" y="49942"/>
                  <a:pt x="133929" y="49752"/>
                </a:cubicBezTo>
                <a:lnTo>
                  <a:pt x="133929" y="49720"/>
                </a:lnTo>
                <a:cubicBezTo>
                  <a:pt x="133929" y="49562"/>
                  <a:pt x="133802" y="49435"/>
                  <a:pt x="133644" y="49435"/>
                </a:cubicBezTo>
                <a:close/>
                <a:moveTo>
                  <a:pt x="6715" y="50044"/>
                </a:moveTo>
                <a:cubicBezTo>
                  <a:pt x="6602" y="50044"/>
                  <a:pt x="6498" y="50102"/>
                  <a:pt x="6429" y="50195"/>
                </a:cubicBezTo>
                <a:cubicBezTo>
                  <a:pt x="6366" y="50354"/>
                  <a:pt x="6429" y="50544"/>
                  <a:pt x="6587" y="50607"/>
                </a:cubicBezTo>
                <a:lnTo>
                  <a:pt x="6619" y="50607"/>
                </a:lnTo>
                <a:cubicBezTo>
                  <a:pt x="6651" y="50639"/>
                  <a:pt x="6714" y="50639"/>
                  <a:pt x="6746" y="50639"/>
                </a:cubicBezTo>
                <a:cubicBezTo>
                  <a:pt x="6841" y="50639"/>
                  <a:pt x="6967" y="50575"/>
                  <a:pt x="6999" y="50480"/>
                </a:cubicBezTo>
                <a:cubicBezTo>
                  <a:pt x="7094" y="50322"/>
                  <a:pt x="7031" y="50164"/>
                  <a:pt x="6872" y="50100"/>
                </a:cubicBezTo>
                <a:lnTo>
                  <a:pt x="6841" y="50069"/>
                </a:lnTo>
                <a:cubicBezTo>
                  <a:pt x="6798" y="50052"/>
                  <a:pt x="6756" y="50044"/>
                  <a:pt x="6715" y="50044"/>
                </a:cubicBezTo>
                <a:close/>
                <a:moveTo>
                  <a:pt x="8176" y="50741"/>
                </a:moveTo>
                <a:cubicBezTo>
                  <a:pt x="8064" y="50741"/>
                  <a:pt x="7964" y="50806"/>
                  <a:pt x="7917" y="50924"/>
                </a:cubicBezTo>
                <a:cubicBezTo>
                  <a:pt x="7854" y="51050"/>
                  <a:pt x="7949" y="51240"/>
                  <a:pt x="8076" y="51335"/>
                </a:cubicBezTo>
                <a:lnTo>
                  <a:pt x="8202" y="51335"/>
                </a:lnTo>
                <a:cubicBezTo>
                  <a:pt x="8329" y="51335"/>
                  <a:pt x="8424" y="51272"/>
                  <a:pt x="8487" y="51177"/>
                </a:cubicBezTo>
                <a:cubicBezTo>
                  <a:pt x="8551" y="51019"/>
                  <a:pt x="8487" y="50860"/>
                  <a:pt x="8329" y="50797"/>
                </a:cubicBezTo>
                <a:lnTo>
                  <a:pt x="8297" y="50765"/>
                </a:lnTo>
                <a:cubicBezTo>
                  <a:pt x="8256" y="50749"/>
                  <a:pt x="8216" y="50741"/>
                  <a:pt x="8176" y="50741"/>
                </a:cubicBezTo>
                <a:close/>
                <a:moveTo>
                  <a:pt x="133644" y="51050"/>
                </a:moveTo>
                <a:cubicBezTo>
                  <a:pt x="133485" y="51050"/>
                  <a:pt x="133327" y="51177"/>
                  <a:pt x="133327" y="51335"/>
                </a:cubicBezTo>
                <a:lnTo>
                  <a:pt x="133327" y="51399"/>
                </a:lnTo>
                <a:cubicBezTo>
                  <a:pt x="133327" y="51557"/>
                  <a:pt x="133485" y="51652"/>
                  <a:pt x="133644" y="51652"/>
                </a:cubicBezTo>
                <a:cubicBezTo>
                  <a:pt x="133802" y="51652"/>
                  <a:pt x="133929" y="51494"/>
                  <a:pt x="133929" y="51335"/>
                </a:cubicBezTo>
                <a:cubicBezTo>
                  <a:pt x="133929" y="51177"/>
                  <a:pt x="133802" y="51050"/>
                  <a:pt x="133644" y="51050"/>
                </a:cubicBezTo>
                <a:close/>
                <a:moveTo>
                  <a:pt x="9406" y="51589"/>
                </a:moveTo>
                <a:cubicBezTo>
                  <a:pt x="9247" y="51589"/>
                  <a:pt x="9121" y="51715"/>
                  <a:pt x="9121" y="51874"/>
                </a:cubicBezTo>
                <a:lnTo>
                  <a:pt x="9121" y="51905"/>
                </a:lnTo>
                <a:cubicBezTo>
                  <a:pt x="9121" y="52095"/>
                  <a:pt x="9247" y="52222"/>
                  <a:pt x="9406" y="52222"/>
                </a:cubicBezTo>
                <a:cubicBezTo>
                  <a:pt x="9564" y="52222"/>
                  <a:pt x="9691" y="52095"/>
                  <a:pt x="9691" y="51905"/>
                </a:cubicBezTo>
                <a:lnTo>
                  <a:pt x="9691" y="51874"/>
                </a:lnTo>
                <a:cubicBezTo>
                  <a:pt x="9691" y="51715"/>
                  <a:pt x="9564" y="51589"/>
                  <a:pt x="9406" y="51589"/>
                </a:cubicBezTo>
                <a:close/>
                <a:moveTo>
                  <a:pt x="133644" y="52665"/>
                </a:moveTo>
                <a:cubicBezTo>
                  <a:pt x="133485" y="52665"/>
                  <a:pt x="133327" y="52792"/>
                  <a:pt x="133327" y="52982"/>
                </a:cubicBezTo>
                <a:lnTo>
                  <a:pt x="133327" y="53014"/>
                </a:lnTo>
                <a:cubicBezTo>
                  <a:pt x="133327" y="53172"/>
                  <a:pt x="133485" y="53299"/>
                  <a:pt x="133644" y="53299"/>
                </a:cubicBezTo>
                <a:cubicBezTo>
                  <a:pt x="133802" y="53299"/>
                  <a:pt x="133929" y="53172"/>
                  <a:pt x="133929" y="53014"/>
                </a:cubicBezTo>
                <a:lnTo>
                  <a:pt x="133929" y="52982"/>
                </a:lnTo>
                <a:cubicBezTo>
                  <a:pt x="133929" y="52792"/>
                  <a:pt x="133802" y="52665"/>
                  <a:pt x="133644" y="52665"/>
                </a:cubicBezTo>
                <a:close/>
                <a:moveTo>
                  <a:pt x="9406" y="53235"/>
                </a:moveTo>
                <a:cubicBezTo>
                  <a:pt x="9247" y="53235"/>
                  <a:pt x="9121" y="53394"/>
                  <a:pt x="9121" y="53552"/>
                </a:cubicBezTo>
                <a:cubicBezTo>
                  <a:pt x="9121" y="53710"/>
                  <a:pt x="9247" y="53837"/>
                  <a:pt x="9406" y="53837"/>
                </a:cubicBezTo>
                <a:cubicBezTo>
                  <a:pt x="9564" y="53837"/>
                  <a:pt x="9691" y="53710"/>
                  <a:pt x="9691" y="53552"/>
                </a:cubicBezTo>
                <a:lnTo>
                  <a:pt x="9691" y="53489"/>
                </a:lnTo>
                <a:cubicBezTo>
                  <a:pt x="9691" y="53330"/>
                  <a:pt x="9564" y="53235"/>
                  <a:pt x="9406" y="53235"/>
                </a:cubicBezTo>
                <a:close/>
                <a:moveTo>
                  <a:pt x="133644" y="54281"/>
                </a:moveTo>
                <a:cubicBezTo>
                  <a:pt x="133485" y="54281"/>
                  <a:pt x="133327" y="54439"/>
                  <a:pt x="133327" y="54597"/>
                </a:cubicBezTo>
                <a:lnTo>
                  <a:pt x="133327" y="54629"/>
                </a:lnTo>
                <a:cubicBezTo>
                  <a:pt x="133327" y="54787"/>
                  <a:pt x="133485" y="54914"/>
                  <a:pt x="133644" y="54914"/>
                </a:cubicBezTo>
                <a:cubicBezTo>
                  <a:pt x="133802" y="54914"/>
                  <a:pt x="133929" y="54787"/>
                  <a:pt x="133929" y="54629"/>
                </a:cubicBezTo>
                <a:lnTo>
                  <a:pt x="133929" y="54597"/>
                </a:lnTo>
                <a:cubicBezTo>
                  <a:pt x="133929" y="54439"/>
                  <a:pt x="133802" y="54281"/>
                  <a:pt x="133644" y="54281"/>
                </a:cubicBezTo>
                <a:close/>
                <a:moveTo>
                  <a:pt x="9406" y="54819"/>
                </a:moveTo>
                <a:cubicBezTo>
                  <a:pt x="9247" y="54819"/>
                  <a:pt x="9121" y="54977"/>
                  <a:pt x="9121" y="55136"/>
                </a:cubicBezTo>
                <a:lnTo>
                  <a:pt x="9121" y="55167"/>
                </a:lnTo>
                <a:cubicBezTo>
                  <a:pt x="9121" y="55326"/>
                  <a:pt x="9247" y="55452"/>
                  <a:pt x="9406" y="55452"/>
                </a:cubicBezTo>
                <a:cubicBezTo>
                  <a:pt x="9564" y="55452"/>
                  <a:pt x="9691" y="55326"/>
                  <a:pt x="9691" y="55167"/>
                </a:cubicBezTo>
                <a:lnTo>
                  <a:pt x="9691" y="55136"/>
                </a:lnTo>
                <a:cubicBezTo>
                  <a:pt x="9691" y="54977"/>
                  <a:pt x="9564" y="54819"/>
                  <a:pt x="9406" y="54819"/>
                </a:cubicBezTo>
                <a:close/>
                <a:moveTo>
                  <a:pt x="133644" y="55927"/>
                </a:moveTo>
                <a:cubicBezTo>
                  <a:pt x="133485" y="55927"/>
                  <a:pt x="133327" y="56054"/>
                  <a:pt x="133327" y="56212"/>
                </a:cubicBezTo>
                <a:lnTo>
                  <a:pt x="133327" y="56244"/>
                </a:lnTo>
                <a:cubicBezTo>
                  <a:pt x="133327" y="56402"/>
                  <a:pt x="133485" y="56561"/>
                  <a:pt x="133644" y="56561"/>
                </a:cubicBezTo>
                <a:cubicBezTo>
                  <a:pt x="133802" y="56561"/>
                  <a:pt x="133929" y="56434"/>
                  <a:pt x="133929" y="56244"/>
                </a:cubicBezTo>
                <a:lnTo>
                  <a:pt x="133929" y="56212"/>
                </a:lnTo>
                <a:cubicBezTo>
                  <a:pt x="133929" y="56054"/>
                  <a:pt x="133802" y="55927"/>
                  <a:pt x="133644" y="55927"/>
                </a:cubicBezTo>
                <a:close/>
                <a:moveTo>
                  <a:pt x="9406" y="56466"/>
                </a:moveTo>
                <a:cubicBezTo>
                  <a:pt x="9247" y="56466"/>
                  <a:pt x="9121" y="56592"/>
                  <a:pt x="9121" y="56751"/>
                </a:cubicBezTo>
                <a:lnTo>
                  <a:pt x="9121" y="56782"/>
                </a:lnTo>
                <a:cubicBezTo>
                  <a:pt x="9121" y="56941"/>
                  <a:pt x="9247" y="57099"/>
                  <a:pt x="9406" y="57099"/>
                </a:cubicBezTo>
                <a:cubicBezTo>
                  <a:pt x="9564" y="57099"/>
                  <a:pt x="9691" y="56941"/>
                  <a:pt x="9691" y="56782"/>
                </a:cubicBezTo>
                <a:lnTo>
                  <a:pt x="9691" y="56751"/>
                </a:lnTo>
                <a:cubicBezTo>
                  <a:pt x="9691" y="56592"/>
                  <a:pt x="9564" y="56466"/>
                  <a:pt x="9406" y="56466"/>
                </a:cubicBezTo>
                <a:close/>
                <a:moveTo>
                  <a:pt x="133644" y="57542"/>
                </a:moveTo>
                <a:cubicBezTo>
                  <a:pt x="133485" y="57542"/>
                  <a:pt x="133327" y="57669"/>
                  <a:pt x="133327" y="57827"/>
                </a:cubicBezTo>
                <a:lnTo>
                  <a:pt x="133327" y="57891"/>
                </a:lnTo>
                <a:cubicBezTo>
                  <a:pt x="133327" y="58049"/>
                  <a:pt x="133485" y="58144"/>
                  <a:pt x="133644" y="58144"/>
                </a:cubicBezTo>
                <a:cubicBezTo>
                  <a:pt x="133802" y="58144"/>
                  <a:pt x="133929" y="57986"/>
                  <a:pt x="133929" y="57827"/>
                </a:cubicBezTo>
                <a:cubicBezTo>
                  <a:pt x="133929" y="57669"/>
                  <a:pt x="133802" y="57542"/>
                  <a:pt x="133644" y="57542"/>
                </a:cubicBezTo>
                <a:close/>
                <a:moveTo>
                  <a:pt x="9406" y="58081"/>
                </a:moveTo>
                <a:cubicBezTo>
                  <a:pt x="9247" y="58081"/>
                  <a:pt x="9121" y="58207"/>
                  <a:pt x="9121" y="58366"/>
                </a:cubicBezTo>
                <a:lnTo>
                  <a:pt x="9121" y="58397"/>
                </a:lnTo>
                <a:cubicBezTo>
                  <a:pt x="9121" y="58587"/>
                  <a:pt x="9247" y="58714"/>
                  <a:pt x="9406" y="58714"/>
                </a:cubicBezTo>
                <a:cubicBezTo>
                  <a:pt x="9564" y="58714"/>
                  <a:pt x="9691" y="58587"/>
                  <a:pt x="9691" y="58397"/>
                </a:cubicBezTo>
                <a:lnTo>
                  <a:pt x="9691" y="58366"/>
                </a:lnTo>
                <a:cubicBezTo>
                  <a:pt x="9691" y="58207"/>
                  <a:pt x="9564" y="58081"/>
                  <a:pt x="9406" y="58081"/>
                </a:cubicBezTo>
                <a:close/>
                <a:moveTo>
                  <a:pt x="133644" y="59158"/>
                </a:moveTo>
                <a:cubicBezTo>
                  <a:pt x="133485" y="59158"/>
                  <a:pt x="133327" y="59284"/>
                  <a:pt x="133327" y="59443"/>
                </a:cubicBezTo>
                <a:lnTo>
                  <a:pt x="133327" y="59506"/>
                </a:lnTo>
                <a:cubicBezTo>
                  <a:pt x="133327" y="59664"/>
                  <a:pt x="133485" y="59791"/>
                  <a:pt x="133644" y="59791"/>
                </a:cubicBezTo>
                <a:cubicBezTo>
                  <a:pt x="133802" y="59791"/>
                  <a:pt x="133929" y="59664"/>
                  <a:pt x="133929" y="59506"/>
                </a:cubicBezTo>
                <a:lnTo>
                  <a:pt x="133929" y="59443"/>
                </a:lnTo>
                <a:cubicBezTo>
                  <a:pt x="133929" y="59284"/>
                  <a:pt x="133802" y="59158"/>
                  <a:pt x="133644" y="59158"/>
                </a:cubicBezTo>
                <a:close/>
                <a:moveTo>
                  <a:pt x="9406" y="59696"/>
                </a:moveTo>
                <a:cubicBezTo>
                  <a:pt x="9247" y="59696"/>
                  <a:pt x="9121" y="59823"/>
                  <a:pt x="9121" y="59981"/>
                </a:cubicBezTo>
                <a:lnTo>
                  <a:pt x="9121" y="60044"/>
                </a:lnTo>
                <a:cubicBezTo>
                  <a:pt x="9121" y="60203"/>
                  <a:pt x="9247" y="60329"/>
                  <a:pt x="9406" y="60329"/>
                </a:cubicBezTo>
                <a:cubicBezTo>
                  <a:pt x="9564" y="60329"/>
                  <a:pt x="9691" y="60203"/>
                  <a:pt x="9691" y="60044"/>
                </a:cubicBezTo>
                <a:lnTo>
                  <a:pt x="9691" y="59981"/>
                </a:lnTo>
                <a:cubicBezTo>
                  <a:pt x="9691" y="59823"/>
                  <a:pt x="9564" y="59696"/>
                  <a:pt x="9406" y="59696"/>
                </a:cubicBezTo>
                <a:close/>
                <a:moveTo>
                  <a:pt x="133644" y="60773"/>
                </a:moveTo>
                <a:cubicBezTo>
                  <a:pt x="133485" y="60773"/>
                  <a:pt x="133327" y="60931"/>
                  <a:pt x="133327" y="61089"/>
                </a:cubicBezTo>
                <a:lnTo>
                  <a:pt x="133327" y="61121"/>
                </a:lnTo>
                <a:cubicBezTo>
                  <a:pt x="133327" y="61279"/>
                  <a:pt x="133485" y="61406"/>
                  <a:pt x="133644" y="61406"/>
                </a:cubicBezTo>
                <a:cubicBezTo>
                  <a:pt x="133802" y="61406"/>
                  <a:pt x="133929" y="61279"/>
                  <a:pt x="133929" y="61121"/>
                </a:cubicBezTo>
                <a:lnTo>
                  <a:pt x="133929" y="61089"/>
                </a:lnTo>
                <a:cubicBezTo>
                  <a:pt x="133929" y="60931"/>
                  <a:pt x="133802" y="60773"/>
                  <a:pt x="133644" y="60773"/>
                </a:cubicBezTo>
                <a:close/>
                <a:moveTo>
                  <a:pt x="9406" y="61343"/>
                </a:moveTo>
                <a:cubicBezTo>
                  <a:pt x="9247" y="61343"/>
                  <a:pt x="9121" y="61501"/>
                  <a:pt x="9121" y="61659"/>
                </a:cubicBezTo>
                <a:cubicBezTo>
                  <a:pt x="9121" y="61818"/>
                  <a:pt x="9247" y="61944"/>
                  <a:pt x="9406" y="61944"/>
                </a:cubicBezTo>
                <a:cubicBezTo>
                  <a:pt x="9564" y="61944"/>
                  <a:pt x="9691" y="61818"/>
                  <a:pt x="9691" y="61659"/>
                </a:cubicBezTo>
                <a:lnTo>
                  <a:pt x="9691" y="61628"/>
                </a:lnTo>
                <a:cubicBezTo>
                  <a:pt x="9691" y="61469"/>
                  <a:pt x="9564" y="61343"/>
                  <a:pt x="9406" y="61343"/>
                </a:cubicBezTo>
                <a:close/>
                <a:moveTo>
                  <a:pt x="133644" y="62419"/>
                </a:moveTo>
                <a:cubicBezTo>
                  <a:pt x="133485" y="62419"/>
                  <a:pt x="133327" y="62546"/>
                  <a:pt x="133327" y="62704"/>
                </a:cubicBezTo>
                <a:lnTo>
                  <a:pt x="133327" y="62736"/>
                </a:lnTo>
                <a:cubicBezTo>
                  <a:pt x="133327" y="62894"/>
                  <a:pt x="133485" y="63053"/>
                  <a:pt x="133644" y="63053"/>
                </a:cubicBezTo>
                <a:cubicBezTo>
                  <a:pt x="133802" y="63053"/>
                  <a:pt x="133929" y="62926"/>
                  <a:pt x="133929" y="62736"/>
                </a:cubicBezTo>
                <a:lnTo>
                  <a:pt x="133929" y="62704"/>
                </a:lnTo>
                <a:cubicBezTo>
                  <a:pt x="133929" y="62546"/>
                  <a:pt x="133802" y="62419"/>
                  <a:pt x="133644" y="62419"/>
                </a:cubicBezTo>
                <a:close/>
                <a:moveTo>
                  <a:pt x="9406" y="62958"/>
                </a:moveTo>
                <a:cubicBezTo>
                  <a:pt x="9247" y="62958"/>
                  <a:pt x="9121" y="63084"/>
                  <a:pt x="9121" y="63243"/>
                </a:cubicBezTo>
                <a:lnTo>
                  <a:pt x="9121" y="63274"/>
                </a:lnTo>
                <a:cubicBezTo>
                  <a:pt x="9121" y="63433"/>
                  <a:pt x="9247" y="63591"/>
                  <a:pt x="9406" y="63591"/>
                </a:cubicBezTo>
                <a:cubicBezTo>
                  <a:pt x="9564" y="63591"/>
                  <a:pt x="9691" y="63433"/>
                  <a:pt x="9691" y="63274"/>
                </a:cubicBezTo>
                <a:lnTo>
                  <a:pt x="9691" y="63243"/>
                </a:lnTo>
                <a:cubicBezTo>
                  <a:pt x="9691" y="63084"/>
                  <a:pt x="9564" y="62958"/>
                  <a:pt x="9406" y="62958"/>
                </a:cubicBezTo>
                <a:close/>
                <a:moveTo>
                  <a:pt x="133644" y="64035"/>
                </a:moveTo>
                <a:cubicBezTo>
                  <a:pt x="133485" y="64035"/>
                  <a:pt x="133327" y="64161"/>
                  <a:pt x="133327" y="64320"/>
                </a:cubicBezTo>
                <a:lnTo>
                  <a:pt x="133327" y="64383"/>
                </a:lnTo>
                <a:cubicBezTo>
                  <a:pt x="133327" y="64541"/>
                  <a:pt x="133485" y="64668"/>
                  <a:pt x="133644" y="64668"/>
                </a:cubicBezTo>
                <a:cubicBezTo>
                  <a:pt x="133802" y="64668"/>
                  <a:pt x="133929" y="64541"/>
                  <a:pt x="133929" y="64383"/>
                </a:cubicBezTo>
                <a:lnTo>
                  <a:pt x="133929" y="64320"/>
                </a:lnTo>
                <a:cubicBezTo>
                  <a:pt x="133929" y="64161"/>
                  <a:pt x="133802" y="64035"/>
                  <a:pt x="133644" y="64035"/>
                </a:cubicBezTo>
                <a:close/>
                <a:moveTo>
                  <a:pt x="9406" y="64573"/>
                </a:moveTo>
                <a:cubicBezTo>
                  <a:pt x="9247" y="64573"/>
                  <a:pt x="9121" y="64700"/>
                  <a:pt x="9121" y="64858"/>
                </a:cubicBezTo>
                <a:lnTo>
                  <a:pt x="9121" y="64890"/>
                </a:lnTo>
                <a:cubicBezTo>
                  <a:pt x="9121" y="65080"/>
                  <a:pt x="9247" y="65206"/>
                  <a:pt x="9406" y="65206"/>
                </a:cubicBezTo>
                <a:cubicBezTo>
                  <a:pt x="9564" y="65206"/>
                  <a:pt x="9691" y="65080"/>
                  <a:pt x="9691" y="64890"/>
                </a:cubicBezTo>
                <a:lnTo>
                  <a:pt x="9691" y="64858"/>
                </a:lnTo>
                <a:cubicBezTo>
                  <a:pt x="9691" y="64700"/>
                  <a:pt x="9564" y="64573"/>
                  <a:pt x="9406" y="64573"/>
                </a:cubicBezTo>
                <a:close/>
                <a:moveTo>
                  <a:pt x="133644" y="65650"/>
                </a:moveTo>
                <a:cubicBezTo>
                  <a:pt x="133485" y="65650"/>
                  <a:pt x="133327" y="65776"/>
                  <a:pt x="133327" y="65966"/>
                </a:cubicBezTo>
                <a:lnTo>
                  <a:pt x="133327" y="65998"/>
                </a:lnTo>
                <a:cubicBezTo>
                  <a:pt x="133327" y="66156"/>
                  <a:pt x="133485" y="66283"/>
                  <a:pt x="133644" y="66283"/>
                </a:cubicBezTo>
                <a:cubicBezTo>
                  <a:pt x="133802" y="66283"/>
                  <a:pt x="133929" y="66125"/>
                  <a:pt x="133929" y="65966"/>
                </a:cubicBezTo>
                <a:cubicBezTo>
                  <a:pt x="133929" y="65776"/>
                  <a:pt x="133802" y="65650"/>
                  <a:pt x="133644" y="65650"/>
                </a:cubicBezTo>
                <a:close/>
                <a:moveTo>
                  <a:pt x="9406" y="66188"/>
                </a:moveTo>
                <a:cubicBezTo>
                  <a:pt x="9247" y="66188"/>
                  <a:pt x="9121" y="66315"/>
                  <a:pt x="9121" y="66473"/>
                </a:cubicBezTo>
                <a:lnTo>
                  <a:pt x="9121" y="66536"/>
                </a:lnTo>
                <a:cubicBezTo>
                  <a:pt x="9121" y="66695"/>
                  <a:pt x="9247" y="66821"/>
                  <a:pt x="9406" y="66821"/>
                </a:cubicBezTo>
                <a:cubicBezTo>
                  <a:pt x="9564" y="66821"/>
                  <a:pt x="9691" y="66695"/>
                  <a:pt x="9691" y="66536"/>
                </a:cubicBezTo>
                <a:lnTo>
                  <a:pt x="9691" y="66473"/>
                </a:lnTo>
                <a:cubicBezTo>
                  <a:pt x="9691" y="66315"/>
                  <a:pt x="9564" y="66188"/>
                  <a:pt x="9406" y="66188"/>
                </a:cubicBezTo>
                <a:close/>
                <a:moveTo>
                  <a:pt x="133644" y="67265"/>
                </a:moveTo>
                <a:cubicBezTo>
                  <a:pt x="133485" y="67265"/>
                  <a:pt x="133327" y="67423"/>
                  <a:pt x="133327" y="67581"/>
                </a:cubicBezTo>
                <a:lnTo>
                  <a:pt x="133327" y="67613"/>
                </a:lnTo>
                <a:cubicBezTo>
                  <a:pt x="133327" y="67771"/>
                  <a:pt x="133485" y="67898"/>
                  <a:pt x="133644" y="67898"/>
                </a:cubicBezTo>
                <a:cubicBezTo>
                  <a:pt x="133802" y="67898"/>
                  <a:pt x="133929" y="67771"/>
                  <a:pt x="133929" y="67613"/>
                </a:cubicBezTo>
                <a:lnTo>
                  <a:pt x="133929" y="67581"/>
                </a:lnTo>
                <a:cubicBezTo>
                  <a:pt x="133929" y="67423"/>
                  <a:pt x="133802" y="67265"/>
                  <a:pt x="133644" y="67265"/>
                </a:cubicBezTo>
                <a:close/>
                <a:moveTo>
                  <a:pt x="9406" y="67803"/>
                </a:moveTo>
                <a:cubicBezTo>
                  <a:pt x="9247" y="67803"/>
                  <a:pt x="9121" y="67930"/>
                  <a:pt x="9121" y="68120"/>
                </a:cubicBezTo>
                <a:lnTo>
                  <a:pt x="9121" y="68151"/>
                </a:lnTo>
                <a:cubicBezTo>
                  <a:pt x="9121" y="68310"/>
                  <a:pt x="9247" y="68437"/>
                  <a:pt x="9406" y="68437"/>
                </a:cubicBezTo>
                <a:cubicBezTo>
                  <a:pt x="9564" y="68437"/>
                  <a:pt x="9691" y="68310"/>
                  <a:pt x="9691" y="68151"/>
                </a:cubicBezTo>
                <a:lnTo>
                  <a:pt x="9691" y="68120"/>
                </a:lnTo>
                <a:cubicBezTo>
                  <a:pt x="9691" y="67930"/>
                  <a:pt x="9564" y="67803"/>
                  <a:pt x="9406" y="67803"/>
                </a:cubicBezTo>
                <a:close/>
                <a:moveTo>
                  <a:pt x="133644" y="68912"/>
                </a:moveTo>
                <a:cubicBezTo>
                  <a:pt x="133485" y="68912"/>
                  <a:pt x="133327" y="69038"/>
                  <a:pt x="133327" y="69197"/>
                </a:cubicBezTo>
                <a:lnTo>
                  <a:pt x="133327" y="69228"/>
                </a:lnTo>
                <a:cubicBezTo>
                  <a:pt x="133327" y="69387"/>
                  <a:pt x="133485" y="69545"/>
                  <a:pt x="133644" y="69545"/>
                </a:cubicBezTo>
                <a:cubicBezTo>
                  <a:pt x="133802" y="69545"/>
                  <a:pt x="133929" y="69418"/>
                  <a:pt x="133929" y="69228"/>
                </a:cubicBezTo>
                <a:lnTo>
                  <a:pt x="133929" y="69197"/>
                </a:lnTo>
                <a:cubicBezTo>
                  <a:pt x="133929" y="69038"/>
                  <a:pt x="133802" y="68912"/>
                  <a:pt x="133644" y="68912"/>
                </a:cubicBezTo>
                <a:close/>
                <a:moveTo>
                  <a:pt x="9406" y="69450"/>
                </a:moveTo>
                <a:cubicBezTo>
                  <a:pt x="9247" y="69450"/>
                  <a:pt x="9121" y="69608"/>
                  <a:pt x="9121" y="69767"/>
                </a:cubicBezTo>
                <a:cubicBezTo>
                  <a:pt x="9121" y="69925"/>
                  <a:pt x="9247" y="70083"/>
                  <a:pt x="9406" y="70083"/>
                </a:cubicBezTo>
                <a:cubicBezTo>
                  <a:pt x="9564" y="70083"/>
                  <a:pt x="9691" y="69925"/>
                  <a:pt x="9691" y="69767"/>
                </a:cubicBezTo>
                <a:lnTo>
                  <a:pt x="9691" y="69735"/>
                </a:lnTo>
                <a:cubicBezTo>
                  <a:pt x="9691" y="69577"/>
                  <a:pt x="9564" y="69450"/>
                  <a:pt x="9406" y="69450"/>
                </a:cubicBezTo>
                <a:close/>
                <a:moveTo>
                  <a:pt x="133644" y="70527"/>
                </a:moveTo>
                <a:cubicBezTo>
                  <a:pt x="133485" y="70527"/>
                  <a:pt x="133327" y="70653"/>
                  <a:pt x="133327" y="70812"/>
                </a:cubicBezTo>
                <a:lnTo>
                  <a:pt x="133327" y="70875"/>
                </a:lnTo>
                <a:cubicBezTo>
                  <a:pt x="133327" y="71033"/>
                  <a:pt x="133485" y="71160"/>
                  <a:pt x="133644" y="71160"/>
                </a:cubicBezTo>
                <a:cubicBezTo>
                  <a:pt x="133802" y="71160"/>
                  <a:pt x="133929" y="71033"/>
                  <a:pt x="133929" y="70875"/>
                </a:cubicBezTo>
                <a:lnTo>
                  <a:pt x="133929" y="70812"/>
                </a:lnTo>
                <a:cubicBezTo>
                  <a:pt x="133929" y="70653"/>
                  <a:pt x="133802" y="70527"/>
                  <a:pt x="133644" y="70527"/>
                </a:cubicBezTo>
                <a:close/>
                <a:moveTo>
                  <a:pt x="9406" y="71065"/>
                </a:moveTo>
                <a:cubicBezTo>
                  <a:pt x="9247" y="71065"/>
                  <a:pt x="9121" y="71192"/>
                  <a:pt x="9121" y="71350"/>
                </a:cubicBezTo>
                <a:lnTo>
                  <a:pt x="9121" y="71382"/>
                </a:lnTo>
                <a:cubicBezTo>
                  <a:pt x="9121" y="71572"/>
                  <a:pt x="9247" y="71698"/>
                  <a:pt x="9406" y="71698"/>
                </a:cubicBezTo>
                <a:cubicBezTo>
                  <a:pt x="9564" y="71698"/>
                  <a:pt x="9691" y="71572"/>
                  <a:pt x="9691" y="71382"/>
                </a:cubicBezTo>
                <a:lnTo>
                  <a:pt x="9691" y="71350"/>
                </a:lnTo>
                <a:cubicBezTo>
                  <a:pt x="9691" y="71192"/>
                  <a:pt x="9564" y="71065"/>
                  <a:pt x="9406" y="71065"/>
                </a:cubicBezTo>
                <a:close/>
                <a:moveTo>
                  <a:pt x="133644" y="72142"/>
                </a:moveTo>
                <a:cubicBezTo>
                  <a:pt x="133485" y="72142"/>
                  <a:pt x="133327" y="72268"/>
                  <a:pt x="133327" y="72458"/>
                </a:cubicBezTo>
                <a:lnTo>
                  <a:pt x="133327" y="72490"/>
                </a:lnTo>
                <a:cubicBezTo>
                  <a:pt x="133327" y="72648"/>
                  <a:pt x="133485" y="72775"/>
                  <a:pt x="133644" y="72775"/>
                </a:cubicBezTo>
                <a:cubicBezTo>
                  <a:pt x="133802" y="72775"/>
                  <a:pt x="133929" y="72648"/>
                  <a:pt x="133929" y="72490"/>
                </a:cubicBezTo>
                <a:lnTo>
                  <a:pt x="133929" y="72458"/>
                </a:lnTo>
                <a:cubicBezTo>
                  <a:pt x="133929" y="72268"/>
                  <a:pt x="133802" y="72142"/>
                  <a:pt x="133644" y="72142"/>
                </a:cubicBezTo>
                <a:close/>
                <a:moveTo>
                  <a:pt x="9406" y="72680"/>
                </a:moveTo>
                <a:cubicBezTo>
                  <a:pt x="9247" y="72680"/>
                  <a:pt x="9121" y="72807"/>
                  <a:pt x="9121" y="72965"/>
                </a:cubicBezTo>
                <a:lnTo>
                  <a:pt x="9121" y="73028"/>
                </a:lnTo>
                <a:cubicBezTo>
                  <a:pt x="9121" y="73187"/>
                  <a:pt x="9247" y="73314"/>
                  <a:pt x="9406" y="73314"/>
                </a:cubicBezTo>
                <a:cubicBezTo>
                  <a:pt x="9564" y="73314"/>
                  <a:pt x="9691" y="73187"/>
                  <a:pt x="9691" y="73028"/>
                </a:cubicBezTo>
                <a:lnTo>
                  <a:pt x="9691" y="72965"/>
                </a:lnTo>
                <a:cubicBezTo>
                  <a:pt x="9691" y="72807"/>
                  <a:pt x="9564" y="72680"/>
                  <a:pt x="9406" y="72680"/>
                </a:cubicBezTo>
                <a:close/>
                <a:moveTo>
                  <a:pt x="133644" y="73757"/>
                </a:moveTo>
                <a:cubicBezTo>
                  <a:pt x="133485" y="73757"/>
                  <a:pt x="133327" y="73915"/>
                  <a:pt x="133327" y="74074"/>
                </a:cubicBezTo>
                <a:lnTo>
                  <a:pt x="133327" y="74105"/>
                </a:lnTo>
                <a:cubicBezTo>
                  <a:pt x="133327" y="74264"/>
                  <a:pt x="133485" y="74390"/>
                  <a:pt x="133644" y="74390"/>
                </a:cubicBezTo>
                <a:cubicBezTo>
                  <a:pt x="133802" y="74390"/>
                  <a:pt x="133929" y="74232"/>
                  <a:pt x="133929" y="74074"/>
                </a:cubicBezTo>
                <a:cubicBezTo>
                  <a:pt x="133929" y="73915"/>
                  <a:pt x="133802" y="73757"/>
                  <a:pt x="133644" y="73757"/>
                </a:cubicBezTo>
                <a:close/>
                <a:moveTo>
                  <a:pt x="9406" y="74295"/>
                </a:moveTo>
                <a:cubicBezTo>
                  <a:pt x="9247" y="74295"/>
                  <a:pt x="9121" y="74422"/>
                  <a:pt x="9121" y="74612"/>
                </a:cubicBezTo>
                <a:lnTo>
                  <a:pt x="9121" y="74644"/>
                </a:lnTo>
                <a:cubicBezTo>
                  <a:pt x="9121" y="74802"/>
                  <a:pt x="9247" y="74929"/>
                  <a:pt x="9406" y="74929"/>
                </a:cubicBezTo>
                <a:cubicBezTo>
                  <a:pt x="9564" y="74929"/>
                  <a:pt x="9691" y="74802"/>
                  <a:pt x="9691" y="74644"/>
                </a:cubicBezTo>
                <a:lnTo>
                  <a:pt x="9691" y="74612"/>
                </a:lnTo>
                <a:cubicBezTo>
                  <a:pt x="9691" y="74422"/>
                  <a:pt x="9564" y="74295"/>
                  <a:pt x="9406" y="74295"/>
                </a:cubicBezTo>
                <a:close/>
                <a:moveTo>
                  <a:pt x="133644" y="75404"/>
                </a:moveTo>
                <a:cubicBezTo>
                  <a:pt x="133485" y="75404"/>
                  <a:pt x="133327" y="75530"/>
                  <a:pt x="133327" y="75689"/>
                </a:cubicBezTo>
                <a:lnTo>
                  <a:pt x="133327" y="75720"/>
                </a:lnTo>
                <a:cubicBezTo>
                  <a:pt x="133327" y="75879"/>
                  <a:pt x="133485" y="76037"/>
                  <a:pt x="133644" y="76037"/>
                </a:cubicBezTo>
                <a:cubicBezTo>
                  <a:pt x="133802" y="76037"/>
                  <a:pt x="133929" y="75910"/>
                  <a:pt x="133929" y="75720"/>
                </a:cubicBezTo>
                <a:lnTo>
                  <a:pt x="133929" y="75689"/>
                </a:lnTo>
                <a:cubicBezTo>
                  <a:pt x="133929" y="75530"/>
                  <a:pt x="133802" y="75404"/>
                  <a:pt x="133644" y="75404"/>
                </a:cubicBezTo>
                <a:close/>
                <a:moveTo>
                  <a:pt x="9406" y="75942"/>
                </a:moveTo>
                <a:cubicBezTo>
                  <a:pt x="9247" y="75942"/>
                  <a:pt x="9121" y="76069"/>
                  <a:pt x="9121" y="76227"/>
                </a:cubicBezTo>
                <a:lnTo>
                  <a:pt x="9121" y="76259"/>
                </a:lnTo>
                <a:cubicBezTo>
                  <a:pt x="9121" y="76417"/>
                  <a:pt x="9247" y="76575"/>
                  <a:pt x="9406" y="76575"/>
                </a:cubicBezTo>
                <a:cubicBezTo>
                  <a:pt x="9564" y="76575"/>
                  <a:pt x="9691" y="76417"/>
                  <a:pt x="9691" y="76259"/>
                </a:cubicBezTo>
                <a:lnTo>
                  <a:pt x="9691" y="76227"/>
                </a:lnTo>
                <a:cubicBezTo>
                  <a:pt x="9691" y="76069"/>
                  <a:pt x="9564" y="75942"/>
                  <a:pt x="9406" y="75942"/>
                </a:cubicBezTo>
                <a:close/>
                <a:moveTo>
                  <a:pt x="133644" y="77019"/>
                </a:moveTo>
                <a:cubicBezTo>
                  <a:pt x="133485" y="77019"/>
                  <a:pt x="133327" y="77145"/>
                  <a:pt x="133327" y="77304"/>
                </a:cubicBezTo>
                <a:lnTo>
                  <a:pt x="133327" y="77367"/>
                </a:lnTo>
                <a:cubicBezTo>
                  <a:pt x="133327" y="77525"/>
                  <a:pt x="133485" y="77652"/>
                  <a:pt x="133644" y="77652"/>
                </a:cubicBezTo>
                <a:cubicBezTo>
                  <a:pt x="133802" y="77652"/>
                  <a:pt x="133929" y="77525"/>
                  <a:pt x="133929" y="77367"/>
                </a:cubicBezTo>
                <a:lnTo>
                  <a:pt x="133929" y="77304"/>
                </a:lnTo>
                <a:cubicBezTo>
                  <a:pt x="133929" y="77145"/>
                  <a:pt x="133802" y="77019"/>
                  <a:pt x="133644" y="77019"/>
                </a:cubicBezTo>
                <a:close/>
                <a:moveTo>
                  <a:pt x="9406" y="77557"/>
                </a:moveTo>
                <a:cubicBezTo>
                  <a:pt x="9247" y="77557"/>
                  <a:pt x="9121" y="77715"/>
                  <a:pt x="9121" y="77874"/>
                </a:cubicBezTo>
                <a:cubicBezTo>
                  <a:pt x="9121" y="78064"/>
                  <a:pt x="9247" y="78191"/>
                  <a:pt x="9406" y="78191"/>
                </a:cubicBezTo>
                <a:cubicBezTo>
                  <a:pt x="9564" y="78191"/>
                  <a:pt x="9691" y="78064"/>
                  <a:pt x="9691" y="77874"/>
                </a:cubicBezTo>
                <a:lnTo>
                  <a:pt x="9691" y="77842"/>
                </a:lnTo>
                <a:cubicBezTo>
                  <a:pt x="9691" y="77684"/>
                  <a:pt x="9564" y="77557"/>
                  <a:pt x="9406" y="77557"/>
                </a:cubicBezTo>
                <a:close/>
                <a:moveTo>
                  <a:pt x="133644" y="78634"/>
                </a:moveTo>
                <a:cubicBezTo>
                  <a:pt x="133485" y="78634"/>
                  <a:pt x="133327" y="78761"/>
                  <a:pt x="133327" y="78919"/>
                </a:cubicBezTo>
                <a:lnTo>
                  <a:pt x="133327" y="78982"/>
                </a:lnTo>
                <a:cubicBezTo>
                  <a:pt x="133327" y="79141"/>
                  <a:pt x="133485" y="79267"/>
                  <a:pt x="133644" y="79267"/>
                </a:cubicBezTo>
                <a:cubicBezTo>
                  <a:pt x="133802" y="79267"/>
                  <a:pt x="133929" y="79141"/>
                  <a:pt x="133929" y="78982"/>
                </a:cubicBezTo>
                <a:lnTo>
                  <a:pt x="133929" y="78919"/>
                </a:lnTo>
                <a:cubicBezTo>
                  <a:pt x="133929" y="78761"/>
                  <a:pt x="133802" y="78634"/>
                  <a:pt x="133644" y="78634"/>
                </a:cubicBezTo>
                <a:close/>
                <a:moveTo>
                  <a:pt x="9406" y="79172"/>
                </a:moveTo>
                <a:cubicBezTo>
                  <a:pt x="9247" y="79172"/>
                  <a:pt x="9121" y="79299"/>
                  <a:pt x="9121" y="79457"/>
                </a:cubicBezTo>
                <a:lnTo>
                  <a:pt x="9121" y="79521"/>
                </a:lnTo>
                <a:cubicBezTo>
                  <a:pt x="9121" y="79679"/>
                  <a:pt x="9247" y="79806"/>
                  <a:pt x="9406" y="79806"/>
                </a:cubicBezTo>
                <a:cubicBezTo>
                  <a:pt x="9564" y="79806"/>
                  <a:pt x="9691" y="79679"/>
                  <a:pt x="9691" y="79521"/>
                </a:cubicBezTo>
                <a:lnTo>
                  <a:pt x="9691" y="79457"/>
                </a:lnTo>
                <a:cubicBezTo>
                  <a:pt x="9691" y="79299"/>
                  <a:pt x="9564" y="79172"/>
                  <a:pt x="9406" y="79172"/>
                </a:cubicBezTo>
                <a:close/>
                <a:moveTo>
                  <a:pt x="133327" y="80566"/>
                </a:moveTo>
                <a:lnTo>
                  <a:pt x="133327" y="80597"/>
                </a:lnTo>
                <a:cubicBezTo>
                  <a:pt x="133327" y="80756"/>
                  <a:pt x="133485" y="80882"/>
                  <a:pt x="133644" y="80882"/>
                </a:cubicBezTo>
                <a:cubicBezTo>
                  <a:pt x="133802" y="80882"/>
                  <a:pt x="133929" y="80724"/>
                  <a:pt x="133929" y="80566"/>
                </a:cubicBezTo>
                <a:close/>
                <a:moveTo>
                  <a:pt x="9406" y="80819"/>
                </a:moveTo>
                <a:cubicBezTo>
                  <a:pt x="9247" y="80819"/>
                  <a:pt x="9121" y="80977"/>
                  <a:pt x="9121" y="81136"/>
                </a:cubicBezTo>
                <a:cubicBezTo>
                  <a:pt x="9121" y="81294"/>
                  <a:pt x="9279" y="81421"/>
                  <a:pt x="9437" y="81421"/>
                </a:cubicBezTo>
                <a:cubicBezTo>
                  <a:pt x="9596" y="81421"/>
                  <a:pt x="9722" y="81294"/>
                  <a:pt x="9722" y="81104"/>
                </a:cubicBezTo>
                <a:lnTo>
                  <a:pt x="9722" y="81072"/>
                </a:lnTo>
                <a:cubicBezTo>
                  <a:pt x="9691" y="80914"/>
                  <a:pt x="9564" y="80819"/>
                  <a:pt x="9406" y="80819"/>
                </a:cubicBezTo>
                <a:close/>
                <a:moveTo>
                  <a:pt x="133200" y="82149"/>
                </a:moveTo>
                <a:cubicBezTo>
                  <a:pt x="133169" y="82339"/>
                  <a:pt x="133295" y="82466"/>
                  <a:pt x="133454" y="82497"/>
                </a:cubicBezTo>
                <a:lnTo>
                  <a:pt x="133485" y="82497"/>
                </a:lnTo>
                <a:cubicBezTo>
                  <a:pt x="133644" y="82497"/>
                  <a:pt x="133770" y="82402"/>
                  <a:pt x="133802" y="82276"/>
                </a:cubicBezTo>
                <a:lnTo>
                  <a:pt x="133802" y="82212"/>
                </a:lnTo>
                <a:lnTo>
                  <a:pt x="133200" y="82149"/>
                </a:lnTo>
                <a:close/>
                <a:moveTo>
                  <a:pt x="9657" y="82396"/>
                </a:moveTo>
                <a:cubicBezTo>
                  <a:pt x="9637" y="82396"/>
                  <a:pt x="9616" y="82398"/>
                  <a:pt x="9596" y="82402"/>
                </a:cubicBezTo>
                <a:cubicBezTo>
                  <a:pt x="9406" y="82434"/>
                  <a:pt x="9311" y="82593"/>
                  <a:pt x="9342" y="82751"/>
                </a:cubicBezTo>
                <a:lnTo>
                  <a:pt x="9374" y="82814"/>
                </a:lnTo>
                <a:cubicBezTo>
                  <a:pt x="9406" y="82941"/>
                  <a:pt x="9532" y="83036"/>
                  <a:pt x="9659" y="83036"/>
                </a:cubicBezTo>
                <a:lnTo>
                  <a:pt x="9722" y="83036"/>
                </a:lnTo>
                <a:cubicBezTo>
                  <a:pt x="9881" y="83004"/>
                  <a:pt x="9976" y="82846"/>
                  <a:pt x="9944" y="82688"/>
                </a:cubicBezTo>
                <a:lnTo>
                  <a:pt x="9944" y="82624"/>
                </a:lnTo>
                <a:cubicBezTo>
                  <a:pt x="9917" y="82486"/>
                  <a:pt x="9793" y="82396"/>
                  <a:pt x="9657" y="82396"/>
                </a:cubicBezTo>
                <a:close/>
                <a:moveTo>
                  <a:pt x="133138" y="83441"/>
                </a:moveTo>
                <a:cubicBezTo>
                  <a:pt x="133002" y="83441"/>
                  <a:pt x="132875" y="83528"/>
                  <a:pt x="132820" y="83638"/>
                </a:cubicBezTo>
                <a:lnTo>
                  <a:pt x="133105" y="83764"/>
                </a:lnTo>
                <a:lnTo>
                  <a:pt x="132820" y="83669"/>
                </a:lnTo>
                <a:lnTo>
                  <a:pt x="132820" y="83669"/>
                </a:lnTo>
                <a:cubicBezTo>
                  <a:pt x="132757" y="83828"/>
                  <a:pt x="132852" y="84018"/>
                  <a:pt x="132978" y="84049"/>
                </a:cubicBezTo>
                <a:cubicBezTo>
                  <a:pt x="133010" y="84081"/>
                  <a:pt x="133074" y="84081"/>
                  <a:pt x="133105" y="84081"/>
                </a:cubicBezTo>
                <a:cubicBezTo>
                  <a:pt x="133200" y="84081"/>
                  <a:pt x="133327" y="83986"/>
                  <a:pt x="133359" y="83891"/>
                </a:cubicBezTo>
                <a:cubicBezTo>
                  <a:pt x="133359" y="83891"/>
                  <a:pt x="133390" y="83828"/>
                  <a:pt x="133390" y="83828"/>
                </a:cubicBezTo>
                <a:cubicBezTo>
                  <a:pt x="133454" y="83669"/>
                  <a:pt x="133359" y="83511"/>
                  <a:pt x="133200" y="83448"/>
                </a:cubicBezTo>
                <a:cubicBezTo>
                  <a:pt x="133179" y="83443"/>
                  <a:pt x="133159" y="83441"/>
                  <a:pt x="133138" y="83441"/>
                </a:cubicBezTo>
                <a:close/>
                <a:moveTo>
                  <a:pt x="10146" y="83962"/>
                </a:moveTo>
                <a:cubicBezTo>
                  <a:pt x="10109" y="83962"/>
                  <a:pt x="10072" y="83970"/>
                  <a:pt x="10039" y="83986"/>
                </a:cubicBezTo>
                <a:cubicBezTo>
                  <a:pt x="9881" y="84049"/>
                  <a:pt x="9817" y="84239"/>
                  <a:pt x="9881" y="84398"/>
                </a:cubicBezTo>
                <a:cubicBezTo>
                  <a:pt x="9912" y="84493"/>
                  <a:pt x="10039" y="84588"/>
                  <a:pt x="10134" y="84588"/>
                </a:cubicBezTo>
                <a:cubicBezTo>
                  <a:pt x="10198" y="84588"/>
                  <a:pt x="10229" y="84556"/>
                  <a:pt x="10261" y="84556"/>
                </a:cubicBezTo>
                <a:cubicBezTo>
                  <a:pt x="10419" y="84493"/>
                  <a:pt x="10483" y="84334"/>
                  <a:pt x="10419" y="84176"/>
                </a:cubicBezTo>
                <a:lnTo>
                  <a:pt x="10388" y="84144"/>
                </a:lnTo>
                <a:cubicBezTo>
                  <a:pt x="10364" y="84027"/>
                  <a:pt x="10253" y="83962"/>
                  <a:pt x="10146" y="83962"/>
                </a:cubicBezTo>
                <a:close/>
                <a:moveTo>
                  <a:pt x="132187" y="85094"/>
                </a:moveTo>
                <a:lnTo>
                  <a:pt x="132408" y="85253"/>
                </a:lnTo>
                <a:lnTo>
                  <a:pt x="132155" y="85126"/>
                </a:lnTo>
                <a:lnTo>
                  <a:pt x="132155" y="85126"/>
                </a:lnTo>
                <a:cubicBezTo>
                  <a:pt x="132092" y="85253"/>
                  <a:pt x="132155" y="85411"/>
                  <a:pt x="132282" y="85506"/>
                </a:cubicBezTo>
                <a:cubicBezTo>
                  <a:pt x="132345" y="85538"/>
                  <a:pt x="132377" y="85538"/>
                  <a:pt x="132408" y="85538"/>
                </a:cubicBezTo>
                <a:cubicBezTo>
                  <a:pt x="132535" y="85538"/>
                  <a:pt x="132630" y="85474"/>
                  <a:pt x="132693" y="85379"/>
                </a:cubicBezTo>
                <a:lnTo>
                  <a:pt x="132440" y="85221"/>
                </a:lnTo>
                <a:lnTo>
                  <a:pt x="132187" y="85094"/>
                </a:lnTo>
                <a:close/>
                <a:moveTo>
                  <a:pt x="10887" y="85389"/>
                </a:moveTo>
                <a:cubicBezTo>
                  <a:pt x="10827" y="85389"/>
                  <a:pt x="10764" y="85407"/>
                  <a:pt x="10704" y="85443"/>
                </a:cubicBezTo>
                <a:cubicBezTo>
                  <a:pt x="10578" y="85538"/>
                  <a:pt x="10546" y="85696"/>
                  <a:pt x="10609" y="85854"/>
                </a:cubicBezTo>
                <a:lnTo>
                  <a:pt x="10641" y="85886"/>
                </a:lnTo>
                <a:cubicBezTo>
                  <a:pt x="10704" y="85981"/>
                  <a:pt x="10799" y="86013"/>
                  <a:pt x="10894" y="86013"/>
                </a:cubicBezTo>
                <a:cubicBezTo>
                  <a:pt x="10958" y="86013"/>
                  <a:pt x="11021" y="86013"/>
                  <a:pt x="11053" y="85981"/>
                </a:cubicBezTo>
                <a:cubicBezTo>
                  <a:pt x="11179" y="85886"/>
                  <a:pt x="11243" y="85696"/>
                  <a:pt x="11148" y="85569"/>
                </a:cubicBezTo>
                <a:lnTo>
                  <a:pt x="11116" y="85538"/>
                </a:lnTo>
                <a:cubicBezTo>
                  <a:pt x="11076" y="85439"/>
                  <a:pt x="10987" y="85389"/>
                  <a:pt x="10887" y="85389"/>
                </a:cubicBezTo>
                <a:close/>
                <a:moveTo>
                  <a:pt x="131542" y="86274"/>
                </a:moveTo>
                <a:cubicBezTo>
                  <a:pt x="131450" y="86274"/>
                  <a:pt x="131358" y="86316"/>
                  <a:pt x="131300" y="86393"/>
                </a:cubicBezTo>
                <a:lnTo>
                  <a:pt x="131300" y="86424"/>
                </a:lnTo>
                <a:cubicBezTo>
                  <a:pt x="131173" y="86551"/>
                  <a:pt x="131205" y="86741"/>
                  <a:pt x="131332" y="86836"/>
                </a:cubicBezTo>
                <a:cubicBezTo>
                  <a:pt x="131395" y="86868"/>
                  <a:pt x="131458" y="86899"/>
                  <a:pt x="131522" y="86899"/>
                </a:cubicBezTo>
                <a:cubicBezTo>
                  <a:pt x="131617" y="86899"/>
                  <a:pt x="131680" y="86868"/>
                  <a:pt x="131743" y="86773"/>
                </a:cubicBezTo>
                <a:lnTo>
                  <a:pt x="131775" y="86741"/>
                </a:lnTo>
                <a:cubicBezTo>
                  <a:pt x="131870" y="86614"/>
                  <a:pt x="131838" y="86424"/>
                  <a:pt x="131712" y="86329"/>
                </a:cubicBezTo>
                <a:cubicBezTo>
                  <a:pt x="131662" y="86292"/>
                  <a:pt x="131602" y="86274"/>
                  <a:pt x="131542" y="86274"/>
                </a:cubicBezTo>
                <a:close/>
                <a:moveTo>
                  <a:pt x="11856" y="86689"/>
                </a:moveTo>
                <a:cubicBezTo>
                  <a:pt x="11786" y="86689"/>
                  <a:pt x="11713" y="86714"/>
                  <a:pt x="11654" y="86773"/>
                </a:cubicBezTo>
                <a:cubicBezTo>
                  <a:pt x="11528" y="86868"/>
                  <a:pt x="11528" y="87058"/>
                  <a:pt x="11623" y="87184"/>
                </a:cubicBezTo>
                <a:lnTo>
                  <a:pt x="11654" y="87216"/>
                </a:lnTo>
                <a:cubicBezTo>
                  <a:pt x="11718" y="87279"/>
                  <a:pt x="11781" y="87311"/>
                  <a:pt x="11876" y="87311"/>
                </a:cubicBezTo>
                <a:cubicBezTo>
                  <a:pt x="11939" y="87311"/>
                  <a:pt x="12003" y="87279"/>
                  <a:pt x="12066" y="87248"/>
                </a:cubicBezTo>
                <a:cubicBezTo>
                  <a:pt x="12193" y="87121"/>
                  <a:pt x="12193" y="86931"/>
                  <a:pt x="12098" y="86804"/>
                </a:cubicBezTo>
                <a:lnTo>
                  <a:pt x="12098" y="86804"/>
                </a:lnTo>
                <a:lnTo>
                  <a:pt x="11844" y="86994"/>
                </a:lnTo>
                <a:lnTo>
                  <a:pt x="12066" y="86773"/>
                </a:lnTo>
                <a:cubicBezTo>
                  <a:pt x="12015" y="86722"/>
                  <a:pt x="11937" y="86689"/>
                  <a:pt x="11856" y="86689"/>
                </a:cubicBezTo>
                <a:close/>
                <a:moveTo>
                  <a:pt x="130223" y="87533"/>
                </a:moveTo>
                <a:lnTo>
                  <a:pt x="130413" y="87786"/>
                </a:lnTo>
                <a:lnTo>
                  <a:pt x="130223" y="87565"/>
                </a:lnTo>
                <a:cubicBezTo>
                  <a:pt x="130097" y="87660"/>
                  <a:pt x="130097" y="87850"/>
                  <a:pt x="130192" y="87976"/>
                </a:cubicBezTo>
                <a:cubicBezTo>
                  <a:pt x="130255" y="88040"/>
                  <a:pt x="130318" y="88071"/>
                  <a:pt x="130413" y="88071"/>
                </a:cubicBezTo>
                <a:cubicBezTo>
                  <a:pt x="130477" y="88071"/>
                  <a:pt x="130572" y="88040"/>
                  <a:pt x="130635" y="87976"/>
                </a:cubicBezTo>
                <a:lnTo>
                  <a:pt x="130445" y="87755"/>
                </a:lnTo>
                <a:lnTo>
                  <a:pt x="130223" y="87533"/>
                </a:lnTo>
                <a:close/>
                <a:moveTo>
                  <a:pt x="13016" y="87801"/>
                </a:moveTo>
                <a:cubicBezTo>
                  <a:pt x="12931" y="87801"/>
                  <a:pt x="12848" y="87842"/>
                  <a:pt x="12794" y="87913"/>
                </a:cubicBezTo>
                <a:cubicBezTo>
                  <a:pt x="12699" y="88040"/>
                  <a:pt x="12699" y="88230"/>
                  <a:pt x="12826" y="88325"/>
                </a:cubicBezTo>
                <a:lnTo>
                  <a:pt x="12858" y="88356"/>
                </a:lnTo>
                <a:cubicBezTo>
                  <a:pt x="12921" y="88420"/>
                  <a:pt x="12984" y="88420"/>
                  <a:pt x="13048" y="88420"/>
                </a:cubicBezTo>
                <a:cubicBezTo>
                  <a:pt x="13143" y="88420"/>
                  <a:pt x="13238" y="88388"/>
                  <a:pt x="13301" y="88293"/>
                </a:cubicBezTo>
                <a:cubicBezTo>
                  <a:pt x="13396" y="88166"/>
                  <a:pt x="13364" y="87976"/>
                  <a:pt x="13238" y="87881"/>
                </a:cubicBezTo>
                <a:lnTo>
                  <a:pt x="13016" y="88103"/>
                </a:lnTo>
                <a:lnTo>
                  <a:pt x="13016" y="88103"/>
                </a:lnTo>
                <a:lnTo>
                  <a:pt x="13206" y="87881"/>
                </a:lnTo>
                <a:cubicBezTo>
                  <a:pt x="13151" y="87826"/>
                  <a:pt x="13083" y="87801"/>
                  <a:pt x="13016" y="87801"/>
                </a:cubicBezTo>
                <a:close/>
                <a:moveTo>
                  <a:pt x="128957" y="88483"/>
                </a:moveTo>
                <a:lnTo>
                  <a:pt x="129115" y="88768"/>
                </a:lnTo>
                <a:lnTo>
                  <a:pt x="128957" y="88515"/>
                </a:lnTo>
                <a:cubicBezTo>
                  <a:pt x="128798" y="88578"/>
                  <a:pt x="128767" y="88768"/>
                  <a:pt x="128862" y="88895"/>
                </a:cubicBezTo>
                <a:cubicBezTo>
                  <a:pt x="128925" y="88990"/>
                  <a:pt x="129020" y="89053"/>
                  <a:pt x="129115" y="89053"/>
                </a:cubicBezTo>
                <a:cubicBezTo>
                  <a:pt x="129178" y="89053"/>
                  <a:pt x="129210" y="89021"/>
                  <a:pt x="129273" y="89021"/>
                </a:cubicBezTo>
                <a:lnTo>
                  <a:pt x="129305" y="88990"/>
                </a:lnTo>
                <a:lnTo>
                  <a:pt x="129147" y="88736"/>
                </a:lnTo>
                <a:lnTo>
                  <a:pt x="128957" y="88483"/>
                </a:lnTo>
                <a:close/>
                <a:moveTo>
                  <a:pt x="14393" y="88711"/>
                </a:moveTo>
                <a:cubicBezTo>
                  <a:pt x="14285" y="88711"/>
                  <a:pt x="14171" y="88770"/>
                  <a:pt x="14124" y="88863"/>
                </a:cubicBezTo>
                <a:cubicBezTo>
                  <a:pt x="14029" y="89021"/>
                  <a:pt x="14124" y="89211"/>
                  <a:pt x="14251" y="89275"/>
                </a:cubicBezTo>
                <a:cubicBezTo>
                  <a:pt x="14314" y="89306"/>
                  <a:pt x="14346" y="89338"/>
                  <a:pt x="14409" y="89338"/>
                </a:cubicBezTo>
                <a:cubicBezTo>
                  <a:pt x="14505" y="89338"/>
                  <a:pt x="14600" y="89275"/>
                  <a:pt x="14663" y="89180"/>
                </a:cubicBezTo>
                <a:cubicBezTo>
                  <a:pt x="14726" y="89021"/>
                  <a:pt x="14695" y="88831"/>
                  <a:pt x="14536" y="88768"/>
                </a:cubicBezTo>
                <a:lnTo>
                  <a:pt x="14505" y="88736"/>
                </a:lnTo>
                <a:cubicBezTo>
                  <a:pt x="14471" y="88719"/>
                  <a:pt x="14432" y="88711"/>
                  <a:pt x="14393" y="88711"/>
                </a:cubicBezTo>
                <a:close/>
                <a:moveTo>
                  <a:pt x="127716" y="89187"/>
                </a:moveTo>
                <a:cubicBezTo>
                  <a:pt x="127677" y="89187"/>
                  <a:pt x="127636" y="89195"/>
                  <a:pt x="127595" y="89211"/>
                </a:cubicBezTo>
                <a:lnTo>
                  <a:pt x="127563" y="89211"/>
                </a:lnTo>
                <a:cubicBezTo>
                  <a:pt x="127405" y="89275"/>
                  <a:pt x="127341" y="89465"/>
                  <a:pt x="127405" y="89623"/>
                </a:cubicBezTo>
                <a:cubicBezTo>
                  <a:pt x="127436" y="89718"/>
                  <a:pt x="127563" y="89781"/>
                  <a:pt x="127658" y="89781"/>
                </a:cubicBezTo>
                <a:lnTo>
                  <a:pt x="127785" y="89781"/>
                </a:lnTo>
                <a:lnTo>
                  <a:pt x="127816" y="89750"/>
                </a:lnTo>
                <a:cubicBezTo>
                  <a:pt x="127975" y="89686"/>
                  <a:pt x="128038" y="89528"/>
                  <a:pt x="127975" y="89370"/>
                </a:cubicBezTo>
                <a:cubicBezTo>
                  <a:pt x="127928" y="89252"/>
                  <a:pt x="127829" y="89187"/>
                  <a:pt x="127716" y="89187"/>
                </a:cubicBezTo>
                <a:close/>
                <a:moveTo>
                  <a:pt x="15829" y="89381"/>
                </a:moveTo>
                <a:cubicBezTo>
                  <a:pt x="15708" y="89381"/>
                  <a:pt x="15599" y="89467"/>
                  <a:pt x="15550" y="89591"/>
                </a:cubicBezTo>
                <a:cubicBezTo>
                  <a:pt x="15518" y="89750"/>
                  <a:pt x="15581" y="89908"/>
                  <a:pt x="15740" y="89971"/>
                </a:cubicBezTo>
                <a:lnTo>
                  <a:pt x="15771" y="89971"/>
                </a:lnTo>
                <a:cubicBezTo>
                  <a:pt x="15803" y="89971"/>
                  <a:pt x="15835" y="90003"/>
                  <a:pt x="15866" y="90003"/>
                </a:cubicBezTo>
                <a:cubicBezTo>
                  <a:pt x="15993" y="90003"/>
                  <a:pt x="16120" y="89908"/>
                  <a:pt x="16151" y="89781"/>
                </a:cubicBezTo>
                <a:cubicBezTo>
                  <a:pt x="16215" y="89655"/>
                  <a:pt x="16120" y="89465"/>
                  <a:pt x="15961" y="89401"/>
                </a:cubicBezTo>
                <a:lnTo>
                  <a:pt x="15930" y="89401"/>
                </a:lnTo>
                <a:cubicBezTo>
                  <a:pt x="15896" y="89388"/>
                  <a:pt x="15862" y="89381"/>
                  <a:pt x="15829" y="89381"/>
                </a:cubicBezTo>
                <a:close/>
                <a:moveTo>
                  <a:pt x="126167" y="89680"/>
                </a:moveTo>
                <a:cubicBezTo>
                  <a:pt x="126147" y="89680"/>
                  <a:pt x="126127" y="89682"/>
                  <a:pt x="126106" y="89686"/>
                </a:cubicBezTo>
                <a:lnTo>
                  <a:pt x="126075" y="89686"/>
                </a:lnTo>
                <a:cubicBezTo>
                  <a:pt x="125885" y="89750"/>
                  <a:pt x="125790" y="89908"/>
                  <a:pt x="125821" y="90066"/>
                </a:cubicBezTo>
                <a:cubicBezTo>
                  <a:pt x="125853" y="90193"/>
                  <a:pt x="125980" y="90288"/>
                  <a:pt x="126138" y="90288"/>
                </a:cubicBezTo>
                <a:lnTo>
                  <a:pt x="126233" y="90288"/>
                </a:lnTo>
                <a:cubicBezTo>
                  <a:pt x="126391" y="90225"/>
                  <a:pt x="126486" y="90066"/>
                  <a:pt x="126455" y="89908"/>
                </a:cubicBezTo>
                <a:cubicBezTo>
                  <a:pt x="126427" y="89770"/>
                  <a:pt x="126303" y="89680"/>
                  <a:pt x="126167" y="89680"/>
                </a:cubicBezTo>
                <a:close/>
                <a:moveTo>
                  <a:pt x="17450" y="89781"/>
                </a:moveTo>
                <a:cubicBezTo>
                  <a:pt x="17291" y="89781"/>
                  <a:pt x="17133" y="89876"/>
                  <a:pt x="17101" y="90035"/>
                </a:cubicBezTo>
                <a:cubicBezTo>
                  <a:pt x="17101" y="90193"/>
                  <a:pt x="17196" y="90351"/>
                  <a:pt x="17355" y="90383"/>
                </a:cubicBezTo>
                <a:lnTo>
                  <a:pt x="17450" y="90383"/>
                </a:lnTo>
                <a:cubicBezTo>
                  <a:pt x="17576" y="90383"/>
                  <a:pt x="17703" y="90288"/>
                  <a:pt x="17735" y="90130"/>
                </a:cubicBezTo>
                <a:cubicBezTo>
                  <a:pt x="17766" y="89971"/>
                  <a:pt x="17671" y="89845"/>
                  <a:pt x="17481" y="89813"/>
                </a:cubicBezTo>
                <a:lnTo>
                  <a:pt x="17450" y="89781"/>
                </a:lnTo>
                <a:close/>
                <a:moveTo>
                  <a:pt x="124491" y="89908"/>
                </a:moveTo>
                <a:cubicBezTo>
                  <a:pt x="124333" y="89940"/>
                  <a:pt x="124238" y="90066"/>
                  <a:pt x="124238" y="90225"/>
                </a:cubicBezTo>
                <a:cubicBezTo>
                  <a:pt x="124238" y="90383"/>
                  <a:pt x="124396" y="90510"/>
                  <a:pt x="124555" y="90510"/>
                </a:cubicBezTo>
                <a:lnTo>
                  <a:pt x="124586" y="90510"/>
                </a:lnTo>
                <a:cubicBezTo>
                  <a:pt x="124745" y="90510"/>
                  <a:pt x="124871" y="90351"/>
                  <a:pt x="124840" y="90193"/>
                </a:cubicBezTo>
                <a:cubicBezTo>
                  <a:pt x="124840" y="90035"/>
                  <a:pt x="124713" y="89908"/>
                  <a:pt x="124555" y="89908"/>
                </a:cubicBezTo>
                <a:close/>
                <a:moveTo>
                  <a:pt x="19033" y="89940"/>
                </a:moveTo>
                <a:cubicBezTo>
                  <a:pt x="18843" y="89940"/>
                  <a:pt x="18748" y="90066"/>
                  <a:pt x="18748" y="90225"/>
                </a:cubicBezTo>
                <a:cubicBezTo>
                  <a:pt x="18748" y="90415"/>
                  <a:pt x="18907" y="90510"/>
                  <a:pt x="19065" y="90541"/>
                </a:cubicBezTo>
                <a:cubicBezTo>
                  <a:pt x="19223" y="90541"/>
                  <a:pt x="19350" y="90415"/>
                  <a:pt x="19350" y="90225"/>
                </a:cubicBezTo>
                <a:cubicBezTo>
                  <a:pt x="19350" y="90066"/>
                  <a:pt x="19223" y="89940"/>
                  <a:pt x="19065" y="89940"/>
                </a:cubicBezTo>
                <a:close/>
                <a:moveTo>
                  <a:pt x="20648" y="89940"/>
                </a:moveTo>
                <a:cubicBezTo>
                  <a:pt x="20490" y="89940"/>
                  <a:pt x="20332" y="90066"/>
                  <a:pt x="20332" y="90225"/>
                </a:cubicBezTo>
                <a:cubicBezTo>
                  <a:pt x="20332" y="90383"/>
                  <a:pt x="20490" y="90541"/>
                  <a:pt x="20648" y="90541"/>
                </a:cubicBezTo>
                <a:lnTo>
                  <a:pt x="20680" y="90541"/>
                </a:lnTo>
                <a:cubicBezTo>
                  <a:pt x="20838" y="90541"/>
                  <a:pt x="20997" y="90383"/>
                  <a:pt x="20997" y="90225"/>
                </a:cubicBezTo>
                <a:cubicBezTo>
                  <a:pt x="20997" y="90066"/>
                  <a:pt x="20838" y="89940"/>
                  <a:pt x="20680" y="89940"/>
                </a:cubicBezTo>
                <a:close/>
                <a:moveTo>
                  <a:pt x="22263" y="89940"/>
                </a:moveTo>
                <a:cubicBezTo>
                  <a:pt x="22105" y="89940"/>
                  <a:pt x="21978" y="90066"/>
                  <a:pt x="21978" y="90225"/>
                </a:cubicBezTo>
                <a:cubicBezTo>
                  <a:pt x="21978" y="90383"/>
                  <a:pt x="22105" y="90541"/>
                  <a:pt x="22263" y="90541"/>
                </a:cubicBezTo>
                <a:lnTo>
                  <a:pt x="22295" y="90541"/>
                </a:lnTo>
                <a:cubicBezTo>
                  <a:pt x="22485" y="90541"/>
                  <a:pt x="22612" y="90383"/>
                  <a:pt x="22612" y="90225"/>
                </a:cubicBezTo>
                <a:cubicBezTo>
                  <a:pt x="22612" y="90066"/>
                  <a:pt x="22485" y="89940"/>
                  <a:pt x="22295" y="89940"/>
                </a:cubicBezTo>
                <a:close/>
                <a:moveTo>
                  <a:pt x="23879" y="89940"/>
                </a:moveTo>
                <a:cubicBezTo>
                  <a:pt x="23720" y="89940"/>
                  <a:pt x="23625" y="90066"/>
                  <a:pt x="23625" y="90225"/>
                </a:cubicBezTo>
                <a:cubicBezTo>
                  <a:pt x="23625" y="90383"/>
                  <a:pt x="23784" y="90541"/>
                  <a:pt x="23942" y="90541"/>
                </a:cubicBezTo>
                <a:cubicBezTo>
                  <a:pt x="24100" y="90541"/>
                  <a:pt x="24227" y="90383"/>
                  <a:pt x="24227" y="90225"/>
                </a:cubicBezTo>
                <a:cubicBezTo>
                  <a:pt x="24227" y="90066"/>
                  <a:pt x="24100" y="89940"/>
                  <a:pt x="23942" y="89940"/>
                </a:cubicBezTo>
                <a:close/>
                <a:moveTo>
                  <a:pt x="25525" y="89940"/>
                </a:moveTo>
                <a:cubicBezTo>
                  <a:pt x="25335" y="89940"/>
                  <a:pt x="25209" y="90066"/>
                  <a:pt x="25209" y="90225"/>
                </a:cubicBezTo>
                <a:cubicBezTo>
                  <a:pt x="25209" y="90383"/>
                  <a:pt x="25335" y="90541"/>
                  <a:pt x="25525" y="90541"/>
                </a:cubicBezTo>
                <a:lnTo>
                  <a:pt x="25557" y="90541"/>
                </a:lnTo>
                <a:cubicBezTo>
                  <a:pt x="25715" y="90541"/>
                  <a:pt x="25842" y="90383"/>
                  <a:pt x="25842" y="90225"/>
                </a:cubicBezTo>
                <a:cubicBezTo>
                  <a:pt x="25842" y="90066"/>
                  <a:pt x="25715" y="89940"/>
                  <a:pt x="25557" y="89940"/>
                </a:cubicBezTo>
                <a:close/>
                <a:moveTo>
                  <a:pt x="27140" y="89940"/>
                </a:moveTo>
                <a:cubicBezTo>
                  <a:pt x="26982" y="89940"/>
                  <a:pt x="26855" y="90066"/>
                  <a:pt x="26855" y="90225"/>
                </a:cubicBezTo>
                <a:cubicBezTo>
                  <a:pt x="26855" y="90383"/>
                  <a:pt x="26982" y="90541"/>
                  <a:pt x="27140" y="90541"/>
                </a:cubicBezTo>
                <a:lnTo>
                  <a:pt x="27172" y="90541"/>
                </a:lnTo>
                <a:cubicBezTo>
                  <a:pt x="27330" y="90541"/>
                  <a:pt x="27489" y="90383"/>
                  <a:pt x="27489" y="90225"/>
                </a:cubicBezTo>
                <a:cubicBezTo>
                  <a:pt x="27489" y="90066"/>
                  <a:pt x="27330" y="89940"/>
                  <a:pt x="27172" y="89940"/>
                </a:cubicBezTo>
                <a:close/>
                <a:moveTo>
                  <a:pt x="28756" y="89940"/>
                </a:moveTo>
                <a:cubicBezTo>
                  <a:pt x="28597" y="89940"/>
                  <a:pt x="28471" y="90066"/>
                  <a:pt x="28471" y="90225"/>
                </a:cubicBezTo>
                <a:cubicBezTo>
                  <a:pt x="28471" y="90383"/>
                  <a:pt x="28597" y="90541"/>
                  <a:pt x="28756" y="90541"/>
                </a:cubicBezTo>
                <a:lnTo>
                  <a:pt x="28787" y="90541"/>
                </a:lnTo>
                <a:cubicBezTo>
                  <a:pt x="28977" y="90541"/>
                  <a:pt x="29104" y="90383"/>
                  <a:pt x="29104" y="90225"/>
                </a:cubicBezTo>
                <a:cubicBezTo>
                  <a:pt x="29104" y="90066"/>
                  <a:pt x="28977" y="89940"/>
                  <a:pt x="28787" y="89940"/>
                </a:cubicBezTo>
                <a:close/>
                <a:moveTo>
                  <a:pt x="30371" y="89940"/>
                </a:moveTo>
                <a:cubicBezTo>
                  <a:pt x="30212" y="89940"/>
                  <a:pt x="30086" y="90066"/>
                  <a:pt x="30086" y="90225"/>
                </a:cubicBezTo>
                <a:cubicBezTo>
                  <a:pt x="30086" y="90383"/>
                  <a:pt x="30212" y="90541"/>
                  <a:pt x="30371" y="90541"/>
                </a:cubicBezTo>
                <a:lnTo>
                  <a:pt x="30434" y="90541"/>
                </a:lnTo>
                <a:cubicBezTo>
                  <a:pt x="30592" y="90541"/>
                  <a:pt x="30719" y="90383"/>
                  <a:pt x="30719" y="90225"/>
                </a:cubicBezTo>
                <a:cubicBezTo>
                  <a:pt x="30719" y="90066"/>
                  <a:pt x="30592" y="89940"/>
                  <a:pt x="30434" y="89940"/>
                </a:cubicBezTo>
                <a:close/>
                <a:moveTo>
                  <a:pt x="32017" y="89940"/>
                </a:moveTo>
                <a:cubicBezTo>
                  <a:pt x="31859" y="89940"/>
                  <a:pt x="31732" y="90066"/>
                  <a:pt x="31732" y="90225"/>
                </a:cubicBezTo>
                <a:cubicBezTo>
                  <a:pt x="31732" y="90383"/>
                  <a:pt x="31891" y="90541"/>
                  <a:pt x="32049" y="90541"/>
                </a:cubicBezTo>
                <a:cubicBezTo>
                  <a:pt x="32208" y="90541"/>
                  <a:pt x="32334" y="90383"/>
                  <a:pt x="32334" y="90225"/>
                </a:cubicBezTo>
                <a:cubicBezTo>
                  <a:pt x="32334" y="90066"/>
                  <a:pt x="32208" y="89940"/>
                  <a:pt x="32049" y="89940"/>
                </a:cubicBezTo>
                <a:close/>
                <a:moveTo>
                  <a:pt x="33633" y="89940"/>
                </a:moveTo>
                <a:cubicBezTo>
                  <a:pt x="33474" y="89940"/>
                  <a:pt x="33348" y="90066"/>
                  <a:pt x="33348" y="90225"/>
                </a:cubicBezTo>
                <a:cubicBezTo>
                  <a:pt x="33348" y="90383"/>
                  <a:pt x="33474" y="90541"/>
                  <a:pt x="33633" y="90541"/>
                </a:cubicBezTo>
                <a:lnTo>
                  <a:pt x="33664" y="90541"/>
                </a:lnTo>
                <a:cubicBezTo>
                  <a:pt x="33823" y="90541"/>
                  <a:pt x="33981" y="90383"/>
                  <a:pt x="33981" y="90225"/>
                </a:cubicBezTo>
                <a:cubicBezTo>
                  <a:pt x="33981" y="90066"/>
                  <a:pt x="33823" y="89940"/>
                  <a:pt x="33664" y="89940"/>
                </a:cubicBezTo>
                <a:close/>
                <a:moveTo>
                  <a:pt x="35248" y="89940"/>
                </a:moveTo>
                <a:cubicBezTo>
                  <a:pt x="35089" y="89940"/>
                  <a:pt x="34963" y="90066"/>
                  <a:pt x="34963" y="90225"/>
                </a:cubicBezTo>
                <a:cubicBezTo>
                  <a:pt x="34963" y="90383"/>
                  <a:pt x="35089" y="90541"/>
                  <a:pt x="35248" y="90541"/>
                </a:cubicBezTo>
                <a:lnTo>
                  <a:pt x="35279" y="90541"/>
                </a:lnTo>
                <a:cubicBezTo>
                  <a:pt x="35469" y="90541"/>
                  <a:pt x="35596" y="90383"/>
                  <a:pt x="35596" y="90225"/>
                </a:cubicBezTo>
                <a:cubicBezTo>
                  <a:pt x="35596" y="90066"/>
                  <a:pt x="35469" y="89940"/>
                  <a:pt x="35279" y="89940"/>
                </a:cubicBezTo>
                <a:close/>
                <a:moveTo>
                  <a:pt x="36863" y="89940"/>
                </a:moveTo>
                <a:cubicBezTo>
                  <a:pt x="36705" y="89940"/>
                  <a:pt x="36578" y="90066"/>
                  <a:pt x="36578" y="90225"/>
                </a:cubicBezTo>
                <a:cubicBezTo>
                  <a:pt x="36578" y="90383"/>
                  <a:pt x="36705" y="90541"/>
                  <a:pt x="36863" y="90541"/>
                </a:cubicBezTo>
                <a:lnTo>
                  <a:pt x="36926" y="90541"/>
                </a:lnTo>
                <a:cubicBezTo>
                  <a:pt x="37085" y="90541"/>
                  <a:pt x="37211" y="90383"/>
                  <a:pt x="37211" y="90225"/>
                </a:cubicBezTo>
                <a:cubicBezTo>
                  <a:pt x="37211" y="90066"/>
                  <a:pt x="37085" y="89940"/>
                  <a:pt x="36926" y="89940"/>
                </a:cubicBezTo>
                <a:close/>
                <a:moveTo>
                  <a:pt x="38510" y="89940"/>
                </a:moveTo>
                <a:cubicBezTo>
                  <a:pt x="38320" y="89940"/>
                  <a:pt x="38193" y="90066"/>
                  <a:pt x="38193" y="90225"/>
                </a:cubicBezTo>
                <a:cubicBezTo>
                  <a:pt x="38193" y="90383"/>
                  <a:pt x="38320" y="90541"/>
                  <a:pt x="38510" y="90541"/>
                </a:cubicBezTo>
                <a:lnTo>
                  <a:pt x="38541" y="90541"/>
                </a:lnTo>
                <a:cubicBezTo>
                  <a:pt x="38700" y="90541"/>
                  <a:pt x="38826" y="90383"/>
                  <a:pt x="38826" y="90225"/>
                </a:cubicBezTo>
                <a:cubicBezTo>
                  <a:pt x="38826" y="90066"/>
                  <a:pt x="38700" y="89940"/>
                  <a:pt x="38541" y="89940"/>
                </a:cubicBezTo>
                <a:close/>
                <a:moveTo>
                  <a:pt x="40125" y="89940"/>
                </a:moveTo>
                <a:cubicBezTo>
                  <a:pt x="39966" y="89940"/>
                  <a:pt x="39840" y="90066"/>
                  <a:pt x="39840" y="90225"/>
                </a:cubicBezTo>
                <a:cubicBezTo>
                  <a:pt x="39840" y="90383"/>
                  <a:pt x="39998" y="90541"/>
                  <a:pt x="40156" y="90541"/>
                </a:cubicBezTo>
                <a:cubicBezTo>
                  <a:pt x="40315" y="90541"/>
                  <a:pt x="40473" y="90383"/>
                  <a:pt x="40473" y="90225"/>
                </a:cubicBezTo>
                <a:cubicBezTo>
                  <a:pt x="40473" y="90066"/>
                  <a:pt x="40315" y="89940"/>
                  <a:pt x="40156" y="89940"/>
                </a:cubicBezTo>
                <a:close/>
                <a:moveTo>
                  <a:pt x="41740" y="89940"/>
                </a:moveTo>
                <a:cubicBezTo>
                  <a:pt x="41582" y="89940"/>
                  <a:pt x="41455" y="90066"/>
                  <a:pt x="41455" y="90225"/>
                </a:cubicBezTo>
                <a:cubicBezTo>
                  <a:pt x="41455" y="90383"/>
                  <a:pt x="41582" y="90541"/>
                  <a:pt x="41740" y="90541"/>
                </a:cubicBezTo>
                <a:lnTo>
                  <a:pt x="41772" y="90541"/>
                </a:lnTo>
                <a:cubicBezTo>
                  <a:pt x="41962" y="90541"/>
                  <a:pt x="42088" y="90383"/>
                  <a:pt x="42088" y="90225"/>
                </a:cubicBezTo>
                <a:cubicBezTo>
                  <a:pt x="42088" y="90066"/>
                  <a:pt x="41962" y="89940"/>
                  <a:pt x="41772" y="89940"/>
                </a:cubicBezTo>
                <a:close/>
                <a:moveTo>
                  <a:pt x="43355" y="89940"/>
                </a:moveTo>
                <a:cubicBezTo>
                  <a:pt x="43197" y="89940"/>
                  <a:pt x="43070" y="90066"/>
                  <a:pt x="43070" y="90225"/>
                </a:cubicBezTo>
                <a:cubicBezTo>
                  <a:pt x="43070" y="90383"/>
                  <a:pt x="43197" y="90541"/>
                  <a:pt x="43355" y="90541"/>
                </a:cubicBezTo>
                <a:lnTo>
                  <a:pt x="43418" y="90541"/>
                </a:lnTo>
                <a:cubicBezTo>
                  <a:pt x="43577" y="90541"/>
                  <a:pt x="43703" y="90383"/>
                  <a:pt x="43703" y="90225"/>
                </a:cubicBezTo>
                <a:cubicBezTo>
                  <a:pt x="43703" y="90066"/>
                  <a:pt x="43577" y="89940"/>
                  <a:pt x="43418" y="89940"/>
                </a:cubicBezTo>
                <a:close/>
                <a:moveTo>
                  <a:pt x="45002" y="89940"/>
                </a:moveTo>
                <a:cubicBezTo>
                  <a:pt x="44812" y="89940"/>
                  <a:pt x="44685" y="90066"/>
                  <a:pt x="44685" y="90225"/>
                </a:cubicBezTo>
                <a:cubicBezTo>
                  <a:pt x="44685" y="90383"/>
                  <a:pt x="44812" y="90541"/>
                  <a:pt x="45002" y="90541"/>
                </a:cubicBezTo>
                <a:lnTo>
                  <a:pt x="45033" y="90541"/>
                </a:lnTo>
                <a:cubicBezTo>
                  <a:pt x="45192" y="90541"/>
                  <a:pt x="45319" y="90383"/>
                  <a:pt x="45319" y="90225"/>
                </a:cubicBezTo>
                <a:cubicBezTo>
                  <a:pt x="45319" y="90066"/>
                  <a:pt x="45192" y="89940"/>
                  <a:pt x="45033" y="89940"/>
                </a:cubicBezTo>
                <a:close/>
                <a:moveTo>
                  <a:pt x="46617" y="89940"/>
                </a:moveTo>
                <a:cubicBezTo>
                  <a:pt x="46459" y="89940"/>
                  <a:pt x="46332" y="90066"/>
                  <a:pt x="46332" y="90225"/>
                </a:cubicBezTo>
                <a:cubicBezTo>
                  <a:pt x="46332" y="90383"/>
                  <a:pt x="46459" y="90541"/>
                  <a:pt x="46617" y="90541"/>
                </a:cubicBezTo>
                <a:lnTo>
                  <a:pt x="46649" y="90541"/>
                </a:lnTo>
                <a:cubicBezTo>
                  <a:pt x="46807" y="90541"/>
                  <a:pt x="46965" y="90383"/>
                  <a:pt x="46965" y="90225"/>
                </a:cubicBezTo>
                <a:cubicBezTo>
                  <a:pt x="46965" y="90066"/>
                  <a:pt x="46807" y="89940"/>
                  <a:pt x="46649" y="89940"/>
                </a:cubicBezTo>
                <a:close/>
                <a:moveTo>
                  <a:pt x="48232" y="89940"/>
                </a:moveTo>
                <a:cubicBezTo>
                  <a:pt x="48074" y="89940"/>
                  <a:pt x="47947" y="90066"/>
                  <a:pt x="47947" y="90225"/>
                </a:cubicBezTo>
                <a:cubicBezTo>
                  <a:pt x="47947" y="90383"/>
                  <a:pt x="48105" y="90541"/>
                  <a:pt x="48264" y="90541"/>
                </a:cubicBezTo>
                <a:cubicBezTo>
                  <a:pt x="48454" y="90541"/>
                  <a:pt x="48580" y="90383"/>
                  <a:pt x="48580" y="90225"/>
                </a:cubicBezTo>
                <a:cubicBezTo>
                  <a:pt x="48580" y="90066"/>
                  <a:pt x="48454" y="89940"/>
                  <a:pt x="48264" y="89940"/>
                </a:cubicBezTo>
                <a:close/>
                <a:moveTo>
                  <a:pt x="49847" y="89940"/>
                </a:moveTo>
                <a:cubicBezTo>
                  <a:pt x="49689" y="89940"/>
                  <a:pt x="49562" y="90066"/>
                  <a:pt x="49562" y="90225"/>
                </a:cubicBezTo>
                <a:cubicBezTo>
                  <a:pt x="49562" y="90383"/>
                  <a:pt x="49689" y="90541"/>
                  <a:pt x="49847" y="90541"/>
                </a:cubicBezTo>
                <a:lnTo>
                  <a:pt x="49911" y="90541"/>
                </a:lnTo>
                <a:cubicBezTo>
                  <a:pt x="50069" y="90541"/>
                  <a:pt x="50196" y="90383"/>
                  <a:pt x="50196" y="90225"/>
                </a:cubicBezTo>
                <a:cubicBezTo>
                  <a:pt x="50196" y="90066"/>
                  <a:pt x="50069" y="89940"/>
                  <a:pt x="49911" y="89940"/>
                </a:cubicBezTo>
                <a:close/>
                <a:moveTo>
                  <a:pt x="51494" y="89940"/>
                </a:moveTo>
                <a:cubicBezTo>
                  <a:pt x="51336" y="89940"/>
                  <a:pt x="51177" y="90066"/>
                  <a:pt x="51177" y="90225"/>
                </a:cubicBezTo>
                <a:cubicBezTo>
                  <a:pt x="51177" y="90383"/>
                  <a:pt x="51336" y="90541"/>
                  <a:pt x="51494" y="90541"/>
                </a:cubicBezTo>
                <a:lnTo>
                  <a:pt x="51526" y="90541"/>
                </a:lnTo>
                <a:cubicBezTo>
                  <a:pt x="51684" y="90541"/>
                  <a:pt x="51811" y="90383"/>
                  <a:pt x="51811" y="90225"/>
                </a:cubicBezTo>
                <a:cubicBezTo>
                  <a:pt x="51811" y="90066"/>
                  <a:pt x="51684" y="89940"/>
                  <a:pt x="51526" y="89940"/>
                </a:cubicBezTo>
                <a:close/>
                <a:moveTo>
                  <a:pt x="53109" y="89940"/>
                </a:moveTo>
                <a:cubicBezTo>
                  <a:pt x="52951" y="89940"/>
                  <a:pt x="52792" y="90066"/>
                  <a:pt x="52792" y="90225"/>
                </a:cubicBezTo>
                <a:cubicBezTo>
                  <a:pt x="52792" y="90383"/>
                  <a:pt x="52951" y="90541"/>
                  <a:pt x="53109" y="90541"/>
                </a:cubicBezTo>
                <a:lnTo>
                  <a:pt x="53141" y="90541"/>
                </a:lnTo>
                <a:cubicBezTo>
                  <a:pt x="53299" y="90541"/>
                  <a:pt x="53457" y="90383"/>
                  <a:pt x="53457" y="90225"/>
                </a:cubicBezTo>
                <a:cubicBezTo>
                  <a:pt x="53457" y="90066"/>
                  <a:pt x="53299" y="89940"/>
                  <a:pt x="53141" y="89940"/>
                </a:cubicBezTo>
                <a:close/>
                <a:moveTo>
                  <a:pt x="54724" y="89940"/>
                </a:moveTo>
                <a:cubicBezTo>
                  <a:pt x="54566" y="89940"/>
                  <a:pt x="54439" y="90066"/>
                  <a:pt x="54439" y="90225"/>
                </a:cubicBezTo>
                <a:cubicBezTo>
                  <a:pt x="54439" y="90383"/>
                  <a:pt x="54566" y="90541"/>
                  <a:pt x="54724" y="90541"/>
                </a:cubicBezTo>
                <a:lnTo>
                  <a:pt x="54756" y="90541"/>
                </a:lnTo>
                <a:cubicBezTo>
                  <a:pt x="54946" y="90541"/>
                  <a:pt x="55073" y="90383"/>
                  <a:pt x="55073" y="90225"/>
                </a:cubicBezTo>
                <a:cubicBezTo>
                  <a:pt x="55073" y="90066"/>
                  <a:pt x="54946" y="89940"/>
                  <a:pt x="54756" y="89940"/>
                </a:cubicBezTo>
                <a:close/>
                <a:moveTo>
                  <a:pt x="56339" y="89940"/>
                </a:moveTo>
                <a:cubicBezTo>
                  <a:pt x="56181" y="89940"/>
                  <a:pt x="56086" y="90066"/>
                  <a:pt x="56086" y="90225"/>
                </a:cubicBezTo>
                <a:cubicBezTo>
                  <a:pt x="56086" y="90383"/>
                  <a:pt x="56244" y="90541"/>
                  <a:pt x="56403" y="90541"/>
                </a:cubicBezTo>
                <a:cubicBezTo>
                  <a:pt x="56561" y="90541"/>
                  <a:pt x="56688" y="90383"/>
                  <a:pt x="56688" y="90225"/>
                </a:cubicBezTo>
                <a:cubicBezTo>
                  <a:pt x="56688" y="90066"/>
                  <a:pt x="56561" y="89940"/>
                  <a:pt x="56403" y="89940"/>
                </a:cubicBezTo>
                <a:close/>
                <a:moveTo>
                  <a:pt x="57986" y="89940"/>
                </a:moveTo>
                <a:cubicBezTo>
                  <a:pt x="57796" y="89940"/>
                  <a:pt x="57669" y="90066"/>
                  <a:pt x="57669" y="90225"/>
                </a:cubicBezTo>
                <a:cubicBezTo>
                  <a:pt x="57669" y="90383"/>
                  <a:pt x="57796" y="90541"/>
                  <a:pt x="57986" y="90541"/>
                </a:cubicBezTo>
                <a:lnTo>
                  <a:pt x="58018" y="90541"/>
                </a:lnTo>
                <a:cubicBezTo>
                  <a:pt x="58176" y="90541"/>
                  <a:pt x="58303" y="90383"/>
                  <a:pt x="58303" y="90225"/>
                </a:cubicBezTo>
                <a:cubicBezTo>
                  <a:pt x="58303" y="90066"/>
                  <a:pt x="58176" y="89940"/>
                  <a:pt x="58018" y="89940"/>
                </a:cubicBezTo>
                <a:close/>
                <a:moveTo>
                  <a:pt x="59601" y="89940"/>
                </a:moveTo>
                <a:cubicBezTo>
                  <a:pt x="59443" y="89940"/>
                  <a:pt x="59316" y="90066"/>
                  <a:pt x="59316" y="90225"/>
                </a:cubicBezTo>
                <a:cubicBezTo>
                  <a:pt x="59316" y="90383"/>
                  <a:pt x="59443" y="90541"/>
                  <a:pt x="59601" y="90541"/>
                </a:cubicBezTo>
                <a:lnTo>
                  <a:pt x="59633" y="90541"/>
                </a:lnTo>
                <a:cubicBezTo>
                  <a:pt x="59791" y="90541"/>
                  <a:pt x="59950" y="90383"/>
                  <a:pt x="59950" y="90225"/>
                </a:cubicBezTo>
                <a:cubicBezTo>
                  <a:pt x="59950" y="90066"/>
                  <a:pt x="59791" y="89940"/>
                  <a:pt x="59633" y="89940"/>
                </a:cubicBezTo>
                <a:close/>
                <a:moveTo>
                  <a:pt x="61216" y="89940"/>
                </a:moveTo>
                <a:cubicBezTo>
                  <a:pt x="61058" y="89940"/>
                  <a:pt x="60931" y="90066"/>
                  <a:pt x="60931" y="90225"/>
                </a:cubicBezTo>
                <a:cubicBezTo>
                  <a:pt x="60931" y="90383"/>
                  <a:pt x="61058" y="90541"/>
                  <a:pt x="61216" y="90541"/>
                </a:cubicBezTo>
                <a:lnTo>
                  <a:pt x="61248" y="90541"/>
                </a:lnTo>
                <a:cubicBezTo>
                  <a:pt x="61438" y="90541"/>
                  <a:pt x="61565" y="90383"/>
                  <a:pt x="61565" y="90225"/>
                </a:cubicBezTo>
                <a:cubicBezTo>
                  <a:pt x="61565" y="90066"/>
                  <a:pt x="61438" y="89940"/>
                  <a:pt x="61248" y="89940"/>
                </a:cubicBezTo>
                <a:close/>
                <a:moveTo>
                  <a:pt x="62832" y="89940"/>
                </a:moveTo>
                <a:cubicBezTo>
                  <a:pt x="62673" y="89940"/>
                  <a:pt x="62546" y="90066"/>
                  <a:pt x="62546" y="90225"/>
                </a:cubicBezTo>
                <a:cubicBezTo>
                  <a:pt x="62546" y="90383"/>
                  <a:pt x="62673" y="90541"/>
                  <a:pt x="62832" y="90541"/>
                </a:cubicBezTo>
                <a:lnTo>
                  <a:pt x="62895" y="90541"/>
                </a:lnTo>
                <a:cubicBezTo>
                  <a:pt x="63053" y="90541"/>
                  <a:pt x="63180" y="90383"/>
                  <a:pt x="63180" y="90225"/>
                </a:cubicBezTo>
                <a:cubicBezTo>
                  <a:pt x="63180" y="90066"/>
                  <a:pt x="63053" y="89940"/>
                  <a:pt x="62895" y="89940"/>
                </a:cubicBezTo>
                <a:close/>
                <a:moveTo>
                  <a:pt x="64478" y="89940"/>
                </a:moveTo>
                <a:cubicBezTo>
                  <a:pt x="64320" y="89940"/>
                  <a:pt x="64162" y="90066"/>
                  <a:pt x="64162" y="90225"/>
                </a:cubicBezTo>
                <a:cubicBezTo>
                  <a:pt x="64162" y="90383"/>
                  <a:pt x="64320" y="90541"/>
                  <a:pt x="64478" y="90541"/>
                </a:cubicBezTo>
                <a:lnTo>
                  <a:pt x="64510" y="90541"/>
                </a:lnTo>
                <a:cubicBezTo>
                  <a:pt x="64668" y="90541"/>
                  <a:pt x="64795" y="90383"/>
                  <a:pt x="64795" y="90225"/>
                </a:cubicBezTo>
                <a:cubicBezTo>
                  <a:pt x="64795" y="90066"/>
                  <a:pt x="64668" y="89940"/>
                  <a:pt x="64510" y="89940"/>
                </a:cubicBezTo>
                <a:close/>
                <a:moveTo>
                  <a:pt x="66093" y="89940"/>
                </a:moveTo>
                <a:cubicBezTo>
                  <a:pt x="65935" y="89940"/>
                  <a:pt x="65808" y="90066"/>
                  <a:pt x="65808" y="90225"/>
                </a:cubicBezTo>
                <a:cubicBezTo>
                  <a:pt x="65808" y="90383"/>
                  <a:pt x="65967" y="90541"/>
                  <a:pt x="66125" y="90541"/>
                </a:cubicBezTo>
                <a:cubicBezTo>
                  <a:pt x="66283" y="90541"/>
                  <a:pt x="66442" y="90383"/>
                  <a:pt x="66442" y="90225"/>
                </a:cubicBezTo>
                <a:cubicBezTo>
                  <a:pt x="66442" y="90066"/>
                  <a:pt x="66283" y="89940"/>
                  <a:pt x="66125" y="89940"/>
                </a:cubicBezTo>
                <a:close/>
                <a:moveTo>
                  <a:pt x="67709" y="89940"/>
                </a:moveTo>
                <a:cubicBezTo>
                  <a:pt x="67550" y="89940"/>
                  <a:pt x="67424" y="90066"/>
                  <a:pt x="67424" y="90225"/>
                </a:cubicBezTo>
                <a:cubicBezTo>
                  <a:pt x="67424" y="90383"/>
                  <a:pt x="67550" y="90541"/>
                  <a:pt x="67709" y="90541"/>
                </a:cubicBezTo>
                <a:lnTo>
                  <a:pt x="67740" y="90541"/>
                </a:lnTo>
                <a:cubicBezTo>
                  <a:pt x="67930" y="90541"/>
                  <a:pt x="68057" y="90383"/>
                  <a:pt x="68057" y="90225"/>
                </a:cubicBezTo>
                <a:cubicBezTo>
                  <a:pt x="68057" y="90066"/>
                  <a:pt x="67899" y="89940"/>
                  <a:pt x="67740" y="89940"/>
                </a:cubicBezTo>
                <a:close/>
                <a:moveTo>
                  <a:pt x="69324" y="89940"/>
                </a:moveTo>
                <a:cubicBezTo>
                  <a:pt x="69165" y="89940"/>
                  <a:pt x="69039" y="90066"/>
                  <a:pt x="69039" y="90225"/>
                </a:cubicBezTo>
                <a:cubicBezTo>
                  <a:pt x="69039" y="90383"/>
                  <a:pt x="69165" y="90541"/>
                  <a:pt x="69324" y="90541"/>
                </a:cubicBezTo>
                <a:lnTo>
                  <a:pt x="69387" y="90541"/>
                </a:lnTo>
                <a:cubicBezTo>
                  <a:pt x="69545" y="90541"/>
                  <a:pt x="69672" y="90383"/>
                  <a:pt x="69672" y="90225"/>
                </a:cubicBezTo>
                <a:cubicBezTo>
                  <a:pt x="69672" y="90066"/>
                  <a:pt x="69545" y="89940"/>
                  <a:pt x="69387" y="89940"/>
                </a:cubicBezTo>
                <a:close/>
                <a:moveTo>
                  <a:pt x="70970" y="89940"/>
                </a:moveTo>
                <a:cubicBezTo>
                  <a:pt x="70812" y="89940"/>
                  <a:pt x="70654" y="90066"/>
                  <a:pt x="70654" y="90225"/>
                </a:cubicBezTo>
                <a:cubicBezTo>
                  <a:pt x="70654" y="90383"/>
                  <a:pt x="70812" y="90541"/>
                  <a:pt x="70970" y="90541"/>
                </a:cubicBezTo>
                <a:lnTo>
                  <a:pt x="71002" y="90541"/>
                </a:lnTo>
                <a:cubicBezTo>
                  <a:pt x="71160" y="90541"/>
                  <a:pt x="71287" y="90383"/>
                  <a:pt x="71287" y="90225"/>
                </a:cubicBezTo>
                <a:cubicBezTo>
                  <a:pt x="71287" y="90066"/>
                  <a:pt x="71160" y="89940"/>
                  <a:pt x="71002" y="89940"/>
                </a:cubicBezTo>
                <a:close/>
                <a:moveTo>
                  <a:pt x="72586" y="89940"/>
                </a:moveTo>
                <a:cubicBezTo>
                  <a:pt x="72427" y="89940"/>
                  <a:pt x="72301" y="90066"/>
                  <a:pt x="72301" y="90225"/>
                </a:cubicBezTo>
                <a:cubicBezTo>
                  <a:pt x="72301" y="90383"/>
                  <a:pt x="72427" y="90541"/>
                  <a:pt x="72586" y="90541"/>
                </a:cubicBezTo>
                <a:lnTo>
                  <a:pt x="72617" y="90541"/>
                </a:lnTo>
                <a:cubicBezTo>
                  <a:pt x="72776" y="90541"/>
                  <a:pt x="72934" y="90383"/>
                  <a:pt x="72934" y="90225"/>
                </a:cubicBezTo>
                <a:cubicBezTo>
                  <a:pt x="72934" y="90066"/>
                  <a:pt x="72776" y="89940"/>
                  <a:pt x="72617" y="89940"/>
                </a:cubicBezTo>
                <a:close/>
                <a:moveTo>
                  <a:pt x="74201" y="89940"/>
                </a:moveTo>
                <a:cubicBezTo>
                  <a:pt x="74042" y="89940"/>
                  <a:pt x="73916" y="90066"/>
                  <a:pt x="73916" y="90225"/>
                </a:cubicBezTo>
                <a:cubicBezTo>
                  <a:pt x="73916" y="90383"/>
                  <a:pt x="74074" y="90541"/>
                  <a:pt x="74232" y="90541"/>
                </a:cubicBezTo>
                <a:cubicBezTo>
                  <a:pt x="74422" y="90541"/>
                  <a:pt x="74549" y="90383"/>
                  <a:pt x="74549" y="90225"/>
                </a:cubicBezTo>
                <a:cubicBezTo>
                  <a:pt x="74549" y="90066"/>
                  <a:pt x="74422" y="89940"/>
                  <a:pt x="74232" y="89940"/>
                </a:cubicBezTo>
                <a:close/>
                <a:moveTo>
                  <a:pt x="75816" y="89940"/>
                </a:moveTo>
                <a:cubicBezTo>
                  <a:pt x="75657" y="89940"/>
                  <a:pt x="75531" y="90066"/>
                  <a:pt x="75531" y="90225"/>
                </a:cubicBezTo>
                <a:cubicBezTo>
                  <a:pt x="75531" y="90383"/>
                  <a:pt x="75657" y="90541"/>
                  <a:pt x="75816" y="90541"/>
                </a:cubicBezTo>
                <a:lnTo>
                  <a:pt x="75879" y="90541"/>
                </a:lnTo>
                <a:cubicBezTo>
                  <a:pt x="76038" y="90541"/>
                  <a:pt x="76164" y="90383"/>
                  <a:pt x="76164" y="90225"/>
                </a:cubicBezTo>
                <a:cubicBezTo>
                  <a:pt x="76164" y="90066"/>
                  <a:pt x="76038" y="89940"/>
                  <a:pt x="75879" y="89940"/>
                </a:cubicBezTo>
                <a:close/>
                <a:moveTo>
                  <a:pt x="77463" y="89940"/>
                </a:moveTo>
                <a:cubicBezTo>
                  <a:pt x="77304" y="89940"/>
                  <a:pt x="77146" y="90066"/>
                  <a:pt x="77146" y="90225"/>
                </a:cubicBezTo>
                <a:cubicBezTo>
                  <a:pt x="77146" y="90383"/>
                  <a:pt x="77304" y="90541"/>
                  <a:pt x="77463" y="90541"/>
                </a:cubicBezTo>
                <a:lnTo>
                  <a:pt x="77494" y="90541"/>
                </a:lnTo>
                <a:cubicBezTo>
                  <a:pt x="77653" y="90541"/>
                  <a:pt x="77779" y="90383"/>
                  <a:pt x="77779" y="90225"/>
                </a:cubicBezTo>
                <a:cubicBezTo>
                  <a:pt x="77779" y="90066"/>
                  <a:pt x="77653" y="89940"/>
                  <a:pt x="77494" y="89940"/>
                </a:cubicBezTo>
                <a:close/>
                <a:moveTo>
                  <a:pt x="79078" y="89940"/>
                </a:moveTo>
                <a:cubicBezTo>
                  <a:pt x="78919" y="89940"/>
                  <a:pt x="78793" y="90066"/>
                  <a:pt x="78793" y="90225"/>
                </a:cubicBezTo>
                <a:cubicBezTo>
                  <a:pt x="78793" y="90383"/>
                  <a:pt x="78919" y="90541"/>
                  <a:pt x="79078" y="90541"/>
                </a:cubicBezTo>
                <a:lnTo>
                  <a:pt x="79109" y="90541"/>
                </a:lnTo>
                <a:cubicBezTo>
                  <a:pt x="79268" y="90541"/>
                  <a:pt x="79426" y="90383"/>
                  <a:pt x="79426" y="90225"/>
                </a:cubicBezTo>
                <a:cubicBezTo>
                  <a:pt x="79426" y="90066"/>
                  <a:pt x="79268" y="89940"/>
                  <a:pt x="79109" y="89940"/>
                </a:cubicBezTo>
                <a:close/>
                <a:moveTo>
                  <a:pt x="80693" y="89940"/>
                </a:moveTo>
                <a:cubicBezTo>
                  <a:pt x="80535" y="89940"/>
                  <a:pt x="80408" y="90066"/>
                  <a:pt x="80408" y="90225"/>
                </a:cubicBezTo>
                <a:cubicBezTo>
                  <a:pt x="80408" y="90383"/>
                  <a:pt x="80535" y="90541"/>
                  <a:pt x="80693" y="90541"/>
                </a:cubicBezTo>
                <a:lnTo>
                  <a:pt x="80725" y="90541"/>
                </a:lnTo>
                <a:cubicBezTo>
                  <a:pt x="80915" y="90541"/>
                  <a:pt x="81041" y="90383"/>
                  <a:pt x="81041" y="90225"/>
                </a:cubicBezTo>
                <a:cubicBezTo>
                  <a:pt x="81041" y="90066"/>
                  <a:pt x="80915" y="89940"/>
                  <a:pt x="80725" y="89940"/>
                </a:cubicBezTo>
                <a:close/>
                <a:moveTo>
                  <a:pt x="82308" y="89940"/>
                </a:moveTo>
                <a:cubicBezTo>
                  <a:pt x="82150" y="89940"/>
                  <a:pt x="82023" y="90066"/>
                  <a:pt x="82023" y="90225"/>
                </a:cubicBezTo>
                <a:cubicBezTo>
                  <a:pt x="82023" y="90383"/>
                  <a:pt x="82150" y="90541"/>
                  <a:pt x="82308" y="90541"/>
                </a:cubicBezTo>
                <a:lnTo>
                  <a:pt x="82371" y="90541"/>
                </a:lnTo>
                <a:cubicBezTo>
                  <a:pt x="82530" y="90541"/>
                  <a:pt x="82656" y="90383"/>
                  <a:pt x="82656" y="90225"/>
                </a:cubicBezTo>
                <a:cubicBezTo>
                  <a:pt x="82656" y="90066"/>
                  <a:pt x="82530" y="89940"/>
                  <a:pt x="82371" y="89940"/>
                </a:cubicBezTo>
                <a:close/>
                <a:moveTo>
                  <a:pt x="83955" y="89940"/>
                </a:moveTo>
                <a:cubicBezTo>
                  <a:pt x="83796" y="89940"/>
                  <a:pt x="83638" y="90066"/>
                  <a:pt x="83638" y="90225"/>
                </a:cubicBezTo>
                <a:cubicBezTo>
                  <a:pt x="83638" y="90383"/>
                  <a:pt x="83796" y="90541"/>
                  <a:pt x="83955" y="90541"/>
                </a:cubicBezTo>
                <a:lnTo>
                  <a:pt x="83986" y="90541"/>
                </a:lnTo>
                <a:cubicBezTo>
                  <a:pt x="84145" y="90541"/>
                  <a:pt x="84271" y="90383"/>
                  <a:pt x="84271" y="90225"/>
                </a:cubicBezTo>
                <a:cubicBezTo>
                  <a:pt x="84271" y="90066"/>
                  <a:pt x="84145" y="89940"/>
                  <a:pt x="83986" y="89940"/>
                </a:cubicBezTo>
                <a:close/>
                <a:moveTo>
                  <a:pt x="85570" y="89940"/>
                </a:moveTo>
                <a:cubicBezTo>
                  <a:pt x="85412" y="89940"/>
                  <a:pt x="85253" y="90066"/>
                  <a:pt x="85253" y="90225"/>
                </a:cubicBezTo>
                <a:cubicBezTo>
                  <a:pt x="85253" y="90383"/>
                  <a:pt x="85412" y="90541"/>
                  <a:pt x="85570" y="90541"/>
                </a:cubicBezTo>
                <a:lnTo>
                  <a:pt x="85602" y="90541"/>
                </a:lnTo>
                <a:cubicBezTo>
                  <a:pt x="85760" y="90541"/>
                  <a:pt x="85918" y="90383"/>
                  <a:pt x="85918" y="90225"/>
                </a:cubicBezTo>
                <a:cubicBezTo>
                  <a:pt x="85918" y="90066"/>
                  <a:pt x="85760" y="89940"/>
                  <a:pt x="85602" y="89940"/>
                </a:cubicBezTo>
                <a:close/>
                <a:moveTo>
                  <a:pt x="87185" y="89940"/>
                </a:moveTo>
                <a:cubicBezTo>
                  <a:pt x="87027" y="89940"/>
                  <a:pt x="86900" y="90066"/>
                  <a:pt x="86900" y="90225"/>
                </a:cubicBezTo>
                <a:cubicBezTo>
                  <a:pt x="86900" y="90383"/>
                  <a:pt x="87027" y="90541"/>
                  <a:pt x="87185" y="90541"/>
                </a:cubicBezTo>
                <a:lnTo>
                  <a:pt x="87217" y="90541"/>
                </a:lnTo>
                <a:cubicBezTo>
                  <a:pt x="87407" y="90541"/>
                  <a:pt x="87533" y="90383"/>
                  <a:pt x="87533" y="90225"/>
                </a:cubicBezTo>
                <a:cubicBezTo>
                  <a:pt x="87533" y="90066"/>
                  <a:pt x="87407" y="89940"/>
                  <a:pt x="87217" y="89940"/>
                </a:cubicBezTo>
                <a:close/>
                <a:moveTo>
                  <a:pt x="88800" y="89940"/>
                </a:moveTo>
                <a:cubicBezTo>
                  <a:pt x="88642" y="89940"/>
                  <a:pt x="88547" y="90066"/>
                  <a:pt x="88547" y="90225"/>
                </a:cubicBezTo>
                <a:cubicBezTo>
                  <a:pt x="88547" y="90383"/>
                  <a:pt x="88705" y="90541"/>
                  <a:pt x="88863" y="90541"/>
                </a:cubicBezTo>
                <a:cubicBezTo>
                  <a:pt x="89022" y="90541"/>
                  <a:pt x="89148" y="90383"/>
                  <a:pt x="89148" y="90225"/>
                </a:cubicBezTo>
                <a:cubicBezTo>
                  <a:pt x="89148" y="90066"/>
                  <a:pt x="89022" y="89940"/>
                  <a:pt x="88863" y="89940"/>
                </a:cubicBezTo>
                <a:close/>
                <a:moveTo>
                  <a:pt x="90447" y="89940"/>
                </a:moveTo>
                <a:cubicBezTo>
                  <a:pt x="90289" y="89940"/>
                  <a:pt x="90130" y="90066"/>
                  <a:pt x="90130" y="90225"/>
                </a:cubicBezTo>
                <a:cubicBezTo>
                  <a:pt x="90130" y="90383"/>
                  <a:pt x="90289" y="90541"/>
                  <a:pt x="90447" y="90541"/>
                </a:cubicBezTo>
                <a:lnTo>
                  <a:pt x="90479" y="90541"/>
                </a:lnTo>
                <a:cubicBezTo>
                  <a:pt x="90637" y="90541"/>
                  <a:pt x="90764" y="90383"/>
                  <a:pt x="90764" y="90225"/>
                </a:cubicBezTo>
                <a:cubicBezTo>
                  <a:pt x="90764" y="90066"/>
                  <a:pt x="90637" y="89940"/>
                  <a:pt x="90479" y="89940"/>
                </a:cubicBezTo>
                <a:close/>
                <a:moveTo>
                  <a:pt x="92062" y="89940"/>
                </a:moveTo>
                <a:cubicBezTo>
                  <a:pt x="91904" y="89940"/>
                  <a:pt x="91745" y="90066"/>
                  <a:pt x="91745" y="90225"/>
                </a:cubicBezTo>
                <a:cubicBezTo>
                  <a:pt x="91745" y="90383"/>
                  <a:pt x="91904" y="90541"/>
                  <a:pt x="92062" y="90541"/>
                </a:cubicBezTo>
                <a:lnTo>
                  <a:pt x="92094" y="90541"/>
                </a:lnTo>
                <a:cubicBezTo>
                  <a:pt x="92252" y="90541"/>
                  <a:pt x="92379" y="90383"/>
                  <a:pt x="92379" y="90225"/>
                </a:cubicBezTo>
                <a:cubicBezTo>
                  <a:pt x="92379" y="90066"/>
                  <a:pt x="92252" y="89940"/>
                  <a:pt x="92094" y="89940"/>
                </a:cubicBezTo>
                <a:close/>
                <a:moveTo>
                  <a:pt x="93677" y="89940"/>
                </a:moveTo>
                <a:cubicBezTo>
                  <a:pt x="93519" y="89940"/>
                  <a:pt x="93392" y="90066"/>
                  <a:pt x="93392" y="90225"/>
                </a:cubicBezTo>
                <a:cubicBezTo>
                  <a:pt x="93392" y="90383"/>
                  <a:pt x="93519" y="90541"/>
                  <a:pt x="93677" y="90541"/>
                </a:cubicBezTo>
                <a:lnTo>
                  <a:pt x="93709" y="90541"/>
                </a:lnTo>
                <a:cubicBezTo>
                  <a:pt x="93867" y="90541"/>
                  <a:pt x="94026" y="90383"/>
                  <a:pt x="94026" y="90225"/>
                </a:cubicBezTo>
                <a:cubicBezTo>
                  <a:pt x="94026" y="90066"/>
                  <a:pt x="93867" y="89940"/>
                  <a:pt x="93709" y="89940"/>
                </a:cubicBezTo>
                <a:close/>
                <a:moveTo>
                  <a:pt x="95292" y="89940"/>
                </a:moveTo>
                <a:cubicBezTo>
                  <a:pt x="95134" y="89940"/>
                  <a:pt x="95007" y="90066"/>
                  <a:pt x="95007" y="90225"/>
                </a:cubicBezTo>
                <a:cubicBezTo>
                  <a:pt x="95007" y="90383"/>
                  <a:pt x="95134" y="90541"/>
                  <a:pt x="95292" y="90541"/>
                </a:cubicBezTo>
                <a:lnTo>
                  <a:pt x="95356" y="90541"/>
                </a:lnTo>
                <a:cubicBezTo>
                  <a:pt x="95514" y="90541"/>
                  <a:pt x="95641" y="90383"/>
                  <a:pt x="95641" y="90225"/>
                </a:cubicBezTo>
                <a:cubicBezTo>
                  <a:pt x="95641" y="90066"/>
                  <a:pt x="95514" y="89940"/>
                  <a:pt x="95356" y="89940"/>
                </a:cubicBezTo>
                <a:close/>
                <a:moveTo>
                  <a:pt x="96939" y="89940"/>
                </a:moveTo>
                <a:cubicBezTo>
                  <a:pt x="96781" y="89940"/>
                  <a:pt x="96654" y="90066"/>
                  <a:pt x="96654" y="90225"/>
                </a:cubicBezTo>
                <a:cubicBezTo>
                  <a:pt x="96654" y="90383"/>
                  <a:pt x="96812" y="90541"/>
                  <a:pt x="96971" y="90541"/>
                </a:cubicBezTo>
                <a:cubicBezTo>
                  <a:pt x="97129" y="90541"/>
                  <a:pt x="97256" y="90383"/>
                  <a:pt x="97256" y="90225"/>
                </a:cubicBezTo>
                <a:cubicBezTo>
                  <a:pt x="97256" y="90066"/>
                  <a:pt x="97129" y="89940"/>
                  <a:pt x="96971" y="89940"/>
                </a:cubicBezTo>
                <a:close/>
                <a:moveTo>
                  <a:pt x="98554" y="89940"/>
                </a:moveTo>
                <a:cubicBezTo>
                  <a:pt x="98396" y="89940"/>
                  <a:pt x="98269" y="90066"/>
                  <a:pt x="98269" y="90225"/>
                </a:cubicBezTo>
                <a:cubicBezTo>
                  <a:pt x="98269" y="90383"/>
                  <a:pt x="98396" y="90541"/>
                  <a:pt x="98554" y="90541"/>
                </a:cubicBezTo>
                <a:lnTo>
                  <a:pt x="98586" y="90541"/>
                </a:lnTo>
                <a:cubicBezTo>
                  <a:pt x="98744" y="90541"/>
                  <a:pt x="98903" y="90383"/>
                  <a:pt x="98903" y="90225"/>
                </a:cubicBezTo>
                <a:cubicBezTo>
                  <a:pt x="98903" y="90066"/>
                  <a:pt x="98744" y="89940"/>
                  <a:pt x="98586" y="89940"/>
                </a:cubicBezTo>
                <a:close/>
                <a:moveTo>
                  <a:pt x="100169" y="89940"/>
                </a:moveTo>
                <a:cubicBezTo>
                  <a:pt x="100011" y="89940"/>
                  <a:pt x="99884" y="90066"/>
                  <a:pt x="99884" y="90225"/>
                </a:cubicBezTo>
                <a:cubicBezTo>
                  <a:pt x="99884" y="90383"/>
                  <a:pt x="100011" y="90541"/>
                  <a:pt x="100169" y="90541"/>
                </a:cubicBezTo>
                <a:lnTo>
                  <a:pt x="100201" y="90541"/>
                </a:lnTo>
                <a:cubicBezTo>
                  <a:pt x="100391" y="90541"/>
                  <a:pt x="100518" y="90383"/>
                  <a:pt x="100518" y="90225"/>
                </a:cubicBezTo>
                <a:cubicBezTo>
                  <a:pt x="100518" y="90066"/>
                  <a:pt x="100359" y="89940"/>
                  <a:pt x="100201" y="89940"/>
                </a:cubicBezTo>
                <a:close/>
                <a:moveTo>
                  <a:pt x="101784" y="89940"/>
                </a:moveTo>
                <a:cubicBezTo>
                  <a:pt x="101626" y="89940"/>
                  <a:pt x="101499" y="90066"/>
                  <a:pt x="101499" y="90225"/>
                </a:cubicBezTo>
                <a:cubicBezTo>
                  <a:pt x="101499" y="90383"/>
                  <a:pt x="101626" y="90541"/>
                  <a:pt x="101784" y="90541"/>
                </a:cubicBezTo>
                <a:lnTo>
                  <a:pt x="101848" y="90541"/>
                </a:lnTo>
                <a:cubicBezTo>
                  <a:pt x="102006" y="90541"/>
                  <a:pt x="102133" y="90383"/>
                  <a:pt x="102133" y="90225"/>
                </a:cubicBezTo>
                <a:cubicBezTo>
                  <a:pt x="102133" y="90066"/>
                  <a:pt x="102006" y="89940"/>
                  <a:pt x="101848" y="89940"/>
                </a:cubicBezTo>
                <a:close/>
                <a:moveTo>
                  <a:pt x="103431" y="89940"/>
                </a:moveTo>
                <a:cubicBezTo>
                  <a:pt x="103273" y="89940"/>
                  <a:pt x="103115" y="90066"/>
                  <a:pt x="103115" y="90225"/>
                </a:cubicBezTo>
                <a:cubicBezTo>
                  <a:pt x="103115" y="90383"/>
                  <a:pt x="103273" y="90541"/>
                  <a:pt x="103431" y="90541"/>
                </a:cubicBezTo>
                <a:lnTo>
                  <a:pt x="103463" y="90541"/>
                </a:lnTo>
                <a:cubicBezTo>
                  <a:pt x="103621" y="90541"/>
                  <a:pt x="103748" y="90383"/>
                  <a:pt x="103748" y="90225"/>
                </a:cubicBezTo>
                <a:cubicBezTo>
                  <a:pt x="103748" y="90066"/>
                  <a:pt x="103621" y="89940"/>
                  <a:pt x="103463" y="89940"/>
                </a:cubicBezTo>
                <a:close/>
                <a:moveTo>
                  <a:pt x="105046" y="89940"/>
                </a:moveTo>
                <a:cubicBezTo>
                  <a:pt x="104888" y="89940"/>
                  <a:pt x="104761" y="90066"/>
                  <a:pt x="104761" y="90225"/>
                </a:cubicBezTo>
                <a:cubicBezTo>
                  <a:pt x="104761" y="90383"/>
                  <a:pt x="104920" y="90541"/>
                  <a:pt x="105078" y="90541"/>
                </a:cubicBezTo>
                <a:cubicBezTo>
                  <a:pt x="105236" y="90541"/>
                  <a:pt x="105395" y="90383"/>
                  <a:pt x="105395" y="90225"/>
                </a:cubicBezTo>
                <a:cubicBezTo>
                  <a:pt x="105395" y="90066"/>
                  <a:pt x="105236" y="89940"/>
                  <a:pt x="105078" y="89940"/>
                </a:cubicBezTo>
                <a:close/>
                <a:moveTo>
                  <a:pt x="106661" y="89940"/>
                </a:moveTo>
                <a:cubicBezTo>
                  <a:pt x="106503" y="89940"/>
                  <a:pt x="106376" y="90066"/>
                  <a:pt x="106376" y="90225"/>
                </a:cubicBezTo>
                <a:cubicBezTo>
                  <a:pt x="106376" y="90383"/>
                  <a:pt x="106503" y="90541"/>
                  <a:pt x="106661" y="90541"/>
                </a:cubicBezTo>
                <a:lnTo>
                  <a:pt x="106693" y="90541"/>
                </a:lnTo>
                <a:cubicBezTo>
                  <a:pt x="106883" y="90541"/>
                  <a:pt x="107010" y="90383"/>
                  <a:pt x="107010" y="90225"/>
                </a:cubicBezTo>
                <a:cubicBezTo>
                  <a:pt x="107010" y="90066"/>
                  <a:pt x="106883" y="89940"/>
                  <a:pt x="106693" y="89940"/>
                </a:cubicBezTo>
                <a:close/>
                <a:moveTo>
                  <a:pt x="108277" y="89940"/>
                </a:moveTo>
                <a:cubicBezTo>
                  <a:pt x="108118" y="89940"/>
                  <a:pt x="107992" y="90066"/>
                  <a:pt x="107992" y="90225"/>
                </a:cubicBezTo>
                <a:cubicBezTo>
                  <a:pt x="107992" y="90383"/>
                  <a:pt x="108118" y="90541"/>
                  <a:pt x="108277" y="90541"/>
                </a:cubicBezTo>
                <a:lnTo>
                  <a:pt x="108340" y="90541"/>
                </a:lnTo>
                <a:cubicBezTo>
                  <a:pt x="108498" y="90541"/>
                  <a:pt x="108625" y="90383"/>
                  <a:pt x="108625" y="90225"/>
                </a:cubicBezTo>
                <a:cubicBezTo>
                  <a:pt x="108625" y="90066"/>
                  <a:pt x="108498" y="89940"/>
                  <a:pt x="108340" y="89940"/>
                </a:cubicBezTo>
                <a:close/>
                <a:moveTo>
                  <a:pt x="109923" y="89940"/>
                </a:moveTo>
                <a:cubicBezTo>
                  <a:pt x="109765" y="89940"/>
                  <a:pt x="109607" y="90066"/>
                  <a:pt x="109607" y="90225"/>
                </a:cubicBezTo>
                <a:cubicBezTo>
                  <a:pt x="109607" y="90383"/>
                  <a:pt x="109765" y="90541"/>
                  <a:pt x="109923" y="90541"/>
                </a:cubicBezTo>
                <a:lnTo>
                  <a:pt x="109955" y="90541"/>
                </a:lnTo>
                <a:cubicBezTo>
                  <a:pt x="110113" y="90541"/>
                  <a:pt x="110240" y="90383"/>
                  <a:pt x="110240" y="90225"/>
                </a:cubicBezTo>
                <a:cubicBezTo>
                  <a:pt x="110240" y="90066"/>
                  <a:pt x="110113" y="89940"/>
                  <a:pt x="109955" y="89940"/>
                </a:cubicBezTo>
                <a:close/>
                <a:moveTo>
                  <a:pt x="111539" y="89940"/>
                </a:moveTo>
                <a:cubicBezTo>
                  <a:pt x="111380" y="89940"/>
                  <a:pt x="111254" y="90066"/>
                  <a:pt x="111254" y="90225"/>
                </a:cubicBezTo>
                <a:cubicBezTo>
                  <a:pt x="111254" y="90383"/>
                  <a:pt x="111412" y="90541"/>
                  <a:pt x="111570" y="90541"/>
                </a:cubicBezTo>
                <a:cubicBezTo>
                  <a:pt x="111729" y="90541"/>
                  <a:pt x="111887" y="90383"/>
                  <a:pt x="111887" y="90225"/>
                </a:cubicBezTo>
                <a:cubicBezTo>
                  <a:pt x="111887" y="90066"/>
                  <a:pt x="111729" y="89940"/>
                  <a:pt x="111570" y="89940"/>
                </a:cubicBezTo>
                <a:close/>
                <a:moveTo>
                  <a:pt x="113154" y="89940"/>
                </a:moveTo>
                <a:cubicBezTo>
                  <a:pt x="112995" y="89940"/>
                  <a:pt x="112869" y="90066"/>
                  <a:pt x="112869" y="90225"/>
                </a:cubicBezTo>
                <a:cubicBezTo>
                  <a:pt x="112869" y="90383"/>
                  <a:pt x="112995" y="90541"/>
                  <a:pt x="113154" y="90541"/>
                </a:cubicBezTo>
                <a:lnTo>
                  <a:pt x="113185" y="90541"/>
                </a:lnTo>
                <a:cubicBezTo>
                  <a:pt x="113375" y="90541"/>
                  <a:pt x="113502" y="90383"/>
                  <a:pt x="113502" y="90225"/>
                </a:cubicBezTo>
                <a:cubicBezTo>
                  <a:pt x="113502" y="90066"/>
                  <a:pt x="113375" y="89940"/>
                  <a:pt x="113185" y="89940"/>
                </a:cubicBezTo>
                <a:close/>
                <a:moveTo>
                  <a:pt x="114769" y="89940"/>
                </a:moveTo>
                <a:cubicBezTo>
                  <a:pt x="114610" y="89940"/>
                  <a:pt x="114484" y="90066"/>
                  <a:pt x="114484" y="90225"/>
                </a:cubicBezTo>
                <a:cubicBezTo>
                  <a:pt x="114484" y="90383"/>
                  <a:pt x="114610" y="90541"/>
                  <a:pt x="114769" y="90541"/>
                </a:cubicBezTo>
                <a:lnTo>
                  <a:pt x="114832" y="90541"/>
                </a:lnTo>
                <a:cubicBezTo>
                  <a:pt x="114990" y="90541"/>
                  <a:pt x="115117" y="90383"/>
                  <a:pt x="115117" y="90225"/>
                </a:cubicBezTo>
                <a:cubicBezTo>
                  <a:pt x="115117" y="90066"/>
                  <a:pt x="114990" y="89940"/>
                  <a:pt x="114832" y="89940"/>
                </a:cubicBezTo>
                <a:close/>
                <a:moveTo>
                  <a:pt x="116416" y="89940"/>
                </a:moveTo>
                <a:cubicBezTo>
                  <a:pt x="116257" y="89940"/>
                  <a:pt x="116099" y="90066"/>
                  <a:pt x="116099" y="90225"/>
                </a:cubicBezTo>
                <a:cubicBezTo>
                  <a:pt x="116099" y="90383"/>
                  <a:pt x="116257" y="90541"/>
                  <a:pt x="116416" y="90541"/>
                </a:cubicBezTo>
                <a:lnTo>
                  <a:pt x="116447" y="90541"/>
                </a:lnTo>
                <a:cubicBezTo>
                  <a:pt x="116606" y="90541"/>
                  <a:pt x="116732" y="90383"/>
                  <a:pt x="116732" y="90225"/>
                </a:cubicBezTo>
                <a:cubicBezTo>
                  <a:pt x="116732" y="90066"/>
                  <a:pt x="116606" y="89940"/>
                  <a:pt x="116447" y="89940"/>
                </a:cubicBezTo>
                <a:close/>
                <a:moveTo>
                  <a:pt x="118031" y="89940"/>
                </a:moveTo>
                <a:cubicBezTo>
                  <a:pt x="117872" y="89940"/>
                  <a:pt x="117714" y="90066"/>
                  <a:pt x="117714" y="90225"/>
                </a:cubicBezTo>
                <a:cubicBezTo>
                  <a:pt x="117714" y="90383"/>
                  <a:pt x="117872" y="90541"/>
                  <a:pt x="118031" y="90541"/>
                </a:cubicBezTo>
                <a:lnTo>
                  <a:pt x="118062" y="90541"/>
                </a:lnTo>
                <a:cubicBezTo>
                  <a:pt x="118221" y="90541"/>
                  <a:pt x="118379" y="90383"/>
                  <a:pt x="118379" y="90225"/>
                </a:cubicBezTo>
                <a:cubicBezTo>
                  <a:pt x="118379" y="90066"/>
                  <a:pt x="118221" y="89940"/>
                  <a:pt x="118062" y="89940"/>
                </a:cubicBezTo>
                <a:close/>
                <a:moveTo>
                  <a:pt x="119646" y="89940"/>
                </a:moveTo>
                <a:cubicBezTo>
                  <a:pt x="119487" y="89940"/>
                  <a:pt x="119361" y="90066"/>
                  <a:pt x="119361" y="90225"/>
                </a:cubicBezTo>
                <a:cubicBezTo>
                  <a:pt x="119361" y="90383"/>
                  <a:pt x="119519" y="90541"/>
                  <a:pt x="119677" y="90541"/>
                </a:cubicBezTo>
                <a:cubicBezTo>
                  <a:pt x="119868" y="90541"/>
                  <a:pt x="119994" y="90383"/>
                  <a:pt x="119994" y="90225"/>
                </a:cubicBezTo>
                <a:cubicBezTo>
                  <a:pt x="119994" y="90066"/>
                  <a:pt x="119868" y="89940"/>
                  <a:pt x="119677" y="89940"/>
                </a:cubicBezTo>
                <a:close/>
                <a:moveTo>
                  <a:pt x="121261" y="89940"/>
                </a:moveTo>
                <a:cubicBezTo>
                  <a:pt x="121103" y="89940"/>
                  <a:pt x="120976" y="90066"/>
                  <a:pt x="120976" y="90225"/>
                </a:cubicBezTo>
                <a:cubicBezTo>
                  <a:pt x="120976" y="90383"/>
                  <a:pt x="121103" y="90541"/>
                  <a:pt x="121261" y="90541"/>
                </a:cubicBezTo>
                <a:lnTo>
                  <a:pt x="121324" y="90541"/>
                </a:lnTo>
                <a:cubicBezTo>
                  <a:pt x="121483" y="90541"/>
                  <a:pt x="121609" y="90383"/>
                  <a:pt x="121609" y="90225"/>
                </a:cubicBezTo>
                <a:cubicBezTo>
                  <a:pt x="121609" y="90066"/>
                  <a:pt x="121483" y="89940"/>
                  <a:pt x="121324" y="89940"/>
                </a:cubicBezTo>
                <a:close/>
                <a:moveTo>
                  <a:pt x="122908" y="89940"/>
                </a:moveTo>
                <a:cubicBezTo>
                  <a:pt x="122749" y="89940"/>
                  <a:pt x="122591" y="90066"/>
                  <a:pt x="122591" y="90225"/>
                </a:cubicBezTo>
                <a:cubicBezTo>
                  <a:pt x="122591" y="90383"/>
                  <a:pt x="122749" y="90541"/>
                  <a:pt x="122908" y="90541"/>
                </a:cubicBezTo>
                <a:lnTo>
                  <a:pt x="122939" y="90541"/>
                </a:lnTo>
                <a:cubicBezTo>
                  <a:pt x="123098" y="90541"/>
                  <a:pt x="123224" y="90383"/>
                  <a:pt x="123224" y="90225"/>
                </a:cubicBezTo>
                <a:cubicBezTo>
                  <a:pt x="123224" y="90066"/>
                  <a:pt x="123098" y="89940"/>
                  <a:pt x="122939" y="89940"/>
                </a:cubicBez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7" name="Google Shape;1187;p25"/>
          <p:cNvSpPr txBox="1"/>
          <p:nvPr>
            <p:ph idx="4294967295" type="subTitle"/>
          </p:nvPr>
        </p:nvSpPr>
        <p:spPr>
          <a:xfrm>
            <a:off x="1585588" y="1772538"/>
            <a:ext cx="30105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Hind Vadodara Light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Uso de la red social</a:t>
            </a:r>
            <a:endParaRPr b="0" i="0" sz="1600" u="none" cap="none" strike="noStrike">
              <a:solidFill>
                <a:srgbClr val="000000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grpSp>
        <p:nvGrpSpPr>
          <p:cNvPr id="1188" name="Google Shape;1188;p25"/>
          <p:cNvGrpSpPr/>
          <p:nvPr/>
        </p:nvGrpSpPr>
        <p:grpSpPr>
          <a:xfrm rot="-1479810">
            <a:off x="5135873" y="1129138"/>
            <a:ext cx="416633" cy="415707"/>
            <a:chOff x="8081647" y="2947372"/>
            <a:chExt cx="416622" cy="415695"/>
          </a:xfrm>
        </p:grpSpPr>
        <p:sp>
          <p:nvSpPr>
            <p:cNvPr id="1189" name="Google Shape;1189;p25"/>
            <p:cNvSpPr/>
            <p:nvPr/>
          </p:nvSpPr>
          <p:spPr>
            <a:xfrm>
              <a:off x="8081647" y="2947372"/>
              <a:ext cx="416622" cy="415695"/>
            </a:xfrm>
            <a:custGeom>
              <a:rect b="b" l="l" r="r" t="t"/>
              <a:pathLst>
                <a:path extrusionOk="0" h="13904" w="13935">
                  <a:moveTo>
                    <a:pt x="6968" y="1"/>
                  </a:moveTo>
                  <a:cubicBezTo>
                    <a:pt x="3104" y="1"/>
                    <a:pt x="0" y="3104"/>
                    <a:pt x="0" y="6968"/>
                  </a:cubicBezTo>
                  <a:cubicBezTo>
                    <a:pt x="0" y="10800"/>
                    <a:pt x="3104" y="13903"/>
                    <a:pt x="6968" y="13903"/>
                  </a:cubicBezTo>
                  <a:cubicBezTo>
                    <a:pt x="10800" y="13903"/>
                    <a:pt x="13935" y="10800"/>
                    <a:pt x="13935" y="6968"/>
                  </a:cubicBezTo>
                  <a:cubicBezTo>
                    <a:pt x="13935" y="3104"/>
                    <a:pt x="10800" y="1"/>
                    <a:pt x="6968" y="1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25"/>
            <p:cNvSpPr/>
            <p:nvPr/>
          </p:nvSpPr>
          <p:spPr>
            <a:xfrm>
              <a:off x="8342998" y="3178166"/>
              <a:ext cx="71963" cy="63502"/>
            </a:xfrm>
            <a:custGeom>
              <a:rect b="b" l="l" r="r" t="t"/>
              <a:pathLst>
                <a:path extrusionOk="0" h="2124" w="2407">
                  <a:moveTo>
                    <a:pt x="1259" y="0"/>
                  </a:moveTo>
                  <a:cubicBezTo>
                    <a:pt x="992" y="0"/>
                    <a:pt x="720" y="96"/>
                    <a:pt x="507" y="294"/>
                  </a:cubicBezTo>
                  <a:cubicBezTo>
                    <a:pt x="63" y="674"/>
                    <a:pt x="0" y="1371"/>
                    <a:pt x="380" y="1782"/>
                  </a:cubicBezTo>
                  <a:cubicBezTo>
                    <a:pt x="577" y="2012"/>
                    <a:pt x="852" y="2123"/>
                    <a:pt x="1132" y="2123"/>
                  </a:cubicBezTo>
                  <a:cubicBezTo>
                    <a:pt x="1391" y="2123"/>
                    <a:pt x="1655" y="2028"/>
                    <a:pt x="1869" y="1846"/>
                  </a:cubicBezTo>
                  <a:cubicBezTo>
                    <a:pt x="2344" y="1434"/>
                    <a:pt x="2407" y="769"/>
                    <a:pt x="2027" y="325"/>
                  </a:cubicBezTo>
                  <a:cubicBezTo>
                    <a:pt x="1830" y="112"/>
                    <a:pt x="1547" y="0"/>
                    <a:pt x="1259" y="0"/>
                  </a:cubicBezTo>
                  <a:close/>
                </a:path>
              </a:pathLst>
            </a:custGeom>
            <a:solidFill>
              <a:srgbClr val="02000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25"/>
            <p:cNvSpPr/>
            <p:nvPr/>
          </p:nvSpPr>
          <p:spPr>
            <a:xfrm>
              <a:off x="8210424" y="3028549"/>
              <a:ext cx="71993" cy="63502"/>
            </a:xfrm>
            <a:custGeom>
              <a:rect b="b" l="l" r="r" t="t"/>
              <a:pathLst>
                <a:path extrusionOk="0" h="2124" w="2408">
                  <a:moveTo>
                    <a:pt x="1259" y="1"/>
                  </a:moveTo>
                  <a:cubicBezTo>
                    <a:pt x="992" y="1"/>
                    <a:pt x="720" y="96"/>
                    <a:pt x="507" y="294"/>
                  </a:cubicBezTo>
                  <a:cubicBezTo>
                    <a:pt x="64" y="674"/>
                    <a:pt x="0" y="1371"/>
                    <a:pt x="380" y="1783"/>
                  </a:cubicBezTo>
                  <a:cubicBezTo>
                    <a:pt x="578" y="2013"/>
                    <a:pt x="852" y="2123"/>
                    <a:pt x="1137" y="2123"/>
                  </a:cubicBezTo>
                  <a:cubicBezTo>
                    <a:pt x="1400" y="2123"/>
                    <a:pt x="1672" y="2029"/>
                    <a:pt x="1901" y="1846"/>
                  </a:cubicBezTo>
                  <a:cubicBezTo>
                    <a:pt x="2344" y="1434"/>
                    <a:pt x="2407" y="769"/>
                    <a:pt x="2027" y="326"/>
                  </a:cubicBezTo>
                  <a:cubicBezTo>
                    <a:pt x="1830" y="112"/>
                    <a:pt x="1547" y="1"/>
                    <a:pt x="1259" y="1"/>
                  </a:cubicBezTo>
                  <a:close/>
                </a:path>
              </a:pathLst>
            </a:custGeom>
            <a:solidFill>
              <a:srgbClr val="02000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25"/>
            <p:cNvSpPr/>
            <p:nvPr/>
          </p:nvSpPr>
          <p:spPr>
            <a:xfrm>
              <a:off x="8180136" y="3112985"/>
              <a:ext cx="145840" cy="148740"/>
            </a:xfrm>
            <a:custGeom>
              <a:rect b="b" l="l" r="r" t="t"/>
              <a:pathLst>
                <a:path extrusionOk="0" h="4975" w="4878">
                  <a:moveTo>
                    <a:pt x="1137" y="1"/>
                  </a:moveTo>
                  <a:cubicBezTo>
                    <a:pt x="1117" y="1"/>
                    <a:pt x="1097" y="2"/>
                    <a:pt x="1077" y="4"/>
                  </a:cubicBezTo>
                  <a:cubicBezTo>
                    <a:pt x="855" y="4"/>
                    <a:pt x="697" y="130"/>
                    <a:pt x="665" y="194"/>
                  </a:cubicBezTo>
                  <a:cubicBezTo>
                    <a:pt x="158" y="637"/>
                    <a:pt x="0" y="1334"/>
                    <a:pt x="127" y="2094"/>
                  </a:cubicBezTo>
                  <a:cubicBezTo>
                    <a:pt x="1045" y="2157"/>
                    <a:pt x="1932" y="2664"/>
                    <a:pt x="2439" y="3456"/>
                  </a:cubicBezTo>
                  <a:cubicBezTo>
                    <a:pt x="2724" y="3899"/>
                    <a:pt x="2882" y="4437"/>
                    <a:pt x="2977" y="4944"/>
                  </a:cubicBezTo>
                  <a:cubicBezTo>
                    <a:pt x="3099" y="4964"/>
                    <a:pt x="3221" y="4974"/>
                    <a:pt x="3342" y="4974"/>
                  </a:cubicBezTo>
                  <a:cubicBezTo>
                    <a:pt x="3784" y="4974"/>
                    <a:pt x="4205" y="4838"/>
                    <a:pt x="4529" y="4564"/>
                  </a:cubicBezTo>
                  <a:cubicBezTo>
                    <a:pt x="4592" y="4501"/>
                    <a:pt x="4719" y="4374"/>
                    <a:pt x="4782" y="4152"/>
                  </a:cubicBezTo>
                  <a:cubicBezTo>
                    <a:pt x="4877" y="3551"/>
                    <a:pt x="4054" y="3202"/>
                    <a:pt x="3072" y="2094"/>
                  </a:cubicBezTo>
                  <a:cubicBezTo>
                    <a:pt x="2028" y="958"/>
                    <a:pt x="1758" y="1"/>
                    <a:pt x="1137" y="1"/>
                  </a:cubicBezTo>
                  <a:close/>
                </a:path>
              </a:pathLst>
            </a:custGeom>
            <a:solidFill>
              <a:srgbClr val="02000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25"/>
            <p:cNvSpPr/>
            <p:nvPr/>
          </p:nvSpPr>
          <p:spPr>
            <a:xfrm>
              <a:off x="8183903" y="3175564"/>
              <a:ext cx="84311" cy="85238"/>
            </a:xfrm>
            <a:custGeom>
              <a:rect b="b" l="l" r="r" t="t"/>
              <a:pathLst>
                <a:path extrusionOk="0" h="2851" w="2820">
                  <a:moveTo>
                    <a:pt x="1" y="1"/>
                  </a:moveTo>
                  <a:lnTo>
                    <a:pt x="1" y="1"/>
                  </a:lnTo>
                  <a:cubicBezTo>
                    <a:pt x="96" y="571"/>
                    <a:pt x="381" y="1172"/>
                    <a:pt x="856" y="1711"/>
                  </a:cubicBezTo>
                  <a:cubicBezTo>
                    <a:pt x="1426" y="2344"/>
                    <a:pt x="2154" y="2756"/>
                    <a:pt x="2819" y="2851"/>
                  </a:cubicBezTo>
                  <a:cubicBezTo>
                    <a:pt x="2724" y="2344"/>
                    <a:pt x="2598" y="1838"/>
                    <a:pt x="2313" y="1363"/>
                  </a:cubicBezTo>
                  <a:cubicBezTo>
                    <a:pt x="1806" y="571"/>
                    <a:pt x="919" y="64"/>
                    <a:pt x="1" y="1"/>
                  </a:cubicBezTo>
                  <a:close/>
                </a:path>
              </a:pathLst>
            </a:custGeom>
            <a:solidFill>
              <a:srgbClr val="FFAC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94" name="Google Shape;1194;p25"/>
          <p:cNvGrpSpPr/>
          <p:nvPr/>
        </p:nvGrpSpPr>
        <p:grpSpPr>
          <a:xfrm>
            <a:off x="5007090" y="3064805"/>
            <a:ext cx="611441" cy="558738"/>
            <a:chOff x="3430528" y="4206737"/>
            <a:chExt cx="724370" cy="661855"/>
          </a:xfrm>
        </p:grpSpPr>
        <p:sp>
          <p:nvSpPr>
            <p:cNvPr id="1195" name="Google Shape;1195;p25"/>
            <p:cNvSpPr/>
            <p:nvPr/>
          </p:nvSpPr>
          <p:spPr>
            <a:xfrm>
              <a:off x="3656836" y="4206737"/>
              <a:ext cx="498062" cy="480991"/>
            </a:xfrm>
            <a:custGeom>
              <a:rect b="b" l="l" r="r" t="t"/>
              <a:pathLst>
                <a:path extrusionOk="0" h="16088" w="16659">
                  <a:moveTo>
                    <a:pt x="8393" y="0"/>
                  </a:moveTo>
                  <a:cubicBezTo>
                    <a:pt x="5891" y="0"/>
                    <a:pt x="3579" y="1140"/>
                    <a:pt x="2059" y="3104"/>
                  </a:cubicBezTo>
                  <a:cubicBezTo>
                    <a:pt x="508" y="5099"/>
                    <a:pt x="1" y="7664"/>
                    <a:pt x="634" y="10166"/>
                  </a:cubicBezTo>
                  <a:cubicBezTo>
                    <a:pt x="1268" y="12636"/>
                    <a:pt x="3928" y="15233"/>
                    <a:pt x="6430" y="15835"/>
                  </a:cubicBezTo>
                  <a:cubicBezTo>
                    <a:pt x="7095" y="15993"/>
                    <a:pt x="7728" y="16088"/>
                    <a:pt x="8393" y="16088"/>
                  </a:cubicBezTo>
                  <a:cubicBezTo>
                    <a:pt x="9723" y="16088"/>
                    <a:pt x="11053" y="15740"/>
                    <a:pt x="12193" y="15106"/>
                  </a:cubicBezTo>
                  <a:cubicBezTo>
                    <a:pt x="12268" y="15069"/>
                    <a:pt x="12342" y="15054"/>
                    <a:pt x="12410" y="15054"/>
                  </a:cubicBezTo>
                  <a:cubicBezTo>
                    <a:pt x="12458" y="15054"/>
                    <a:pt x="12502" y="15061"/>
                    <a:pt x="12542" y="15075"/>
                  </a:cubicBezTo>
                  <a:lnTo>
                    <a:pt x="15804" y="15930"/>
                  </a:lnTo>
                  <a:lnTo>
                    <a:pt x="15930" y="15961"/>
                  </a:lnTo>
                  <a:cubicBezTo>
                    <a:pt x="16120" y="15961"/>
                    <a:pt x="16247" y="15898"/>
                    <a:pt x="16342" y="15740"/>
                  </a:cubicBezTo>
                  <a:cubicBezTo>
                    <a:pt x="16437" y="15613"/>
                    <a:pt x="16469" y="15455"/>
                    <a:pt x="16437" y="15296"/>
                  </a:cubicBezTo>
                  <a:lnTo>
                    <a:pt x="15550" y="11971"/>
                  </a:lnTo>
                  <a:cubicBezTo>
                    <a:pt x="15519" y="11844"/>
                    <a:pt x="15519" y="11718"/>
                    <a:pt x="15582" y="11623"/>
                  </a:cubicBezTo>
                  <a:cubicBezTo>
                    <a:pt x="16437" y="9881"/>
                    <a:pt x="16659" y="7949"/>
                    <a:pt x="16184" y="5986"/>
                  </a:cubicBezTo>
                  <a:cubicBezTo>
                    <a:pt x="15487" y="3199"/>
                    <a:pt x="13334" y="1014"/>
                    <a:pt x="10578" y="285"/>
                  </a:cubicBezTo>
                  <a:cubicBezTo>
                    <a:pt x="9882" y="95"/>
                    <a:pt x="9122" y="0"/>
                    <a:pt x="8393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25"/>
            <p:cNvSpPr/>
            <p:nvPr/>
          </p:nvSpPr>
          <p:spPr>
            <a:xfrm>
              <a:off x="3430528" y="4418814"/>
              <a:ext cx="465893" cy="449778"/>
            </a:xfrm>
            <a:custGeom>
              <a:rect b="b" l="l" r="r" t="t"/>
              <a:pathLst>
                <a:path extrusionOk="0" h="15044" w="15583">
                  <a:moveTo>
                    <a:pt x="7855" y="1299"/>
                  </a:moveTo>
                  <a:cubicBezTo>
                    <a:pt x="8425" y="1299"/>
                    <a:pt x="8995" y="1363"/>
                    <a:pt x="9597" y="1521"/>
                  </a:cubicBezTo>
                  <a:cubicBezTo>
                    <a:pt x="11719" y="2091"/>
                    <a:pt x="13365" y="3770"/>
                    <a:pt x="13872" y="5923"/>
                  </a:cubicBezTo>
                  <a:cubicBezTo>
                    <a:pt x="14252" y="7443"/>
                    <a:pt x="14094" y="8932"/>
                    <a:pt x="13429" y="10293"/>
                  </a:cubicBezTo>
                  <a:cubicBezTo>
                    <a:pt x="13239" y="10673"/>
                    <a:pt x="13207" y="11117"/>
                    <a:pt x="13302" y="11528"/>
                  </a:cubicBezTo>
                  <a:lnTo>
                    <a:pt x="13777" y="13302"/>
                  </a:lnTo>
                  <a:lnTo>
                    <a:pt x="13777" y="13302"/>
                  </a:lnTo>
                  <a:lnTo>
                    <a:pt x="12099" y="12859"/>
                  </a:lnTo>
                  <a:cubicBezTo>
                    <a:pt x="11957" y="12815"/>
                    <a:pt x="11809" y="12794"/>
                    <a:pt x="11657" y="12794"/>
                  </a:cubicBezTo>
                  <a:cubicBezTo>
                    <a:pt x="11368" y="12794"/>
                    <a:pt x="11071" y="12871"/>
                    <a:pt x="10800" y="13017"/>
                  </a:cubicBezTo>
                  <a:cubicBezTo>
                    <a:pt x="9897" y="13500"/>
                    <a:pt x="8909" y="13746"/>
                    <a:pt x="7894" y="13746"/>
                  </a:cubicBezTo>
                  <a:cubicBezTo>
                    <a:pt x="7379" y="13746"/>
                    <a:pt x="6857" y="13683"/>
                    <a:pt x="6335" y="13555"/>
                  </a:cubicBezTo>
                  <a:cubicBezTo>
                    <a:pt x="4435" y="13112"/>
                    <a:pt x="2344" y="11053"/>
                    <a:pt x="1869" y="9185"/>
                  </a:cubicBezTo>
                  <a:cubicBezTo>
                    <a:pt x="1363" y="7253"/>
                    <a:pt x="1743" y="5258"/>
                    <a:pt x="2946" y="3706"/>
                  </a:cubicBezTo>
                  <a:cubicBezTo>
                    <a:pt x="4118" y="2154"/>
                    <a:pt x="5923" y="1299"/>
                    <a:pt x="7855" y="1299"/>
                  </a:cubicBezTo>
                  <a:close/>
                  <a:moveTo>
                    <a:pt x="7855" y="1"/>
                  </a:moveTo>
                  <a:cubicBezTo>
                    <a:pt x="5543" y="1"/>
                    <a:pt x="3358" y="1046"/>
                    <a:pt x="1933" y="2915"/>
                  </a:cubicBezTo>
                  <a:cubicBezTo>
                    <a:pt x="476" y="4783"/>
                    <a:pt x="1" y="7190"/>
                    <a:pt x="603" y="9533"/>
                  </a:cubicBezTo>
                  <a:cubicBezTo>
                    <a:pt x="1204" y="11813"/>
                    <a:pt x="3675" y="14252"/>
                    <a:pt x="6018" y="14822"/>
                  </a:cubicBezTo>
                  <a:cubicBezTo>
                    <a:pt x="6620" y="14980"/>
                    <a:pt x="7253" y="15044"/>
                    <a:pt x="7855" y="15044"/>
                  </a:cubicBezTo>
                  <a:cubicBezTo>
                    <a:pt x="9090" y="15044"/>
                    <a:pt x="10325" y="14727"/>
                    <a:pt x="11434" y="14125"/>
                  </a:cubicBezTo>
                  <a:cubicBezTo>
                    <a:pt x="11489" y="14088"/>
                    <a:pt x="11556" y="14073"/>
                    <a:pt x="11620" y="14073"/>
                  </a:cubicBezTo>
                  <a:cubicBezTo>
                    <a:pt x="11666" y="14073"/>
                    <a:pt x="11711" y="14081"/>
                    <a:pt x="11750" y="14094"/>
                  </a:cubicBezTo>
                  <a:lnTo>
                    <a:pt x="14790" y="14917"/>
                  </a:lnTo>
                  <a:lnTo>
                    <a:pt x="14917" y="14917"/>
                  </a:lnTo>
                  <a:cubicBezTo>
                    <a:pt x="15075" y="14917"/>
                    <a:pt x="15202" y="14854"/>
                    <a:pt x="15297" y="14727"/>
                  </a:cubicBezTo>
                  <a:cubicBezTo>
                    <a:pt x="15392" y="14600"/>
                    <a:pt x="15424" y="14474"/>
                    <a:pt x="15392" y="14315"/>
                  </a:cubicBezTo>
                  <a:lnTo>
                    <a:pt x="14569" y="11180"/>
                  </a:lnTo>
                  <a:cubicBezTo>
                    <a:pt x="14537" y="11085"/>
                    <a:pt x="14537" y="10958"/>
                    <a:pt x="14600" y="10863"/>
                  </a:cubicBezTo>
                  <a:cubicBezTo>
                    <a:pt x="15392" y="9248"/>
                    <a:pt x="15582" y="7412"/>
                    <a:pt x="15139" y="5606"/>
                  </a:cubicBezTo>
                  <a:cubicBezTo>
                    <a:pt x="14474" y="3010"/>
                    <a:pt x="12479" y="951"/>
                    <a:pt x="9913" y="254"/>
                  </a:cubicBezTo>
                  <a:cubicBezTo>
                    <a:pt x="9248" y="96"/>
                    <a:pt x="8552" y="1"/>
                    <a:pt x="7855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25"/>
            <p:cNvSpPr/>
            <p:nvPr/>
          </p:nvSpPr>
          <p:spPr>
            <a:xfrm>
              <a:off x="3534697" y="4611994"/>
              <a:ext cx="63472" cy="63472"/>
            </a:xfrm>
            <a:custGeom>
              <a:rect b="b" l="l" r="r" t="t"/>
              <a:pathLst>
                <a:path extrusionOk="0" h="2123" w="2123">
                  <a:moveTo>
                    <a:pt x="1046" y="0"/>
                  </a:moveTo>
                  <a:cubicBezTo>
                    <a:pt x="476" y="0"/>
                    <a:pt x="1" y="475"/>
                    <a:pt x="1" y="1046"/>
                  </a:cubicBezTo>
                  <a:cubicBezTo>
                    <a:pt x="1" y="1647"/>
                    <a:pt x="476" y="2122"/>
                    <a:pt x="1046" y="2122"/>
                  </a:cubicBezTo>
                  <a:cubicBezTo>
                    <a:pt x="1647" y="2122"/>
                    <a:pt x="2122" y="1647"/>
                    <a:pt x="2122" y="1046"/>
                  </a:cubicBezTo>
                  <a:cubicBezTo>
                    <a:pt x="2122" y="475"/>
                    <a:pt x="1647" y="0"/>
                    <a:pt x="1046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25"/>
            <p:cNvSpPr/>
            <p:nvPr/>
          </p:nvSpPr>
          <p:spPr>
            <a:xfrm>
              <a:off x="3634112" y="4611994"/>
              <a:ext cx="63472" cy="63472"/>
            </a:xfrm>
            <a:custGeom>
              <a:rect b="b" l="l" r="r" t="t"/>
              <a:pathLst>
                <a:path extrusionOk="0" h="2123" w="2123">
                  <a:moveTo>
                    <a:pt x="1078" y="0"/>
                  </a:moveTo>
                  <a:cubicBezTo>
                    <a:pt x="476" y="0"/>
                    <a:pt x="1" y="475"/>
                    <a:pt x="1" y="1046"/>
                  </a:cubicBezTo>
                  <a:cubicBezTo>
                    <a:pt x="1" y="1647"/>
                    <a:pt x="476" y="2122"/>
                    <a:pt x="1078" y="2122"/>
                  </a:cubicBezTo>
                  <a:cubicBezTo>
                    <a:pt x="1648" y="2122"/>
                    <a:pt x="2123" y="1647"/>
                    <a:pt x="2123" y="1046"/>
                  </a:cubicBezTo>
                  <a:cubicBezTo>
                    <a:pt x="2123" y="475"/>
                    <a:pt x="1648" y="0"/>
                    <a:pt x="1078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25"/>
            <p:cNvSpPr/>
            <p:nvPr/>
          </p:nvSpPr>
          <p:spPr>
            <a:xfrm>
              <a:off x="3734485" y="4611994"/>
              <a:ext cx="62516" cy="63472"/>
            </a:xfrm>
            <a:custGeom>
              <a:rect b="b" l="l" r="r" t="t"/>
              <a:pathLst>
                <a:path extrusionOk="0" h="2123" w="2091">
                  <a:moveTo>
                    <a:pt x="1046" y="0"/>
                  </a:moveTo>
                  <a:cubicBezTo>
                    <a:pt x="476" y="0"/>
                    <a:pt x="1" y="475"/>
                    <a:pt x="1" y="1046"/>
                  </a:cubicBezTo>
                  <a:cubicBezTo>
                    <a:pt x="1" y="1647"/>
                    <a:pt x="476" y="2122"/>
                    <a:pt x="1046" y="2122"/>
                  </a:cubicBezTo>
                  <a:cubicBezTo>
                    <a:pt x="1648" y="2122"/>
                    <a:pt x="2091" y="1647"/>
                    <a:pt x="2091" y="1046"/>
                  </a:cubicBezTo>
                  <a:cubicBezTo>
                    <a:pt x="2091" y="475"/>
                    <a:pt x="1648" y="0"/>
                    <a:pt x="1046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00" name="Google Shape;1200;p25"/>
          <p:cNvSpPr/>
          <p:nvPr/>
        </p:nvSpPr>
        <p:spPr>
          <a:xfrm>
            <a:off x="428633" y="262186"/>
            <a:ext cx="103236" cy="103236"/>
          </a:xfrm>
          <a:custGeom>
            <a:rect b="b" l="l" r="r" t="t"/>
            <a:pathLst>
              <a:path extrusionOk="0" h="3453" w="3453">
                <a:moveTo>
                  <a:pt x="1743" y="666"/>
                </a:moveTo>
                <a:cubicBezTo>
                  <a:pt x="2313" y="666"/>
                  <a:pt x="2788" y="1141"/>
                  <a:pt x="2788" y="1711"/>
                </a:cubicBezTo>
                <a:cubicBezTo>
                  <a:pt x="2788" y="2281"/>
                  <a:pt x="2313" y="2756"/>
                  <a:pt x="1743" y="2756"/>
                </a:cubicBezTo>
                <a:cubicBezTo>
                  <a:pt x="1173" y="2756"/>
                  <a:pt x="698" y="2281"/>
                  <a:pt x="698" y="1711"/>
                </a:cubicBezTo>
                <a:cubicBezTo>
                  <a:pt x="698" y="1141"/>
                  <a:pt x="1173" y="666"/>
                  <a:pt x="1743" y="666"/>
                </a:cubicBezTo>
                <a:close/>
                <a:moveTo>
                  <a:pt x="1743" y="1"/>
                </a:moveTo>
                <a:cubicBezTo>
                  <a:pt x="793" y="1"/>
                  <a:pt x="1" y="761"/>
                  <a:pt x="1" y="1711"/>
                </a:cubicBezTo>
                <a:cubicBezTo>
                  <a:pt x="1" y="2661"/>
                  <a:pt x="793" y="3453"/>
                  <a:pt x="1743" y="3453"/>
                </a:cubicBezTo>
                <a:cubicBezTo>
                  <a:pt x="2693" y="3453"/>
                  <a:pt x="3453" y="2661"/>
                  <a:pt x="3453" y="1711"/>
                </a:cubicBezTo>
                <a:cubicBezTo>
                  <a:pt x="3453" y="761"/>
                  <a:pt x="2693" y="1"/>
                  <a:pt x="1743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1" name="Google Shape;1201;p25"/>
          <p:cNvSpPr/>
          <p:nvPr/>
        </p:nvSpPr>
        <p:spPr>
          <a:xfrm>
            <a:off x="1182631" y="757237"/>
            <a:ext cx="103236" cy="103236"/>
          </a:xfrm>
          <a:custGeom>
            <a:rect b="b" l="l" r="r" t="t"/>
            <a:pathLst>
              <a:path extrusionOk="0" h="3453" w="3453">
                <a:moveTo>
                  <a:pt x="1742" y="697"/>
                </a:moveTo>
                <a:cubicBezTo>
                  <a:pt x="2312" y="697"/>
                  <a:pt x="2756" y="1172"/>
                  <a:pt x="2756" y="1742"/>
                </a:cubicBezTo>
                <a:cubicBezTo>
                  <a:pt x="2756" y="2312"/>
                  <a:pt x="2312" y="2787"/>
                  <a:pt x="1742" y="2787"/>
                </a:cubicBezTo>
                <a:cubicBezTo>
                  <a:pt x="1141" y="2787"/>
                  <a:pt x="697" y="2312"/>
                  <a:pt x="697" y="1742"/>
                </a:cubicBezTo>
                <a:cubicBezTo>
                  <a:pt x="697" y="1172"/>
                  <a:pt x="1141" y="697"/>
                  <a:pt x="1742" y="697"/>
                </a:cubicBezTo>
                <a:close/>
                <a:moveTo>
                  <a:pt x="1742" y="0"/>
                </a:moveTo>
                <a:cubicBezTo>
                  <a:pt x="792" y="0"/>
                  <a:pt x="1" y="792"/>
                  <a:pt x="1" y="1742"/>
                </a:cubicBezTo>
                <a:cubicBezTo>
                  <a:pt x="1" y="2692"/>
                  <a:pt x="792" y="3452"/>
                  <a:pt x="1742" y="3452"/>
                </a:cubicBezTo>
                <a:cubicBezTo>
                  <a:pt x="2692" y="3452"/>
                  <a:pt x="3453" y="2692"/>
                  <a:pt x="3453" y="1742"/>
                </a:cubicBezTo>
                <a:cubicBezTo>
                  <a:pt x="3453" y="792"/>
                  <a:pt x="2692" y="0"/>
                  <a:pt x="1742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2" name="Google Shape;1202;p25"/>
          <p:cNvSpPr/>
          <p:nvPr/>
        </p:nvSpPr>
        <p:spPr>
          <a:xfrm>
            <a:off x="4489175" y="3983268"/>
            <a:ext cx="103206" cy="103236"/>
          </a:xfrm>
          <a:custGeom>
            <a:rect b="b" l="l" r="r" t="t"/>
            <a:pathLst>
              <a:path extrusionOk="0" h="3453" w="3452">
                <a:moveTo>
                  <a:pt x="1742" y="697"/>
                </a:moveTo>
                <a:cubicBezTo>
                  <a:pt x="2312" y="697"/>
                  <a:pt x="2755" y="1172"/>
                  <a:pt x="2755" y="1742"/>
                </a:cubicBezTo>
                <a:cubicBezTo>
                  <a:pt x="2755" y="2312"/>
                  <a:pt x="2312" y="2787"/>
                  <a:pt x="1742" y="2787"/>
                </a:cubicBezTo>
                <a:cubicBezTo>
                  <a:pt x="1140" y="2787"/>
                  <a:pt x="697" y="2312"/>
                  <a:pt x="697" y="1742"/>
                </a:cubicBezTo>
                <a:cubicBezTo>
                  <a:pt x="697" y="1172"/>
                  <a:pt x="1140" y="697"/>
                  <a:pt x="1742" y="697"/>
                </a:cubicBezTo>
                <a:close/>
                <a:moveTo>
                  <a:pt x="1742" y="0"/>
                </a:moveTo>
                <a:cubicBezTo>
                  <a:pt x="792" y="0"/>
                  <a:pt x="0" y="792"/>
                  <a:pt x="0" y="1742"/>
                </a:cubicBezTo>
                <a:cubicBezTo>
                  <a:pt x="0" y="2692"/>
                  <a:pt x="792" y="3452"/>
                  <a:pt x="1742" y="3452"/>
                </a:cubicBezTo>
                <a:cubicBezTo>
                  <a:pt x="2692" y="3452"/>
                  <a:pt x="3452" y="2692"/>
                  <a:pt x="3452" y="1742"/>
                </a:cubicBezTo>
                <a:cubicBezTo>
                  <a:pt x="3452" y="792"/>
                  <a:pt x="2692" y="0"/>
                  <a:pt x="1742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3" name="Google Shape;1203;p25"/>
          <p:cNvSpPr/>
          <p:nvPr/>
        </p:nvSpPr>
        <p:spPr>
          <a:xfrm>
            <a:off x="8368562" y="3887620"/>
            <a:ext cx="102279" cy="103236"/>
          </a:xfrm>
          <a:custGeom>
            <a:rect b="b" l="l" r="r" t="t"/>
            <a:pathLst>
              <a:path extrusionOk="0" h="3453" w="3421">
                <a:moveTo>
                  <a:pt x="1710" y="697"/>
                </a:moveTo>
                <a:cubicBezTo>
                  <a:pt x="2280" y="697"/>
                  <a:pt x="2755" y="1172"/>
                  <a:pt x="2755" y="1743"/>
                </a:cubicBezTo>
                <a:cubicBezTo>
                  <a:pt x="2755" y="2313"/>
                  <a:pt x="2280" y="2788"/>
                  <a:pt x="1710" y="2788"/>
                </a:cubicBezTo>
                <a:cubicBezTo>
                  <a:pt x="1140" y="2788"/>
                  <a:pt x="665" y="2313"/>
                  <a:pt x="665" y="1743"/>
                </a:cubicBezTo>
                <a:cubicBezTo>
                  <a:pt x="665" y="1172"/>
                  <a:pt x="1140" y="697"/>
                  <a:pt x="1710" y="697"/>
                </a:cubicBezTo>
                <a:close/>
                <a:moveTo>
                  <a:pt x="1710" y="1"/>
                </a:moveTo>
                <a:cubicBezTo>
                  <a:pt x="760" y="1"/>
                  <a:pt x="0" y="792"/>
                  <a:pt x="0" y="1743"/>
                </a:cubicBezTo>
                <a:cubicBezTo>
                  <a:pt x="0" y="2693"/>
                  <a:pt x="760" y="3453"/>
                  <a:pt x="1710" y="3453"/>
                </a:cubicBezTo>
                <a:cubicBezTo>
                  <a:pt x="2660" y="3453"/>
                  <a:pt x="3420" y="2693"/>
                  <a:pt x="3420" y="1743"/>
                </a:cubicBezTo>
                <a:cubicBezTo>
                  <a:pt x="3420" y="792"/>
                  <a:pt x="2660" y="1"/>
                  <a:pt x="1710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4" name="Google Shape;1204;p25"/>
          <p:cNvSpPr/>
          <p:nvPr/>
        </p:nvSpPr>
        <p:spPr>
          <a:xfrm>
            <a:off x="2885133" y="4164130"/>
            <a:ext cx="103236" cy="103206"/>
          </a:xfrm>
          <a:custGeom>
            <a:rect b="b" l="l" r="r" t="t"/>
            <a:pathLst>
              <a:path extrusionOk="0" h="3452" w="3453">
                <a:moveTo>
                  <a:pt x="1742" y="665"/>
                </a:moveTo>
                <a:cubicBezTo>
                  <a:pt x="2312" y="665"/>
                  <a:pt x="2756" y="1140"/>
                  <a:pt x="2756" y="1710"/>
                </a:cubicBezTo>
                <a:cubicBezTo>
                  <a:pt x="2756" y="2280"/>
                  <a:pt x="2312" y="2755"/>
                  <a:pt x="1742" y="2755"/>
                </a:cubicBezTo>
                <a:cubicBezTo>
                  <a:pt x="1141" y="2755"/>
                  <a:pt x="697" y="2280"/>
                  <a:pt x="697" y="1710"/>
                </a:cubicBezTo>
                <a:cubicBezTo>
                  <a:pt x="697" y="1140"/>
                  <a:pt x="1141" y="665"/>
                  <a:pt x="1742" y="665"/>
                </a:cubicBezTo>
                <a:close/>
                <a:moveTo>
                  <a:pt x="1742" y="0"/>
                </a:moveTo>
                <a:cubicBezTo>
                  <a:pt x="792" y="0"/>
                  <a:pt x="1" y="760"/>
                  <a:pt x="1" y="1710"/>
                </a:cubicBezTo>
                <a:cubicBezTo>
                  <a:pt x="1" y="2660"/>
                  <a:pt x="792" y="3452"/>
                  <a:pt x="1742" y="3452"/>
                </a:cubicBezTo>
                <a:cubicBezTo>
                  <a:pt x="2692" y="3452"/>
                  <a:pt x="3453" y="2660"/>
                  <a:pt x="3453" y="1710"/>
                </a:cubicBezTo>
                <a:cubicBezTo>
                  <a:pt x="3453" y="760"/>
                  <a:pt x="2692" y="0"/>
                  <a:pt x="1742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5" name="Google Shape;1205;p25"/>
          <p:cNvSpPr/>
          <p:nvPr/>
        </p:nvSpPr>
        <p:spPr>
          <a:xfrm>
            <a:off x="6752230" y="2961574"/>
            <a:ext cx="103206" cy="103236"/>
          </a:xfrm>
          <a:custGeom>
            <a:rect b="b" l="l" r="r" t="t"/>
            <a:pathLst>
              <a:path extrusionOk="0" h="3453" w="3452">
                <a:moveTo>
                  <a:pt x="1742" y="697"/>
                </a:moveTo>
                <a:cubicBezTo>
                  <a:pt x="2312" y="697"/>
                  <a:pt x="2787" y="1172"/>
                  <a:pt x="2787" y="1742"/>
                </a:cubicBezTo>
                <a:cubicBezTo>
                  <a:pt x="2787" y="2312"/>
                  <a:pt x="2312" y="2787"/>
                  <a:pt x="1742" y="2787"/>
                </a:cubicBezTo>
                <a:cubicBezTo>
                  <a:pt x="1172" y="2787"/>
                  <a:pt x="697" y="2312"/>
                  <a:pt x="697" y="1742"/>
                </a:cubicBezTo>
                <a:cubicBezTo>
                  <a:pt x="697" y="1172"/>
                  <a:pt x="1172" y="697"/>
                  <a:pt x="1742" y="697"/>
                </a:cubicBezTo>
                <a:close/>
                <a:moveTo>
                  <a:pt x="1742" y="1"/>
                </a:moveTo>
                <a:cubicBezTo>
                  <a:pt x="792" y="1"/>
                  <a:pt x="0" y="792"/>
                  <a:pt x="0" y="1742"/>
                </a:cubicBezTo>
                <a:cubicBezTo>
                  <a:pt x="0" y="2692"/>
                  <a:pt x="792" y="3452"/>
                  <a:pt x="1742" y="3452"/>
                </a:cubicBezTo>
                <a:cubicBezTo>
                  <a:pt x="2692" y="3452"/>
                  <a:pt x="3452" y="2692"/>
                  <a:pt x="3452" y="1742"/>
                </a:cubicBezTo>
                <a:cubicBezTo>
                  <a:pt x="3452" y="792"/>
                  <a:pt x="2692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6" name="Google Shape;1206;p25"/>
          <p:cNvSpPr/>
          <p:nvPr/>
        </p:nvSpPr>
        <p:spPr>
          <a:xfrm>
            <a:off x="1605887" y="4250270"/>
            <a:ext cx="103236" cy="103236"/>
          </a:xfrm>
          <a:custGeom>
            <a:rect b="b" l="l" r="r" t="t"/>
            <a:pathLst>
              <a:path extrusionOk="0" h="3453" w="3453">
                <a:moveTo>
                  <a:pt x="1742" y="666"/>
                </a:moveTo>
                <a:cubicBezTo>
                  <a:pt x="2313" y="666"/>
                  <a:pt x="2788" y="1141"/>
                  <a:pt x="2788" y="1711"/>
                </a:cubicBezTo>
                <a:cubicBezTo>
                  <a:pt x="2788" y="2281"/>
                  <a:pt x="2313" y="2756"/>
                  <a:pt x="1742" y="2756"/>
                </a:cubicBezTo>
                <a:cubicBezTo>
                  <a:pt x="1172" y="2756"/>
                  <a:pt x="697" y="2281"/>
                  <a:pt x="697" y="1711"/>
                </a:cubicBezTo>
                <a:cubicBezTo>
                  <a:pt x="697" y="1141"/>
                  <a:pt x="1172" y="666"/>
                  <a:pt x="1742" y="666"/>
                </a:cubicBezTo>
                <a:close/>
                <a:moveTo>
                  <a:pt x="1742" y="1"/>
                </a:moveTo>
                <a:cubicBezTo>
                  <a:pt x="792" y="1"/>
                  <a:pt x="1" y="761"/>
                  <a:pt x="1" y="1711"/>
                </a:cubicBezTo>
                <a:cubicBezTo>
                  <a:pt x="1" y="2661"/>
                  <a:pt x="792" y="3453"/>
                  <a:pt x="1742" y="3453"/>
                </a:cubicBezTo>
                <a:cubicBezTo>
                  <a:pt x="2693" y="3453"/>
                  <a:pt x="3453" y="2661"/>
                  <a:pt x="3453" y="1711"/>
                </a:cubicBezTo>
                <a:cubicBezTo>
                  <a:pt x="3453" y="761"/>
                  <a:pt x="2693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7" name="Google Shape;1207;p25"/>
          <p:cNvSpPr/>
          <p:nvPr/>
        </p:nvSpPr>
        <p:spPr>
          <a:xfrm>
            <a:off x="6804572" y="3711875"/>
            <a:ext cx="103236" cy="102279"/>
          </a:xfrm>
          <a:custGeom>
            <a:rect b="b" l="l" r="r" t="t"/>
            <a:pathLst>
              <a:path extrusionOk="0" h="3421" w="3453">
                <a:moveTo>
                  <a:pt x="1711" y="665"/>
                </a:moveTo>
                <a:cubicBezTo>
                  <a:pt x="2281" y="665"/>
                  <a:pt x="2756" y="1140"/>
                  <a:pt x="2756" y="1711"/>
                </a:cubicBezTo>
                <a:cubicBezTo>
                  <a:pt x="2756" y="2281"/>
                  <a:pt x="2281" y="2756"/>
                  <a:pt x="1711" y="2756"/>
                </a:cubicBezTo>
                <a:cubicBezTo>
                  <a:pt x="1141" y="2756"/>
                  <a:pt x="666" y="2281"/>
                  <a:pt x="666" y="1711"/>
                </a:cubicBezTo>
                <a:cubicBezTo>
                  <a:pt x="666" y="1140"/>
                  <a:pt x="1141" y="665"/>
                  <a:pt x="1711" y="665"/>
                </a:cubicBezTo>
                <a:close/>
                <a:moveTo>
                  <a:pt x="1711" y="0"/>
                </a:moveTo>
                <a:cubicBezTo>
                  <a:pt x="761" y="0"/>
                  <a:pt x="1" y="760"/>
                  <a:pt x="1" y="1711"/>
                </a:cubicBezTo>
                <a:cubicBezTo>
                  <a:pt x="1" y="2661"/>
                  <a:pt x="761" y="3421"/>
                  <a:pt x="1711" y="3421"/>
                </a:cubicBezTo>
                <a:cubicBezTo>
                  <a:pt x="2661" y="3421"/>
                  <a:pt x="3453" y="2661"/>
                  <a:pt x="3453" y="1711"/>
                </a:cubicBezTo>
                <a:cubicBezTo>
                  <a:pt x="3453" y="760"/>
                  <a:pt x="2661" y="0"/>
                  <a:pt x="171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8" name="Google Shape;1208;p25"/>
          <p:cNvSpPr/>
          <p:nvPr/>
        </p:nvSpPr>
        <p:spPr>
          <a:xfrm>
            <a:off x="8689091" y="127658"/>
            <a:ext cx="103236" cy="103236"/>
          </a:xfrm>
          <a:custGeom>
            <a:rect b="b" l="l" r="r" t="t"/>
            <a:pathLst>
              <a:path extrusionOk="0" h="3453" w="3453">
                <a:moveTo>
                  <a:pt x="1711" y="697"/>
                </a:moveTo>
                <a:cubicBezTo>
                  <a:pt x="2313" y="697"/>
                  <a:pt x="2756" y="1172"/>
                  <a:pt x="2756" y="1742"/>
                </a:cubicBezTo>
                <a:cubicBezTo>
                  <a:pt x="2756" y="2312"/>
                  <a:pt x="2313" y="2787"/>
                  <a:pt x="1711" y="2787"/>
                </a:cubicBezTo>
                <a:cubicBezTo>
                  <a:pt x="1141" y="2787"/>
                  <a:pt x="698" y="2312"/>
                  <a:pt x="698" y="1742"/>
                </a:cubicBezTo>
                <a:cubicBezTo>
                  <a:pt x="698" y="1172"/>
                  <a:pt x="1141" y="697"/>
                  <a:pt x="1711" y="697"/>
                </a:cubicBezTo>
                <a:close/>
                <a:moveTo>
                  <a:pt x="1711" y="0"/>
                </a:moveTo>
                <a:cubicBezTo>
                  <a:pt x="761" y="0"/>
                  <a:pt x="1" y="792"/>
                  <a:pt x="1" y="1742"/>
                </a:cubicBezTo>
                <a:cubicBezTo>
                  <a:pt x="1" y="2692"/>
                  <a:pt x="761" y="3452"/>
                  <a:pt x="1711" y="3452"/>
                </a:cubicBezTo>
                <a:cubicBezTo>
                  <a:pt x="2661" y="3452"/>
                  <a:pt x="3453" y="2692"/>
                  <a:pt x="3453" y="1742"/>
                </a:cubicBezTo>
                <a:cubicBezTo>
                  <a:pt x="3453" y="792"/>
                  <a:pt x="2661" y="0"/>
                  <a:pt x="171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9" name="Google Shape;1209;p25"/>
          <p:cNvSpPr/>
          <p:nvPr/>
        </p:nvSpPr>
        <p:spPr>
          <a:xfrm>
            <a:off x="7954754" y="660662"/>
            <a:ext cx="102309" cy="103236"/>
          </a:xfrm>
          <a:custGeom>
            <a:rect b="b" l="l" r="r" t="t"/>
            <a:pathLst>
              <a:path extrusionOk="0" h="3453" w="3422">
                <a:moveTo>
                  <a:pt x="1711" y="697"/>
                </a:moveTo>
                <a:cubicBezTo>
                  <a:pt x="2281" y="697"/>
                  <a:pt x="2756" y="1172"/>
                  <a:pt x="2756" y="1742"/>
                </a:cubicBezTo>
                <a:cubicBezTo>
                  <a:pt x="2756" y="2312"/>
                  <a:pt x="2281" y="2787"/>
                  <a:pt x="1711" y="2787"/>
                </a:cubicBezTo>
                <a:cubicBezTo>
                  <a:pt x="1141" y="2787"/>
                  <a:pt x="666" y="2312"/>
                  <a:pt x="666" y="1742"/>
                </a:cubicBezTo>
                <a:cubicBezTo>
                  <a:pt x="666" y="1172"/>
                  <a:pt x="1141" y="697"/>
                  <a:pt x="1711" y="697"/>
                </a:cubicBezTo>
                <a:close/>
                <a:moveTo>
                  <a:pt x="1711" y="0"/>
                </a:moveTo>
                <a:cubicBezTo>
                  <a:pt x="761" y="0"/>
                  <a:pt x="1" y="792"/>
                  <a:pt x="1" y="1742"/>
                </a:cubicBezTo>
                <a:cubicBezTo>
                  <a:pt x="1" y="2692"/>
                  <a:pt x="761" y="3452"/>
                  <a:pt x="1711" y="3452"/>
                </a:cubicBezTo>
                <a:cubicBezTo>
                  <a:pt x="2661" y="3452"/>
                  <a:pt x="3421" y="2692"/>
                  <a:pt x="3421" y="1742"/>
                </a:cubicBezTo>
                <a:cubicBezTo>
                  <a:pt x="3421" y="792"/>
                  <a:pt x="2661" y="0"/>
                  <a:pt x="171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0" name="Google Shape;1210;p25"/>
          <p:cNvSpPr/>
          <p:nvPr/>
        </p:nvSpPr>
        <p:spPr>
          <a:xfrm>
            <a:off x="806706" y="3946343"/>
            <a:ext cx="103236" cy="103236"/>
          </a:xfrm>
          <a:custGeom>
            <a:rect b="b" l="l" r="r" t="t"/>
            <a:pathLst>
              <a:path extrusionOk="0" h="3453" w="3453">
                <a:moveTo>
                  <a:pt x="1743" y="697"/>
                </a:moveTo>
                <a:cubicBezTo>
                  <a:pt x="2313" y="697"/>
                  <a:pt x="2756" y="1172"/>
                  <a:pt x="2756" y="1742"/>
                </a:cubicBezTo>
                <a:cubicBezTo>
                  <a:pt x="2756" y="2312"/>
                  <a:pt x="2313" y="2787"/>
                  <a:pt x="1743" y="2787"/>
                </a:cubicBezTo>
                <a:cubicBezTo>
                  <a:pt x="1141" y="2787"/>
                  <a:pt x="698" y="2312"/>
                  <a:pt x="698" y="1742"/>
                </a:cubicBezTo>
                <a:cubicBezTo>
                  <a:pt x="698" y="1172"/>
                  <a:pt x="1141" y="697"/>
                  <a:pt x="1743" y="697"/>
                </a:cubicBezTo>
                <a:close/>
                <a:moveTo>
                  <a:pt x="1743" y="0"/>
                </a:moveTo>
                <a:cubicBezTo>
                  <a:pt x="793" y="0"/>
                  <a:pt x="1" y="792"/>
                  <a:pt x="1" y="1742"/>
                </a:cubicBezTo>
                <a:cubicBezTo>
                  <a:pt x="1" y="2692"/>
                  <a:pt x="793" y="3452"/>
                  <a:pt x="1743" y="3452"/>
                </a:cubicBezTo>
                <a:cubicBezTo>
                  <a:pt x="2693" y="3452"/>
                  <a:pt x="3453" y="2692"/>
                  <a:pt x="3453" y="1742"/>
                </a:cubicBezTo>
                <a:cubicBezTo>
                  <a:pt x="3453" y="792"/>
                  <a:pt x="2693" y="0"/>
                  <a:pt x="1743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1" name="Google Shape;1211;p25"/>
          <p:cNvSpPr/>
          <p:nvPr/>
        </p:nvSpPr>
        <p:spPr>
          <a:xfrm>
            <a:off x="6506046" y="1061186"/>
            <a:ext cx="103236" cy="102309"/>
          </a:xfrm>
          <a:custGeom>
            <a:rect b="b" l="l" r="r" t="t"/>
            <a:pathLst>
              <a:path extrusionOk="0" h="3422" w="3453">
                <a:moveTo>
                  <a:pt x="1711" y="666"/>
                </a:moveTo>
                <a:cubicBezTo>
                  <a:pt x="2281" y="666"/>
                  <a:pt x="2756" y="1141"/>
                  <a:pt x="2756" y="1711"/>
                </a:cubicBezTo>
                <a:cubicBezTo>
                  <a:pt x="2756" y="2281"/>
                  <a:pt x="2281" y="2756"/>
                  <a:pt x="1711" y="2756"/>
                </a:cubicBezTo>
                <a:cubicBezTo>
                  <a:pt x="1141" y="2756"/>
                  <a:pt x="666" y="2281"/>
                  <a:pt x="666" y="1711"/>
                </a:cubicBezTo>
                <a:cubicBezTo>
                  <a:pt x="666" y="1141"/>
                  <a:pt x="1141" y="666"/>
                  <a:pt x="1711" y="666"/>
                </a:cubicBezTo>
                <a:close/>
                <a:moveTo>
                  <a:pt x="1711" y="1"/>
                </a:moveTo>
                <a:cubicBezTo>
                  <a:pt x="761" y="1"/>
                  <a:pt x="1" y="761"/>
                  <a:pt x="1" y="1711"/>
                </a:cubicBezTo>
                <a:cubicBezTo>
                  <a:pt x="1" y="2661"/>
                  <a:pt x="761" y="3421"/>
                  <a:pt x="1711" y="3421"/>
                </a:cubicBezTo>
                <a:cubicBezTo>
                  <a:pt x="2661" y="3421"/>
                  <a:pt x="3453" y="2661"/>
                  <a:pt x="3453" y="1711"/>
                </a:cubicBezTo>
                <a:cubicBezTo>
                  <a:pt x="3453" y="761"/>
                  <a:pt x="2661" y="1"/>
                  <a:pt x="1711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2" name="Google Shape;1212;p25"/>
          <p:cNvSpPr/>
          <p:nvPr/>
        </p:nvSpPr>
        <p:spPr>
          <a:xfrm>
            <a:off x="6436911" y="635098"/>
            <a:ext cx="104163" cy="104163"/>
          </a:xfrm>
          <a:custGeom>
            <a:rect b="b" l="l" r="r" t="t"/>
            <a:pathLst>
              <a:path extrusionOk="0" h="3484" w="3484">
                <a:moveTo>
                  <a:pt x="1742" y="0"/>
                </a:moveTo>
                <a:cubicBezTo>
                  <a:pt x="1457" y="0"/>
                  <a:pt x="1235" y="253"/>
                  <a:pt x="1235" y="507"/>
                </a:cubicBezTo>
                <a:lnTo>
                  <a:pt x="1235" y="1235"/>
                </a:lnTo>
                <a:lnTo>
                  <a:pt x="507" y="1235"/>
                </a:lnTo>
                <a:cubicBezTo>
                  <a:pt x="222" y="1235"/>
                  <a:pt x="0" y="1489"/>
                  <a:pt x="0" y="1742"/>
                </a:cubicBezTo>
                <a:cubicBezTo>
                  <a:pt x="0" y="2027"/>
                  <a:pt x="222" y="2280"/>
                  <a:pt x="507" y="2280"/>
                </a:cubicBezTo>
                <a:lnTo>
                  <a:pt x="1235" y="2280"/>
                </a:lnTo>
                <a:lnTo>
                  <a:pt x="1235" y="2977"/>
                </a:lnTo>
                <a:cubicBezTo>
                  <a:pt x="1235" y="3262"/>
                  <a:pt x="1457" y="3484"/>
                  <a:pt x="1742" y="3484"/>
                </a:cubicBezTo>
                <a:cubicBezTo>
                  <a:pt x="2027" y="3484"/>
                  <a:pt x="2249" y="3262"/>
                  <a:pt x="2249" y="2977"/>
                </a:cubicBezTo>
                <a:lnTo>
                  <a:pt x="2249" y="2280"/>
                </a:lnTo>
                <a:lnTo>
                  <a:pt x="2977" y="2280"/>
                </a:lnTo>
                <a:cubicBezTo>
                  <a:pt x="3262" y="2280"/>
                  <a:pt x="3484" y="2027"/>
                  <a:pt x="3484" y="1742"/>
                </a:cubicBezTo>
                <a:cubicBezTo>
                  <a:pt x="3484" y="1489"/>
                  <a:pt x="3262" y="1235"/>
                  <a:pt x="2977" y="1235"/>
                </a:cubicBezTo>
                <a:lnTo>
                  <a:pt x="2249" y="1235"/>
                </a:lnTo>
                <a:lnTo>
                  <a:pt x="2249" y="507"/>
                </a:lnTo>
                <a:cubicBezTo>
                  <a:pt x="2249" y="253"/>
                  <a:pt x="2027" y="0"/>
                  <a:pt x="1742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3" name="Google Shape;1213;p25"/>
          <p:cNvSpPr/>
          <p:nvPr/>
        </p:nvSpPr>
        <p:spPr>
          <a:xfrm>
            <a:off x="6528762" y="2146306"/>
            <a:ext cx="105120" cy="105120"/>
          </a:xfrm>
          <a:custGeom>
            <a:rect b="b" l="l" r="r" t="t"/>
            <a:pathLst>
              <a:path extrusionOk="0" h="3516" w="3516">
                <a:moveTo>
                  <a:pt x="1742" y="1"/>
                </a:moveTo>
                <a:cubicBezTo>
                  <a:pt x="1489" y="1"/>
                  <a:pt x="1235" y="254"/>
                  <a:pt x="1235" y="539"/>
                </a:cubicBezTo>
                <a:lnTo>
                  <a:pt x="1235" y="1236"/>
                </a:lnTo>
                <a:lnTo>
                  <a:pt x="507" y="1236"/>
                </a:lnTo>
                <a:cubicBezTo>
                  <a:pt x="254" y="1236"/>
                  <a:pt x="0" y="1489"/>
                  <a:pt x="0" y="1774"/>
                </a:cubicBezTo>
                <a:cubicBezTo>
                  <a:pt x="0" y="2027"/>
                  <a:pt x="254" y="2281"/>
                  <a:pt x="507" y="2281"/>
                </a:cubicBezTo>
                <a:lnTo>
                  <a:pt x="1235" y="2281"/>
                </a:lnTo>
                <a:lnTo>
                  <a:pt x="1235" y="3009"/>
                </a:lnTo>
                <a:cubicBezTo>
                  <a:pt x="1235" y="3263"/>
                  <a:pt x="1489" y="3516"/>
                  <a:pt x="1742" y="3516"/>
                </a:cubicBezTo>
                <a:cubicBezTo>
                  <a:pt x="2027" y="3516"/>
                  <a:pt x="2280" y="3263"/>
                  <a:pt x="2280" y="3009"/>
                </a:cubicBezTo>
                <a:lnTo>
                  <a:pt x="2280" y="2281"/>
                </a:lnTo>
                <a:lnTo>
                  <a:pt x="2977" y="2281"/>
                </a:lnTo>
                <a:cubicBezTo>
                  <a:pt x="3262" y="2281"/>
                  <a:pt x="3515" y="2027"/>
                  <a:pt x="3515" y="1774"/>
                </a:cubicBezTo>
                <a:cubicBezTo>
                  <a:pt x="3515" y="1489"/>
                  <a:pt x="3262" y="1236"/>
                  <a:pt x="2977" y="1236"/>
                </a:cubicBezTo>
                <a:lnTo>
                  <a:pt x="2280" y="1236"/>
                </a:lnTo>
                <a:lnTo>
                  <a:pt x="2280" y="539"/>
                </a:lnTo>
                <a:cubicBezTo>
                  <a:pt x="2280" y="254"/>
                  <a:pt x="2027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4" name="Google Shape;1214;p25"/>
          <p:cNvSpPr/>
          <p:nvPr/>
        </p:nvSpPr>
        <p:spPr>
          <a:xfrm>
            <a:off x="6060029" y="3919822"/>
            <a:ext cx="104193" cy="104193"/>
          </a:xfrm>
          <a:custGeom>
            <a:rect b="b" l="l" r="r" t="t"/>
            <a:pathLst>
              <a:path extrusionOk="0" h="3485" w="3485">
                <a:moveTo>
                  <a:pt x="1743" y="0"/>
                </a:moveTo>
                <a:cubicBezTo>
                  <a:pt x="1458" y="0"/>
                  <a:pt x="1236" y="222"/>
                  <a:pt x="1236" y="507"/>
                </a:cubicBezTo>
                <a:lnTo>
                  <a:pt x="1236" y="1236"/>
                </a:lnTo>
                <a:lnTo>
                  <a:pt x="508" y="1236"/>
                </a:lnTo>
                <a:cubicBezTo>
                  <a:pt x="223" y="1236"/>
                  <a:pt x="1" y="1457"/>
                  <a:pt x="1" y="1742"/>
                </a:cubicBezTo>
                <a:cubicBezTo>
                  <a:pt x="1" y="2027"/>
                  <a:pt x="223" y="2249"/>
                  <a:pt x="508" y="2249"/>
                </a:cubicBezTo>
                <a:lnTo>
                  <a:pt x="1236" y="2249"/>
                </a:lnTo>
                <a:lnTo>
                  <a:pt x="1236" y="2977"/>
                </a:lnTo>
                <a:cubicBezTo>
                  <a:pt x="1236" y="3262"/>
                  <a:pt x="1458" y="3484"/>
                  <a:pt x="1743" y="3484"/>
                </a:cubicBezTo>
                <a:cubicBezTo>
                  <a:pt x="2028" y="3484"/>
                  <a:pt x="2249" y="3262"/>
                  <a:pt x="2249" y="2977"/>
                </a:cubicBezTo>
                <a:lnTo>
                  <a:pt x="2249" y="2249"/>
                </a:lnTo>
                <a:lnTo>
                  <a:pt x="2978" y="2249"/>
                </a:lnTo>
                <a:cubicBezTo>
                  <a:pt x="3263" y="2249"/>
                  <a:pt x="3485" y="2027"/>
                  <a:pt x="3485" y="1742"/>
                </a:cubicBezTo>
                <a:cubicBezTo>
                  <a:pt x="3485" y="1457"/>
                  <a:pt x="3263" y="1236"/>
                  <a:pt x="2978" y="1236"/>
                </a:cubicBezTo>
                <a:lnTo>
                  <a:pt x="2249" y="1236"/>
                </a:lnTo>
                <a:lnTo>
                  <a:pt x="2249" y="507"/>
                </a:lnTo>
                <a:cubicBezTo>
                  <a:pt x="2249" y="222"/>
                  <a:pt x="2028" y="0"/>
                  <a:pt x="1743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5" name="Google Shape;1215;p25"/>
          <p:cNvSpPr/>
          <p:nvPr/>
        </p:nvSpPr>
        <p:spPr>
          <a:xfrm>
            <a:off x="1742258" y="1102845"/>
            <a:ext cx="104163" cy="104193"/>
          </a:xfrm>
          <a:custGeom>
            <a:rect b="b" l="l" r="r" t="t"/>
            <a:pathLst>
              <a:path extrusionOk="0" h="3485" w="3484">
                <a:moveTo>
                  <a:pt x="1742" y="1"/>
                </a:moveTo>
                <a:cubicBezTo>
                  <a:pt x="1457" y="1"/>
                  <a:pt x="1235" y="222"/>
                  <a:pt x="1235" y="507"/>
                </a:cubicBezTo>
                <a:lnTo>
                  <a:pt x="1235" y="1236"/>
                </a:lnTo>
                <a:lnTo>
                  <a:pt x="507" y="1236"/>
                </a:lnTo>
                <a:cubicBezTo>
                  <a:pt x="222" y="1236"/>
                  <a:pt x="0" y="1457"/>
                  <a:pt x="0" y="1742"/>
                </a:cubicBezTo>
                <a:cubicBezTo>
                  <a:pt x="0" y="2027"/>
                  <a:pt x="222" y="2249"/>
                  <a:pt x="507" y="2249"/>
                </a:cubicBezTo>
                <a:lnTo>
                  <a:pt x="1235" y="2249"/>
                </a:lnTo>
                <a:lnTo>
                  <a:pt x="1235" y="2977"/>
                </a:lnTo>
                <a:cubicBezTo>
                  <a:pt x="1235" y="3262"/>
                  <a:pt x="1457" y="3484"/>
                  <a:pt x="1742" y="3484"/>
                </a:cubicBezTo>
                <a:cubicBezTo>
                  <a:pt x="2027" y="3484"/>
                  <a:pt x="2249" y="3262"/>
                  <a:pt x="2249" y="2977"/>
                </a:cubicBezTo>
                <a:lnTo>
                  <a:pt x="2249" y="2249"/>
                </a:lnTo>
                <a:lnTo>
                  <a:pt x="2977" y="2249"/>
                </a:lnTo>
                <a:cubicBezTo>
                  <a:pt x="3262" y="2249"/>
                  <a:pt x="3484" y="2027"/>
                  <a:pt x="3484" y="1742"/>
                </a:cubicBezTo>
                <a:cubicBezTo>
                  <a:pt x="3484" y="1457"/>
                  <a:pt x="3262" y="1236"/>
                  <a:pt x="2977" y="1236"/>
                </a:cubicBezTo>
                <a:lnTo>
                  <a:pt x="2249" y="1236"/>
                </a:lnTo>
                <a:lnTo>
                  <a:pt x="2249" y="507"/>
                </a:lnTo>
                <a:cubicBezTo>
                  <a:pt x="2249" y="222"/>
                  <a:pt x="2027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6" name="Google Shape;1216;p25"/>
          <p:cNvSpPr/>
          <p:nvPr/>
        </p:nvSpPr>
        <p:spPr>
          <a:xfrm>
            <a:off x="7385679" y="4889431"/>
            <a:ext cx="105120" cy="105120"/>
          </a:xfrm>
          <a:custGeom>
            <a:rect b="b" l="l" r="r" t="t"/>
            <a:pathLst>
              <a:path extrusionOk="0" h="3516" w="3516">
                <a:moveTo>
                  <a:pt x="1774" y="0"/>
                </a:moveTo>
                <a:cubicBezTo>
                  <a:pt x="1489" y="0"/>
                  <a:pt x="1236" y="254"/>
                  <a:pt x="1236" y="507"/>
                </a:cubicBezTo>
                <a:lnTo>
                  <a:pt x="1236" y="1236"/>
                </a:lnTo>
                <a:lnTo>
                  <a:pt x="539" y="1236"/>
                </a:lnTo>
                <a:cubicBezTo>
                  <a:pt x="254" y="1236"/>
                  <a:pt x="1" y="1489"/>
                  <a:pt x="1" y="1742"/>
                </a:cubicBezTo>
                <a:cubicBezTo>
                  <a:pt x="1" y="2027"/>
                  <a:pt x="254" y="2281"/>
                  <a:pt x="539" y="2281"/>
                </a:cubicBezTo>
                <a:lnTo>
                  <a:pt x="1236" y="2281"/>
                </a:lnTo>
                <a:lnTo>
                  <a:pt x="1236" y="2977"/>
                </a:lnTo>
                <a:cubicBezTo>
                  <a:pt x="1236" y="3262"/>
                  <a:pt x="1489" y="3516"/>
                  <a:pt x="1774" y="3516"/>
                </a:cubicBezTo>
                <a:cubicBezTo>
                  <a:pt x="2027" y="3516"/>
                  <a:pt x="2281" y="3262"/>
                  <a:pt x="2281" y="2977"/>
                </a:cubicBezTo>
                <a:lnTo>
                  <a:pt x="2281" y="2281"/>
                </a:lnTo>
                <a:lnTo>
                  <a:pt x="3009" y="2281"/>
                </a:lnTo>
                <a:cubicBezTo>
                  <a:pt x="3263" y="2281"/>
                  <a:pt x="3516" y="2027"/>
                  <a:pt x="3516" y="1742"/>
                </a:cubicBezTo>
                <a:cubicBezTo>
                  <a:pt x="3516" y="1489"/>
                  <a:pt x="3294" y="1236"/>
                  <a:pt x="3009" y="1236"/>
                </a:cubicBezTo>
                <a:lnTo>
                  <a:pt x="2281" y="1236"/>
                </a:lnTo>
                <a:lnTo>
                  <a:pt x="2281" y="507"/>
                </a:lnTo>
                <a:cubicBezTo>
                  <a:pt x="2281" y="254"/>
                  <a:pt x="2027" y="0"/>
                  <a:pt x="1774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7" name="Google Shape;1217;p25"/>
          <p:cNvSpPr/>
          <p:nvPr/>
        </p:nvSpPr>
        <p:spPr>
          <a:xfrm>
            <a:off x="8592642" y="1477601"/>
            <a:ext cx="392016" cy="329530"/>
          </a:xfrm>
          <a:custGeom>
            <a:rect b="b" l="l" r="r" t="t"/>
            <a:pathLst>
              <a:path extrusionOk="0" h="11022" w="13112">
                <a:moveTo>
                  <a:pt x="8900" y="950"/>
                </a:moveTo>
                <a:cubicBezTo>
                  <a:pt x="9406" y="950"/>
                  <a:pt x="9881" y="1077"/>
                  <a:pt x="10293" y="1362"/>
                </a:cubicBezTo>
                <a:cubicBezTo>
                  <a:pt x="11623" y="2217"/>
                  <a:pt x="12098" y="4149"/>
                  <a:pt x="11307" y="5669"/>
                </a:cubicBezTo>
                <a:cubicBezTo>
                  <a:pt x="10863" y="6524"/>
                  <a:pt x="9153" y="8171"/>
                  <a:pt x="6778" y="10008"/>
                </a:cubicBezTo>
                <a:cubicBezTo>
                  <a:pt x="6715" y="10055"/>
                  <a:pt x="6635" y="10079"/>
                  <a:pt x="6556" y="10079"/>
                </a:cubicBezTo>
                <a:cubicBezTo>
                  <a:pt x="6477" y="10079"/>
                  <a:pt x="6398" y="10055"/>
                  <a:pt x="6335" y="10008"/>
                </a:cubicBezTo>
                <a:cubicBezTo>
                  <a:pt x="3928" y="8171"/>
                  <a:pt x="2249" y="6524"/>
                  <a:pt x="1806" y="5669"/>
                </a:cubicBezTo>
                <a:cubicBezTo>
                  <a:pt x="1014" y="4149"/>
                  <a:pt x="1489" y="2217"/>
                  <a:pt x="2819" y="1362"/>
                </a:cubicBezTo>
                <a:cubicBezTo>
                  <a:pt x="3231" y="1077"/>
                  <a:pt x="3706" y="950"/>
                  <a:pt x="4181" y="950"/>
                </a:cubicBezTo>
                <a:cubicBezTo>
                  <a:pt x="4941" y="950"/>
                  <a:pt x="5669" y="1299"/>
                  <a:pt x="6176" y="1932"/>
                </a:cubicBezTo>
                <a:lnTo>
                  <a:pt x="6556" y="2344"/>
                </a:lnTo>
                <a:lnTo>
                  <a:pt x="6905" y="1932"/>
                </a:lnTo>
                <a:cubicBezTo>
                  <a:pt x="7411" y="1299"/>
                  <a:pt x="8140" y="950"/>
                  <a:pt x="8900" y="950"/>
                </a:cubicBezTo>
                <a:close/>
                <a:moveTo>
                  <a:pt x="4181" y="0"/>
                </a:moveTo>
                <a:cubicBezTo>
                  <a:pt x="3516" y="0"/>
                  <a:pt x="2883" y="190"/>
                  <a:pt x="2313" y="570"/>
                </a:cubicBezTo>
                <a:cubicBezTo>
                  <a:pt x="602" y="1679"/>
                  <a:pt x="1" y="4149"/>
                  <a:pt x="982" y="6081"/>
                </a:cubicBezTo>
                <a:cubicBezTo>
                  <a:pt x="1679" y="7442"/>
                  <a:pt x="4276" y="9596"/>
                  <a:pt x="5765" y="10736"/>
                </a:cubicBezTo>
                <a:cubicBezTo>
                  <a:pt x="6018" y="10926"/>
                  <a:pt x="6271" y="11021"/>
                  <a:pt x="6556" y="11021"/>
                </a:cubicBezTo>
                <a:cubicBezTo>
                  <a:pt x="6841" y="11021"/>
                  <a:pt x="7126" y="10926"/>
                  <a:pt x="7348" y="10736"/>
                </a:cubicBezTo>
                <a:cubicBezTo>
                  <a:pt x="8836" y="9596"/>
                  <a:pt x="11433" y="7442"/>
                  <a:pt x="12130" y="6081"/>
                </a:cubicBezTo>
                <a:cubicBezTo>
                  <a:pt x="13112" y="4149"/>
                  <a:pt x="12510" y="1679"/>
                  <a:pt x="10800" y="570"/>
                </a:cubicBezTo>
                <a:cubicBezTo>
                  <a:pt x="10230" y="190"/>
                  <a:pt x="9596" y="0"/>
                  <a:pt x="8931" y="0"/>
                </a:cubicBezTo>
                <a:cubicBezTo>
                  <a:pt x="8045" y="0"/>
                  <a:pt x="7221" y="349"/>
                  <a:pt x="6556" y="950"/>
                </a:cubicBezTo>
                <a:cubicBezTo>
                  <a:pt x="5891" y="349"/>
                  <a:pt x="5068" y="0"/>
                  <a:pt x="4181" y="0"/>
                </a:cubicBez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8" name="Google Shape;1218;p25"/>
          <p:cNvSpPr/>
          <p:nvPr/>
        </p:nvSpPr>
        <p:spPr>
          <a:xfrm>
            <a:off x="2559399" y="981577"/>
            <a:ext cx="389176" cy="336885"/>
          </a:xfrm>
          <a:custGeom>
            <a:rect b="b" l="l" r="r" t="t"/>
            <a:pathLst>
              <a:path extrusionOk="0" h="11268" w="13017">
                <a:moveTo>
                  <a:pt x="4274" y="927"/>
                </a:moveTo>
                <a:cubicBezTo>
                  <a:pt x="4392" y="927"/>
                  <a:pt x="4509" y="935"/>
                  <a:pt x="4624" y="950"/>
                </a:cubicBezTo>
                <a:cubicBezTo>
                  <a:pt x="5384" y="1077"/>
                  <a:pt x="6049" y="1520"/>
                  <a:pt x="6461" y="2217"/>
                </a:cubicBezTo>
                <a:lnTo>
                  <a:pt x="6746" y="2692"/>
                </a:lnTo>
                <a:lnTo>
                  <a:pt x="7158" y="2312"/>
                </a:lnTo>
                <a:cubicBezTo>
                  <a:pt x="7704" y="1848"/>
                  <a:pt x="8344" y="1596"/>
                  <a:pt x="8997" y="1596"/>
                </a:cubicBezTo>
                <a:cubicBezTo>
                  <a:pt x="9101" y="1596"/>
                  <a:pt x="9206" y="1602"/>
                  <a:pt x="9311" y="1615"/>
                </a:cubicBezTo>
                <a:cubicBezTo>
                  <a:pt x="9786" y="1679"/>
                  <a:pt x="10230" y="1900"/>
                  <a:pt x="10610" y="2217"/>
                </a:cubicBezTo>
                <a:cubicBezTo>
                  <a:pt x="11813" y="3262"/>
                  <a:pt x="11971" y="5257"/>
                  <a:pt x="10990" y="6619"/>
                </a:cubicBezTo>
                <a:cubicBezTo>
                  <a:pt x="10451" y="7442"/>
                  <a:pt x="8519" y="8804"/>
                  <a:pt x="5891" y="10293"/>
                </a:cubicBezTo>
                <a:cubicBezTo>
                  <a:pt x="5841" y="10330"/>
                  <a:pt x="5781" y="10348"/>
                  <a:pt x="5721" y="10348"/>
                </a:cubicBezTo>
                <a:cubicBezTo>
                  <a:pt x="5629" y="10348"/>
                  <a:pt x="5537" y="10306"/>
                  <a:pt x="5479" y="10229"/>
                </a:cubicBezTo>
                <a:cubicBezTo>
                  <a:pt x="3357" y="8076"/>
                  <a:pt x="1901" y="6207"/>
                  <a:pt x="1584" y="5289"/>
                </a:cubicBezTo>
                <a:cubicBezTo>
                  <a:pt x="1014" y="3674"/>
                  <a:pt x="1742" y="1837"/>
                  <a:pt x="3199" y="1172"/>
                </a:cubicBezTo>
                <a:cubicBezTo>
                  <a:pt x="3535" y="1004"/>
                  <a:pt x="3907" y="927"/>
                  <a:pt x="4274" y="927"/>
                </a:cubicBezTo>
                <a:close/>
                <a:moveTo>
                  <a:pt x="4310" y="1"/>
                </a:moveTo>
                <a:cubicBezTo>
                  <a:pt x="3794" y="1"/>
                  <a:pt x="3288" y="127"/>
                  <a:pt x="2819" y="349"/>
                </a:cubicBezTo>
                <a:cubicBezTo>
                  <a:pt x="950" y="1204"/>
                  <a:pt x="0" y="3547"/>
                  <a:pt x="697" y="5606"/>
                </a:cubicBezTo>
                <a:cubicBezTo>
                  <a:pt x="1204" y="7062"/>
                  <a:pt x="3484" y="9533"/>
                  <a:pt x="4814" y="10894"/>
                </a:cubicBezTo>
                <a:cubicBezTo>
                  <a:pt x="5004" y="11084"/>
                  <a:pt x="5257" y="11211"/>
                  <a:pt x="5542" y="11243"/>
                </a:cubicBezTo>
                <a:cubicBezTo>
                  <a:pt x="5619" y="11260"/>
                  <a:pt x="5695" y="11268"/>
                  <a:pt x="5770" y="11268"/>
                </a:cubicBezTo>
                <a:cubicBezTo>
                  <a:pt x="5976" y="11268"/>
                  <a:pt x="6172" y="11209"/>
                  <a:pt x="6334" y="11116"/>
                </a:cubicBezTo>
                <a:cubicBezTo>
                  <a:pt x="7981" y="10166"/>
                  <a:pt x="10863" y="8424"/>
                  <a:pt x="11750" y="7157"/>
                </a:cubicBezTo>
                <a:cubicBezTo>
                  <a:pt x="13016" y="5416"/>
                  <a:pt x="12763" y="2882"/>
                  <a:pt x="11211" y="1520"/>
                </a:cubicBezTo>
                <a:cubicBezTo>
                  <a:pt x="10705" y="1109"/>
                  <a:pt x="10071" y="824"/>
                  <a:pt x="9438" y="729"/>
                </a:cubicBezTo>
                <a:cubicBezTo>
                  <a:pt x="9278" y="705"/>
                  <a:pt x="9118" y="694"/>
                  <a:pt x="8957" y="694"/>
                </a:cubicBezTo>
                <a:cubicBezTo>
                  <a:pt x="8257" y="694"/>
                  <a:pt x="7560" y="912"/>
                  <a:pt x="6968" y="1299"/>
                </a:cubicBezTo>
                <a:cubicBezTo>
                  <a:pt x="6398" y="634"/>
                  <a:pt x="5606" y="159"/>
                  <a:pt x="4751" y="32"/>
                </a:cubicBezTo>
                <a:cubicBezTo>
                  <a:pt x="4604" y="11"/>
                  <a:pt x="4456" y="1"/>
                  <a:pt x="4310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19" name="Google Shape;1219;p25"/>
          <p:cNvGrpSpPr/>
          <p:nvPr/>
        </p:nvGrpSpPr>
        <p:grpSpPr>
          <a:xfrm>
            <a:off x="5126212" y="1853834"/>
            <a:ext cx="519828" cy="479107"/>
            <a:chOff x="474375" y="2162421"/>
            <a:chExt cx="519828" cy="479107"/>
          </a:xfrm>
        </p:grpSpPr>
        <p:sp>
          <p:nvSpPr>
            <p:cNvPr id="1220" name="Google Shape;1220;p25"/>
            <p:cNvSpPr/>
            <p:nvPr/>
          </p:nvSpPr>
          <p:spPr>
            <a:xfrm>
              <a:off x="474375" y="2162421"/>
              <a:ext cx="519828" cy="479107"/>
            </a:xfrm>
            <a:custGeom>
              <a:rect b="b" l="l" r="r" t="t"/>
              <a:pathLst>
                <a:path extrusionOk="0" h="16025" w="17387">
                  <a:moveTo>
                    <a:pt x="2280" y="0"/>
                  </a:moveTo>
                  <a:cubicBezTo>
                    <a:pt x="1014" y="0"/>
                    <a:pt x="0" y="1013"/>
                    <a:pt x="0" y="2249"/>
                  </a:cubicBezTo>
                  <a:lnTo>
                    <a:pt x="0" y="11496"/>
                  </a:lnTo>
                  <a:cubicBezTo>
                    <a:pt x="0" y="12731"/>
                    <a:pt x="1014" y="13776"/>
                    <a:pt x="2280" y="13776"/>
                  </a:cubicBezTo>
                  <a:lnTo>
                    <a:pt x="6777" y="13776"/>
                  </a:lnTo>
                  <a:cubicBezTo>
                    <a:pt x="7031" y="13776"/>
                    <a:pt x="7221" y="13871"/>
                    <a:pt x="7347" y="14093"/>
                  </a:cubicBezTo>
                  <a:lnTo>
                    <a:pt x="8361" y="15834"/>
                  </a:lnTo>
                  <a:cubicBezTo>
                    <a:pt x="8440" y="15961"/>
                    <a:pt x="8575" y="16024"/>
                    <a:pt x="8709" y="16024"/>
                  </a:cubicBezTo>
                  <a:cubicBezTo>
                    <a:pt x="8844" y="16024"/>
                    <a:pt x="8978" y="15961"/>
                    <a:pt x="9057" y="15834"/>
                  </a:cubicBezTo>
                  <a:lnTo>
                    <a:pt x="10071" y="14093"/>
                  </a:lnTo>
                  <a:cubicBezTo>
                    <a:pt x="10166" y="13903"/>
                    <a:pt x="10388" y="13776"/>
                    <a:pt x="10609" y="13776"/>
                  </a:cubicBezTo>
                  <a:lnTo>
                    <a:pt x="15138" y="13776"/>
                  </a:lnTo>
                  <a:cubicBezTo>
                    <a:pt x="16373" y="13776"/>
                    <a:pt x="17386" y="12731"/>
                    <a:pt x="17386" y="11496"/>
                  </a:cubicBezTo>
                  <a:lnTo>
                    <a:pt x="17386" y="2249"/>
                  </a:lnTo>
                  <a:cubicBezTo>
                    <a:pt x="17386" y="1013"/>
                    <a:pt x="16373" y="0"/>
                    <a:pt x="15138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25"/>
            <p:cNvSpPr/>
            <p:nvPr/>
          </p:nvSpPr>
          <p:spPr>
            <a:xfrm>
              <a:off x="612600" y="2282647"/>
              <a:ext cx="245279" cy="203602"/>
            </a:xfrm>
            <a:custGeom>
              <a:rect b="b" l="l" r="r" t="t"/>
              <a:pathLst>
                <a:path extrusionOk="0" h="6810" w="8204">
                  <a:moveTo>
                    <a:pt x="2503" y="1"/>
                  </a:moveTo>
                  <a:cubicBezTo>
                    <a:pt x="2123" y="1"/>
                    <a:pt x="1743" y="96"/>
                    <a:pt x="1426" y="318"/>
                  </a:cubicBezTo>
                  <a:cubicBezTo>
                    <a:pt x="381" y="983"/>
                    <a:pt x="1" y="2471"/>
                    <a:pt x="603" y="3643"/>
                  </a:cubicBezTo>
                  <a:cubicBezTo>
                    <a:pt x="1078" y="4561"/>
                    <a:pt x="2978" y="6081"/>
                    <a:pt x="3769" y="6683"/>
                  </a:cubicBezTo>
                  <a:cubicBezTo>
                    <a:pt x="3864" y="6778"/>
                    <a:pt x="3991" y="6810"/>
                    <a:pt x="4118" y="6810"/>
                  </a:cubicBezTo>
                  <a:cubicBezTo>
                    <a:pt x="4244" y="6810"/>
                    <a:pt x="4339" y="6778"/>
                    <a:pt x="4434" y="6683"/>
                  </a:cubicBezTo>
                  <a:cubicBezTo>
                    <a:pt x="5258" y="6081"/>
                    <a:pt x="7158" y="4561"/>
                    <a:pt x="7601" y="3643"/>
                  </a:cubicBezTo>
                  <a:cubicBezTo>
                    <a:pt x="8203" y="2471"/>
                    <a:pt x="7855" y="983"/>
                    <a:pt x="6810" y="318"/>
                  </a:cubicBezTo>
                  <a:cubicBezTo>
                    <a:pt x="6493" y="96"/>
                    <a:pt x="6113" y="1"/>
                    <a:pt x="5701" y="1"/>
                  </a:cubicBezTo>
                  <a:cubicBezTo>
                    <a:pt x="5100" y="1"/>
                    <a:pt x="4530" y="254"/>
                    <a:pt x="4118" y="761"/>
                  </a:cubicBezTo>
                  <a:cubicBezTo>
                    <a:pt x="3706" y="254"/>
                    <a:pt x="3136" y="1"/>
                    <a:pt x="25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22" name="Google Shape;1222;p25"/>
          <p:cNvSpPr/>
          <p:nvPr/>
        </p:nvSpPr>
        <p:spPr>
          <a:xfrm>
            <a:off x="7739807" y="1098120"/>
            <a:ext cx="661871" cy="28433"/>
          </a:xfrm>
          <a:custGeom>
            <a:rect b="b" l="l" r="r" t="t"/>
            <a:pathLst>
              <a:path extrusionOk="0" h="951" w="22138">
                <a:moveTo>
                  <a:pt x="444" y="0"/>
                </a:moveTo>
                <a:cubicBezTo>
                  <a:pt x="191" y="0"/>
                  <a:pt x="1" y="222"/>
                  <a:pt x="1" y="475"/>
                </a:cubicBezTo>
                <a:cubicBezTo>
                  <a:pt x="1" y="729"/>
                  <a:pt x="223" y="950"/>
                  <a:pt x="444" y="950"/>
                </a:cubicBezTo>
                <a:lnTo>
                  <a:pt x="21663" y="950"/>
                </a:lnTo>
                <a:cubicBezTo>
                  <a:pt x="21916" y="950"/>
                  <a:pt x="22138" y="729"/>
                  <a:pt x="22138" y="475"/>
                </a:cubicBezTo>
                <a:cubicBezTo>
                  <a:pt x="22138" y="222"/>
                  <a:pt x="21916" y="0"/>
                  <a:pt x="21663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3" name="Google Shape;1223;p25"/>
          <p:cNvSpPr/>
          <p:nvPr/>
        </p:nvSpPr>
        <p:spPr>
          <a:xfrm>
            <a:off x="8905761" y="2899491"/>
            <a:ext cx="386335" cy="27476"/>
          </a:xfrm>
          <a:custGeom>
            <a:rect b="b" l="l" r="r" t="t"/>
            <a:pathLst>
              <a:path extrusionOk="0" h="919" w="12922">
                <a:moveTo>
                  <a:pt x="476" y="0"/>
                </a:moveTo>
                <a:cubicBezTo>
                  <a:pt x="222" y="0"/>
                  <a:pt x="1" y="190"/>
                  <a:pt x="1" y="444"/>
                </a:cubicBezTo>
                <a:cubicBezTo>
                  <a:pt x="1" y="697"/>
                  <a:pt x="222" y="919"/>
                  <a:pt x="476" y="919"/>
                </a:cubicBezTo>
                <a:lnTo>
                  <a:pt x="12478" y="919"/>
                </a:lnTo>
                <a:cubicBezTo>
                  <a:pt x="12732" y="919"/>
                  <a:pt x="12922" y="697"/>
                  <a:pt x="12922" y="444"/>
                </a:cubicBezTo>
                <a:cubicBezTo>
                  <a:pt x="12922" y="190"/>
                  <a:pt x="12700" y="0"/>
                  <a:pt x="12478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4" name="Google Shape;1224;p25"/>
          <p:cNvSpPr/>
          <p:nvPr/>
        </p:nvSpPr>
        <p:spPr>
          <a:xfrm>
            <a:off x="6164225" y="4768541"/>
            <a:ext cx="341818" cy="285013"/>
          </a:xfrm>
          <a:custGeom>
            <a:rect b="b" l="l" r="r" t="t"/>
            <a:pathLst>
              <a:path extrusionOk="0" h="9533" w="11433">
                <a:moveTo>
                  <a:pt x="3484" y="0"/>
                </a:moveTo>
                <a:cubicBezTo>
                  <a:pt x="2946" y="0"/>
                  <a:pt x="2407" y="159"/>
                  <a:pt x="1932" y="475"/>
                </a:cubicBezTo>
                <a:cubicBezTo>
                  <a:pt x="507" y="1425"/>
                  <a:pt x="0" y="3484"/>
                  <a:pt x="824" y="5099"/>
                </a:cubicBezTo>
                <a:cubicBezTo>
                  <a:pt x="1489" y="6366"/>
                  <a:pt x="4149" y="8488"/>
                  <a:pt x="5257" y="9374"/>
                </a:cubicBezTo>
                <a:cubicBezTo>
                  <a:pt x="5384" y="9469"/>
                  <a:pt x="5543" y="9533"/>
                  <a:pt x="5701" y="9533"/>
                </a:cubicBezTo>
                <a:cubicBezTo>
                  <a:pt x="5891" y="9533"/>
                  <a:pt x="6049" y="9469"/>
                  <a:pt x="6176" y="9374"/>
                </a:cubicBezTo>
                <a:cubicBezTo>
                  <a:pt x="7284" y="8488"/>
                  <a:pt x="9945" y="6366"/>
                  <a:pt x="10578" y="5099"/>
                </a:cubicBezTo>
                <a:cubicBezTo>
                  <a:pt x="11433" y="3484"/>
                  <a:pt x="10926" y="1425"/>
                  <a:pt x="9469" y="475"/>
                </a:cubicBezTo>
                <a:cubicBezTo>
                  <a:pt x="9026" y="159"/>
                  <a:pt x="8488" y="0"/>
                  <a:pt x="7949" y="0"/>
                </a:cubicBezTo>
                <a:cubicBezTo>
                  <a:pt x="7094" y="0"/>
                  <a:pt x="6271" y="412"/>
                  <a:pt x="5701" y="1109"/>
                </a:cubicBezTo>
                <a:cubicBezTo>
                  <a:pt x="5131" y="412"/>
                  <a:pt x="4339" y="0"/>
                  <a:pt x="3484" y="0"/>
                </a:cubicBezTo>
                <a:close/>
              </a:path>
            </a:pathLst>
          </a:custGeom>
          <a:solidFill>
            <a:srgbClr val="F28D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5" name="Google Shape;1225;p25"/>
          <p:cNvSpPr/>
          <p:nvPr/>
        </p:nvSpPr>
        <p:spPr>
          <a:xfrm>
            <a:off x="1501708" y="200470"/>
            <a:ext cx="104163" cy="104193"/>
          </a:xfrm>
          <a:custGeom>
            <a:rect b="b" l="l" r="r" t="t"/>
            <a:pathLst>
              <a:path extrusionOk="0" h="3485" w="3484">
                <a:moveTo>
                  <a:pt x="1742" y="1"/>
                </a:moveTo>
                <a:cubicBezTo>
                  <a:pt x="1457" y="1"/>
                  <a:pt x="1235" y="222"/>
                  <a:pt x="1235" y="507"/>
                </a:cubicBezTo>
                <a:lnTo>
                  <a:pt x="1235" y="1236"/>
                </a:lnTo>
                <a:lnTo>
                  <a:pt x="507" y="1236"/>
                </a:lnTo>
                <a:cubicBezTo>
                  <a:pt x="222" y="1236"/>
                  <a:pt x="0" y="1457"/>
                  <a:pt x="0" y="1742"/>
                </a:cubicBezTo>
                <a:cubicBezTo>
                  <a:pt x="0" y="2027"/>
                  <a:pt x="222" y="2249"/>
                  <a:pt x="507" y="2249"/>
                </a:cubicBezTo>
                <a:lnTo>
                  <a:pt x="1235" y="2249"/>
                </a:lnTo>
                <a:lnTo>
                  <a:pt x="1235" y="2977"/>
                </a:lnTo>
                <a:cubicBezTo>
                  <a:pt x="1235" y="3262"/>
                  <a:pt x="1457" y="3484"/>
                  <a:pt x="1742" y="3484"/>
                </a:cubicBezTo>
                <a:cubicBezTo>
                  <a:pt x="2027" y="3484"/>
                  <a:pt x="2249" y="3262"/>
                  <a:pt x="2249" y="2977"/>
                </a:cubicBezTo>
                <a:lnTo>
                  <a:pt x="2249" y="2249"/>
                </a:lnTo>
                <a:lnTo>
                  <a:pt x="2977" y="2249"/>
                </a:lnTo>
                <a:cubicBezTo>
                  <a:pt x="3262" y="2249"/>
                  <a:pt x="3484" y="2027"/>
                  <a:pt x="3484" y="1742"/>
                </a:cubicBezTo>
                <a:cubicBezTo>
                  <a:pt x="3484" y="1457"/>
                  <a:pt x="3262" y="1236"/>
                  <a:pt x="2977" y="1236"/>
                </a:cubicBezTo>
                <a:lnTo>
                  <a:pt x="2249" y="1236"/>
                </a:lnTo>
                <a:lnTo>
                  <a:pt x="2249" y="507"/>
                </a:lnTo>
                <a:cubicBezTo>
                  <a:pt x="2249" y="222"/>
                  <a:pt x="2027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6" name="Google Shape;1226;p25"/>
          <p:cNvSpPr txBox="1"/>
          <p:nvPr/>
        </p:nvSpPr>
        <p:spPr>
          <a:xfrm>
            <a:off x="76800" y="4456525"/>
            <a:ext cx="8990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Kemp Simon, DIGITAL 2022: COLOMBIA, Data Reportal. </a:t>
            </a:r>
            <a:r>
              <a:rPr b="0" i="0" lang="en" sz="1300" u="none" cap="none" strike="noStrike">
                <a:solidFill>
                  <a:schemeClr val="dk1"/>
                </a:solidFill>
                <a:uFill>
                  <a:noFill/>
                </a:uFill>
                <a:latin typeface="Hind Vadodara Light"/>
                <a:ea typeface="Hind Vadodara Light"/>
                <a:cs typeface="Hind Vadodara Light"/>
                <a:sym typeface="Hind Vadodara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https://datareportal.com/reports/digital-2022-colombia</a:t>
            </a:r>
            <a:endParaRPr b="0" i="0" sz="1300" u="none" cap="none" strike="noStrike">
              <a:solidFill>
                <a:schemeClr val="dk1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Elogia y Epsilon Technologies, Estudio de redes sociales 2022. https://iabspain.es/estudio/estudio-de-redes-sociales-2022</a:t>
            </a:r>
            <a:endParaRPr b="0" i="0" sz="1300" u="none" cap="none" strike="noStrike">
              <a:solidFill>
                <a:schemeClr val="dk1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sp>
        <p:nvSpPr>
          <p:cNvPr id="1227" name="Google Shape;1227;p25"/>
          <p:cNvSpPr txBox="1"/>
          <p:nvPr>
            <p:ph idx="1" type="subTitle"/>
          </p:nvPr>
        </p:nvSpPr>
        <p:spPr>
          <a:xfrm>
            <a:off x="2637600" y="708175"/>
            <a:ext cx="33366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200"/>
              <a:buNone/>
            </a:pPr>
            <a:r>
              <a:rPr lang="en" sz="1800"/>
              <a:t>¿Cómo definirías esta red social en una palabra?</a:t>
            </a:r>
            <a:endParaRPr sz="1800"/>
          </a:p>
        </p:txBody>
      </p:sp>
      <p:pic>
        <p:nvPicPr>
          <p:cNvPr id="1228" name="Google Shape;122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" name="Google Shape;1229;p25"/>
          <p:cNvPicPr preferRelativeResize="0"/>
          <p:nvPr/>
        </p:nvPicPr>
        <p:blipFill rotWithShape="1">
          <a:blip r:embed="rId5">
            <a:alphaModFix/>
          </a:blip>
          <a:srcRect b="5533" l="33410" r="36715" t="13427"/>
          <a:stretch/>
        </p:blipFill>
        <p:spPr>
          <a:xfrm>
            <a:off x="6387788" y="1510250"/>
            <a:ext cx="1679299" cy="2562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0" name="Google Shape;1230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76075" y="2257963"/>
            <a:ext cx="3459548" cy="172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p26"/>
          <p:cNvSpPr/>
          <p:nvPr/>
        </p:nvSpPr>
        <p:spPr>
          <a:xfrm flipH="1" rot="5400000">
            <a:off x="-1971287" y="1971288"/>
            <a:ext cx="5147175" cy="120460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6" name="Google Shape;1236;p26"/>
          <p:cNvSpPr txBox="1"/>
          <p:nvPr>
            <p:ph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Percepción de las redes sociales</a:t>
            </a:r>
            <a:endParaRPr/>
          </a:p>
        </p:txBody>
      </p:sp>
      <p:grpSp>
        <p:nvGrpSpPr>
          <p:cNvPr id="1237" name="Google Shape;1237;p26"/>
          <p:cNvGrpSpPr/>
          <p:nvPr/>
        </p:nvGrpSpPr>
        <p:grpSpPr>
          <a:xfrm>
            <a:off x="5900962" y="1279563"/>
            <a:ext cx="2652971" cy="3060880"/>
            <a:chOff x="5399249" y="1260588"/>
            <a:chExt cx="2652971" cy="3060880"/>
          </a:xfrm>
        </p:grpSpPr>
        <p:sp>
          <p:nvSpPr>
            <p:cNvPr id="1238" name="Google Shape;1238;p26"/>
            <p:cNvSpPr/>
            <p:nvPr/>
          </p:nvSpPr>
          <p:spPr>
            <a:xfrm>
              <a:off x="5399249" y="1260588"/>
              <a:ext cx="2652971" cy="3060880"/>
            </a:xfrm>
            <a:custGeom>
              <a:rect b="b" l="l" r="r" t="t"/>
              <a:pathLst>
                <a:path extrusionOk="0" h="118823" w="102988">
                  <a:moveTo>
                    <a:pt x="6144" y="1"/>
                  </a:moveTo>
                  <a:cubicBezTo>
                    <a:pt x="2755" y="1"/>
                    <a:pt x="0" y="2724"/>
                    <a:pt x="0" y="6113"/>
                  </a:cubicBezTo>
                  <a:lnTo>
                    <a:pt x="0" y="112710"/>
                  </a:lnTo>
                  <a:cubicBezTo>
                    <a:pt x="0" y="116067"/>
                    <a:pt x="2755" y="118822"/>
                    <a:pt x="6144" y="118822"/>
                  </a:cubicBezTo>
                  <a:lnTo>
                    <a:pt x="96876" y="118822"/>
                  </a:lnTo>
                  <a:cubicBezTo>
                    <a:pt x="100264" y="118822"/>
                    <a:pt x="102988" y="116067"/>
                    <a:pt x="102988" y="112710"/>
                  </a:cubicBezTo>
                  <a:lnTo>
                    <a:pt x="102988" y="6113"/>
                  </a:lnTo>
                  <a:cubicBezTo>
                    <a:pt x="102988" y="2724"/>
                    <a:pt x="100233" y="1"/>
                    <a:pt x="96876" y="1"/>
                  </a:cubicBezTo>
                  <a:close/>
                </a:path>
              </a:pathLst>
            </a:custGeom>
            <a:solidFill>
              <a:srgbClr val="2A4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26"/>
            <p:cNvSpPr/>
            <p:nvPr/>
          </p:nvSpPr>
          <p:spPr>
            <a:xfrm>
              <a:off x="6644143" y="4085659"/>
              <a:ext cx="163988" cy="163988"/>
            </a:xfrm>
            <a:custGeom>
              <a:rect b="b" l="l" r="r" t="t"/>
              <a:pathLst>
                <a:path extrusionOk="0" h="6366" w="6366">
                  <a:moveTo>
                    <a:pt x="3167" y="0"/>
                  </a:moveTo>
                  <a:cubicBezTo>
                    <a:pt x="1425" y="0"/>
                    <a:pt x="0" y="1425"/>
                    <a:pt x="0" y="3167"/>
                  </a:cubicBezTo>
                  <a:cubicBezTo>
                    <a:pt x="0" y="4940"/>
                    <a:pt x="1425" y="6366"/>
                    <a:pt x="3167" y="6366"/>
                  </a:cubicBezTo>
                  <a:cubicBezTo>
                    <a:pt x="4940" y="6366"/>
                    <a:pt x="6366" y="4940"/>
                    <a:pt x="6366" y="3167"/>
                  </a:cubicBezTo>
                  <a:cubicBezTo>
                    <a:pt x="6366" y="1425"/>
                    <a:pt x="4940" y="0"/>
                    <a:pt x="3167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26"/>
            <p:cNvSpPr/>
            <p:nvPr/>
          </p:nvSpPr>
          <p:spPr>
            <a:xfrm>
              <a:off x="6404294" y="1348687"/>
              <a:ext cx="642867" cy="33488"/>
            </a:xfrm>
            <a:custGeom>
              <a:rect b="b" l="l" r="r" t="t"/>
              <a:pathLst>
                <a:path extrusionOk="0" h="1300" w="24956">
                  <a:moveTo>
                    <a:pt x="665" y="1"/>
                  </a:moveTo>
                  <a:cubicBezTo>
                    <a:pt x="317" y="1"/>
                    <a:pt x="0" y="286"/>
                    <a:pt x="0" y="634"/>
                  </a:cubicBezTo>
                  <a:lnTo>
                    <a:pt x="0" y="666"/>
                  </a:lnTo>
                  <a:cubicBezTo>
                    <a:pt x="0" y="1014"/>
                    <a:pt x="317" y="1299"/>
                    <a:pt x="665" y="1299"/>
                  </a:cubicBezTo>
                  <a:lnTo>
                    <a:pt x="24322" y="1299"/>
                  </a:lnTo>
                  <a:cubicBezTo>
                    <a:pt x="24671" y="1299"/>
                    <a:pt x="24956" y="1014"/>
                    <a:pt x="24956" y="666"/>
                  </a:cubicBezTo>
                  <a:lnTo>
                    <a:pt x="24956" y="634"/>
                  </a:lnTo>
                  <a:cubicBezTo>
                    <a:pt x="24956" y="286"/>
                    <a:pt x="24671" y="1"/>
                    <a:pt x="24322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1" name="Google Shape;1241;p26"/>
          <p:cNvSpPr/>
          <p:nvPr/>
        </p:nvSpPr>
        <p:spPr>
          <a:xfrm flipH="1">
            <a:off x="1214942" y="1453805"/>
            <a:ext cx="4012178" cy="2712412"/>
          </a:xfrm>
          <a:custGeom>
            <a:rect b="b" l="l" r="r" t="t"/>
            <a:pathLst>
              <a:path extrusionOk="0" h="90542" w="133929">
                <a:moveTo>
                  <a:pt x="20047" y="0"/>
                </a:moveTo>
                <a:cubicBezTo>
                  <a:pt x="19888" y="0"/>
                  <a:pt x="19762" y="127"/>
                  <a:pt x="19762" y="285"/>
                </a:cubicBezTo>
                <a:cubicBezTo>
                  <a:pt x="19762" y="443"/>
                  <a:pt x="19888" y="570"/>
                  <a:pt x="20047" y="570"/>
                </a:cubicBezTo>
                <a:lnTo>
                  <a:pt x="20078" y="570"/>
                </a:lnTo>
                <a:cubicBezTo>
                  <a:pt x="20268" y="570"/>
                  <a:pt x="20395" y="443"/>
                  <a:pt x="20395" y="285"/>
                </a:cubicBezTo>
                <a:cubicBezTo>
                  <a:pt x="20395" y="127"/>
                  <a:pt x="20268" y="0"/>
                  <a:pt x="20078" y="0"/>
                </a:cubicBezTo>
                <a:close/>
                <a:moveTo>
                  <a:pt x="21662" y="0"/>
                </a:moveTo>
                <a:cubicBezTo>
                  <a:pt x="21503" y="0"/>
                  <a:pt x="21377" y="127"/>
                  <a:pt x="21377" y="285"/>
                </a:cubicBezTo>
                <a:cubicBezTo>
                  <a:pt x="21377" y="443"/>
                  <a:pt x="21503" y="570"/>
                  <a:pt x="21662" y="570"/>
                </a:cubicBezTo>
                <a:lnTo>
                  <a:pt x="21725" y="570"/>
                </a:lnTo>
                <a:cubicBezTo>
                  <a:pt x="21883" y="570"/>
                  <a:pt x="22010" y="443"/>
                  <a:pt x="22010" y="285"/>
                </a:cubicBezTo>
                <a:cubicBezTo>
                  <a:pt x="22010" y="127"/>
                  <a:pt x="21883" y="0"/>
                  <a:pt x="21725" y="0"/>
                </a:cubicBezTo>
                <a:close/>
                <a:moveTo>
                  <a:pt x="23309" y="0"/>
                </a:moveTo>
                <a:cubicBezTo>
                  <a:pt x="23150" y="0"/>
                  <a:pt x="22992" y="127"/>
                  <a:pt x="22992" y="285"/>
                </a:cubicBezTo>
                <a:cubicBezTo>
                  <a:pt x="22992" y="443"/>
                  <a:pt x="23150" y="570"/>
                  <a:pt x="23309" y="570"/>
                </a:cubicBezTo>
                <a:lnTo>
                  <a:pt x="23340" y="570"/>
                </a:lnTo>
                <a:cubicBezTo>
                  <a:pt x="23499" y="570"/>
                  <a:pt x="23625" y="443"/>
                  <a:pt x="23625" y="285"/>
                </a:cubicBezTo>
                <a:cubicBezTo>
                  <a:pt x="23625" y="127"/>
                  <a:pt x="23499" y="0"/>
                  <a:pt x="23340" y="0"/>
                </a:cubicBezTo>
                <a:close/>
                <a:moveTo>
                  <a:pt x="24924" y="0"/>
                </a:moveTo>
                <a:cubicBezTo>
                  <a:pt x="24765" y="0"/>
                  <a:pt x="24639" y="127"/>
                  <a:pt x="24639" y="285"/>
                </a:cubicBezTo>
                <a:cubicBezTo>
                  <a:pt x="24639" y="443"/>
                  <a:pt x="24765" y="570"/>
                  <a:pt x="24924" y="570"/>
                </a:cubicBezTo>
                <a:lnTo>
                  <a:pt x="24955" y="570"/>
                </a:lnTo>
                <a:cubicBezTo>
                  <a:pt x="25114" y="570"/>
                  <a:pt x="25240" y="443"/>
                  <a:pt x="25240" y="285"/>
                </a:cubicBezTo>
                <a:cubicBezTo>
                  <a:pt x="25240" y="127"/>
                  <a:pt x="25082" y="0"/>
                  <a:pt x="24924" y="0"/>
                </a:cubicBezTo>
                <a:close/>
                <a:moveTo>
                  <a:pt x="26539" y="0"/>
                </a:moveTo>
                <a:cubicBezTo>
                  <a:pt x="26380" y="0"/>
                  <a:pt x="26254" y="127"/>
                  <a:pt x="26254" y="285"/>
                </a:cubicBezTo>
                <a:cubicBezTo>
                  <a:pt x="26254" y="443"/>
                  <a:pt x="26380" y="570"/>
                  <a:pt x="26539" y="570"/>
                </a:cubicBezTo>
                <a:lnTo>
                  <a:pt x="26570" y="570"/>
                </a:lnTo>
                <a:cubicBezTo>
                  <a:pt x="26760" y="570"/>
                  <a:pt x="26887" y="443"/>
                  <a:pt x="26887" y="285"/>
                </a:cubicBezTo>
                <a:cubicBezTo>
                  <a:pt x="26887" y="127"/>
                  <a:pt x="26760" y="0"/>
                  <a:pt x="26570" y="0"/>
                </a:cubicBezTo>
                <a:close/>
                <a:moveTo>
                  <a:pt x="28154" y="0"/>
                </a:moveTo>
                <a:cubicBezTo>
                  <a:pt x="27996" y="0"/>
                  <a:pt x="27869" y="127"/>
                  <a:pt x="27869" y="285"/>
                </a:cubicBezTo>
                <a:cubicBezTo>
                  <a:pt x="27869" y="443"/>
                  <a:pt x="27996" y="570"/>
                  <a:pt x="28154" y="570"/>
                </a:cubicBezTo>
                <a:lnTo>
                  <a:pt x="28217" y="570"/>
                </a:lnTo>
                <a:cubicBezTo>
                  <a:pt x="28376" y="570"/>
                  <a:pt x="28502" y="443"/>
                  <a:pt x="28502" y="285"/>
                </a:cubicBezTo>
                <a:cubicBezTo>
                  <a:pt x="28502" y="127"/>
                  <a:pt x="28376" y="0"/>
                  <a:pt x="28217" y="0"/>
                </a:cubicBezTo>
                <a:close/>
                <a:moveTo>
                  <a:pt x="29801" y="0"/>
                </a:moveTo>
                <a:cubicBezTo>
                  <a:pt x="29611" y="0"/>
                  <a:pt x="29484" y="127"/>
                  <a:pt x="29484" y="285"/>
                </a:cubicBezTo>
                <a:cubicBezTo>
                  <a:pt x="29484" y="443"/>
                  <a:pt x="29611" y="570"/>
                  <a:pt x="29801" y="570"/>
                </a:cubicBezTo>
                <a:lnTo>
                  <a:pt x="29832" y="570"/>
                </a:lnTo>
                <a:cubicBezTo>
                  <a:pt x="29991" y="570"/>
                  <a:pt x="30117" y="443"/>
                  <a:pt x="30117" y="285"/>
                </a:cubicBezTo>
                <a:cubicBezTo>
                  <a:pt x="30117" y="127"/>
                  <a:pt x="29991" y="0"/>
                  <a:pt x="29832" y="0"/>
                </a:cubicBezTo>
                <a:close/>
                <a:moveTo>
                  <a:pt x="31416" y="0"/>
                </a:moveTo>
                <a:cubicBezTo>
                  <a:pt x="31257" y="0"/>
                  <a:pt x="31131" y="127"/>
                  <a:pt x="31131" y="285"/>
                </a:cubicBezTo>
                <a:cubicBezTo>
                  <a:pt x="31131" y="443"/>
                  <a:pt x="31257" y="570"/>
                  <a:pt x="31416" y="570"/>
                </a:cubicBezTo>
                <a:lnTo>
                  <a:pt x="31447" y="570"/>
                </a:lnTo>
                <a:cubicBezTo>
                  <a:pt x="31606" y="570"/>
                  <a:pt x="31764" y="443"/>
                  <a:pt x="31764" y="285"/>
                </a:cubicBezTo>
                <a:cubicBezTo>
                  <a:pt x="31764" y="127"/>
                  <a:pt x="31606" y="0"/>
                  <a:pt x="31447" y="0"/>
                </a:cubicBezTo>
                <a:close/>
                <a:moveTo>
                  <a:pt x="33031" y="0"/>
                </a:moveTo>
                <a:cubicBezTo>
                  <a:pt x="32873" y="0"/>
                  <a:pt x="32746" y="127"/>
                  <a:pt x="32746" y="285"/>
                </a:cubicBezTo>
                <a:cubicBezTo>
                  <a:pt x="32746" y="443"/>
                  <a:pt x="32873" y="570"/>
                  <a:pt x="33031" y="570"/>
                </a:cubicBezTo>
                <a:lnTo>
                  <a:pt x="33063" y="570"/>
                </a:lnTo>
                <a:cubicBezTo>
                  <a:pt x="33253" y="570"/>
                  <a:pt x="33348" y="443"/>
                  <a:pt x="33348" y="285"/>
                </a:cubicBezTo>
                <a:cubicBezTo>
                  <a:pt x="33348" y="127"/>
                  <a:pt x="33189" y="0"/>
                  <a:pt x="33031" y="0"/>
                </a:cubicBezTo>
                <a:close/>
                <a:moveTo>
                  <a:pt x="34646" y="0"/>
                </a:moveTo>
                <a:cubicBezTo>
                  <a:pt x="34488" y="0"/>
                  <a:pt x="34361" y="127"/>
                  <a:pt x="34361" y="285"/>
                </a:cubicBezTo>
                <a:cubicBezTo>
                  <a:pt x="34361" y="443"/>
                  <a:pt x="34488" y="570"/>
                  <a:pt x="34646" y="570"/>
                </a:cubicBezTo>
                <a:lnTo>
                  <a:pt x="34709" y="570"/>
                </a:lnTo>
                <a:cubicBezTo>
                  <a:pt x="34868" y="570"/>
                  <a:pt x="34994" y="443"/>
                  <a:pt x="34994" y="285"/>
                </a:cubicBezTo>
                <a:cubicBezTo>
                  <a:pt x="34994" y="127"/>
                  <a:pt x="34868" y="0"/>
                  <a:pt x="34709" y="0"/>
                </a:cubicBezTo>
                <a:close/>
                <a:moveTo>
                  <a:pt x="36293" y="0"/>
                </a:moveTo>
                <a:cubicBezTo>
                  <a:pt x="36103" y="0"/>
                  <a:pt x="35976" y="127"/>
                  <a:pt x="35976" y="285"/>
                </a:cubicBezTo>
                <a:cubicBezTo>
                  <a:pt x="35976" y="443"/>
                  <a:pt x="36103" y="570"/>
                  <a:pt x="36293" y="570"/>
                </a:cubicBezTo>
                <a:lnTo>
                  <a:pt x="36324" y="570"/>
                </a:lnTo>
                <a:cubicBezTo>
                  <a:pt x="36483" y="570"/>
                  <a:pt x="36610" y="443"/>
                  <a:pt x="36610" y="285"/>
                </a:cubicBezTo>
                <a:cubicBezTo>
                  <a:pt x="36610" y="127"/>
                  <a:pt x="36483" y="0"/>
                  <a:pt x="36324" y="0"/>
                </a:cubicBezTo>
                <a:close/>
                <a:moveTo>
                  <a:pt x="37908" y="0"/>
                </a:moveTo>
                <a:cubicBezTo>
                  <a:pt x="37750" y="0"/>
                  <a:pt x="37623" y="127"/>
                  <a:pt x="37623" y="285"/>
                </a:cubicBezTo>
                <a:cubicBezTo>
                  <a:pt x="37623" y="443"/>
                  <a:pt x="37750" y="570"/>
                  <a:pt x="37908" y="570"/>
                </a:cubicBezTo>
                <a:lnTo>
                  <a:pt x="37940" y="570"/>
                </a:lnTo>
                <a:cubicBezTo>
                  <a:pt x="38098" y="570"/>
                  <a:pt x="38256" y="443"/>
                  <a:pt x="38256" y="285"/>
                </a:cubicBezTo>
                <a:cubicBezTo>
                  <a:pt x="38256" y="127"/>
                  <a:pt x="38098" y="0"/>
                  <a:pt x="37940" y="0"/>
                </a:cubicBezTo>
                <a:close/>
                <a:moveTo>
                  <a:pt x="39523" y="0"/>
                </a:moveTo>
                <a:cubicBezTo>
                  <a:pt x="39365" y="0"/>
                  <a:pt x="39238" y="127"/>
                  <a:pt x="39238" y="285"/>
                </a:cubicBezTo>
                <a:cubicBezTo>
                  <a:pt x="39238" y="443"/>
                  <a:pt x="39365" y="570"/>
                  <a:pt x="39523" y="570"/>
                </a:cubicBezTo>
                <a:lnTo>
                  <a:pt x="39555" y="570"/>
                </a:lnTo>
                <a:cubicBezTo>
                  <a:pt x="39745" y="570"/>
                  <a:pt x="39840" y="443"/>
                  <a:pt x="39840" y="285"/>
                </a:cubicBezTo>
                <a:cubicBezTo>
                  <a:pt x="39840" y="127"/>
                  <a:pt x="39681" y="0"/>
                  <a:pt x="39523" y="0"/>
                </a:cubicBezTo>
                <a:close/>
                <a:moveTo>
                  <a:pt x="41138" y="0"/>
                </a:moveTo>
                <a:cubicBezTo>
                  <a:pt x="40980" y="0"/>
                  <a:pt x="40853" y="127"/>
                  <a:pt x="40853" y="285"/>
                </a:cubicBezTo>
                <a:cubicBezTo>
                  <a:pt x="40853" y="443"/>
                  <a:pt x="40980" y="570"/>
                  <a:pt x="41138" y="570"/>
                </a:cubicBezTo>
                <a:lnTo>
                  <a:pt x="41202" y="570"/>
                </a:lnTo>
                <a:cubicBezTo>
                  <a:pt x="41360" y="570"/>
                  <a:pt x="41487" y="443"/>
                  <a:pt x="41487" y="285"/>
                </a:cubicBezTo>
                <a:cubicBezTo>
                  <a:pt x="41487" y="127"/>
                  <a:pt x="41360" y="0"/>
                  <a:pt x="41202" y="0"/>
                </a:cubicBezTo>
                <a:close/>
                <a:moveTo>
                  <a:pt x="42785" y="0"/>
                </a:moveTo>
                <a:cubicBezTo>
                  <a:pt x="42627" y="0"/>
                  <a:pt x="42468" y="127"/>
                  <a:pt x="42468" y="285"/>
                </a:cubicBezTo>
                <a:cubicBezTo>
                  <a:pt x="42468" y="443"/>
                  <a:pt x="42627" y="570"/>
                  <a:pt x="42785" y="570"/>
                </a:cubicBezTo>
                <a:lnTo>
                  <a:pt x="42817" y="570"/>
                </a:lnTo>
                <a:cubicBezTo>
                  <a:pt x="42975" y="570"/>
                  <a:pt x="43102" y="443"/>
                  <a:pt x="43102" y="285"/>
                </a:cubicBezTo>
                <a:cubicBezTo>
                  <a:pt x="43102" y="127"/>
                  <a:pt x="42975" y="0"/>
                  <a:pt x="42817" y="0"/>
                </a:cubicBezTo>
                <a:close/>
                <a:moveTo>
                  <a:pt x="44400" y="0"/>
                </a:moveTo>
                <a:cubicBezTo>
                  <a:pt x="44242" y="0"/>
                  <a:pt x="44083" y="127"/>
                  <a:pt x="44083" y="285"/>
                </a:cubicBezTo>
                <a:cubicBezTo>
                  <a:pt x="44083" y="443"/>
                  <a:pt x="44242" y="570"/>
                  <a:pt x="44400" y="570"/>
                </a:cubicBezTo>
                <a:lnTo>
                  <a:pt x="44432" y="570"/>
                </a:lnTo>
                <a:cubicBezTo>
                  <a:pt x="44590" y="570"/>
                  <a:pt x="44748" y="443"/>
                  <a:pt x="44748" y="285"/>
                </a:cubicBezTo>
                <a:cubicBezTo>
                  <a:pt x="44748" y="127"/>
                  <a:pt x="44590" y="0"/>
                  <a:pt x="44432" y="0"/>
                </a:cubicBezTo>
                <a:close/>
                <a:moveTo>
                  <a:pt x="46015" y="0"/>
                </a:moveTo>
                <a:cubicBezTo>
                  <a:pt x="45857" y="0"/>
                  <a:pt x="45730" y="127"/>
                  <a:pt x="45730" y="285"/>
                </a:cubicBezTo>
                <a:cubicBezTo>
                  <a:pt x="45730" y="443"/>
                  <a:pt x="45857" y="570"/>
                  <a:pt x="46015" y="570"/>
                </a:cubicBezTo>
                <a:lnTo>
                  <a:pt x="46047" y="570"/>
                </a:lnTo>
                <a:cubicBezTo>
                  <a:pt x="46237" y="570"/>
                  <a:pt x="46364" y="443"/>
                  <a:pt x="46364" y="285"/>
                </a:cubicBezTo>
                <a:cubicBezTo>
                  <a:pt x="46364" y="127"/>
                  <a:pt x="46237" y="0"/>
                  <a:pt x="46047" y="0"/>
                </a:cubicBezTo>
                <a:close/>
                <a:moveTo>
                  <a:pt x="47630" y="0"/>
                </a:moveTo>
                <a:cubicBezTo>
                  <a:pt x="47472" y="0"/>
                  <a:pt x="47345" y="127"/>
                  <a:pt x="47345" y="285"/>
                </a:cubicBezTo>
                <a:cubicBezTo>
                  <a:pt x="47345" y="443"/>
                  <a:pt x="47472" y="570"/>
                  <a:pt x="47630" y="570"/>
                </a:cubicBezTo>
                <a:lnTo>
                  <a:pt x="47694" y="570"/>
                </a:lnTo>
                <a:cubicBezTo>
                  <a:pt x="47852" y="570"/>
                  <a:pt x="47947" y="443"/>
                  <a:pt x="47947" y="285"/>
                </a:cubicBezTo>
                <a:cubicBezTo>
                  <a:pt x="47947" y="127"/>
                  <a:pt x="47820" y="0"/>
                  <a:pt x="47630" y="0"/>
                </a:cubicBezTo>
                <a:close/>
                <a:moveTo>
                  <a:pt x="49277" y="0"/>
                </a:moveTo>
                <a:cubicBezTo>
                  <a:pt x="49087" y="0"/>
                  <a:pt x="48960" y="127"/>
                  <a:pt x="48960" y="285"/>
                </a:cubicBezTo>
                <a:cubicBezTo>
                  <a:pt x="48960" y="443"/>
                  <a:pt x="49087" y="570"/>
                  <a:pt x="49277" y="570"/>
                </a:cubicBezTo>
                <a:lnTo>
                  <a:pt x="49309" y="570"/>
                </a:lnTo>
                <a:cubicBezTo>
                  <a:pt x="49467" y="570"/>
                  <a:pt x="49594" y="443"/>
                  <a:pt x="49594" y="285"/>
                </a:cubicBezTo>
                <a:cubicBezTo>
                  <a:pt x="49594" y="127"/>
                  <a:pt x="49467" y="0"/>
                  <a:pt x="49309" y="0"/>
                </a:cubicBezTo>
                <a:close/>
                <a:moveTo>
                  <a:pt x="50892" y="0"/>
                </a:moveTo>
                <a:cubicBezTo>
                  <a:pt x="50734" y="0"/>
                  <a:pt x="50607" y="127"/>
                  <a:pt x="50607" y="285"/>
                </a:cubicBezTo>
                <a:cubicBezTo>
                  <a:pt x="50607" y="443"/>
                  <a:pt x="50734" y="570"/>
                  <a:pt x="50892" y="570"/>
                </a:cubicBezTo>
                <a:lnTo>
                  <a:pt x="50924" y="570"/>
                </a:lnTo>
                <a:cubicBezTo>
                  <a:pt x="51082" y="570"/>
                  <a:pt x="51241" y="443"/>
                  <a:pt x="51241" y="285"/>
                </a:cubicBezTo>
                <a:cubicBezTo>
                  <a:pt x="51241" y="127"/>
                  <a:pt x="51082" y="0"/>
                  <a:pt x="50924" y="0"/>
                </a:cubicBezTo>
                <a:close/>
                <a:moveTo>
                  <a:pt x="52507" y="0"/>
                </a:moveTo>
                <a:cubicBezTo>
                  <a:pt x="52349" y="0"/>
                  <a:pt x="52222" y="127"/>
                  <a:pt x="52222" y="285"/>
                </a:cubicBezTo>
                <a:cubicBezTo>
                  <a:pt x="52222" y="443"/>
                  <a:pt x="52349" y="570"/>
                  <a:pt x="52507" y="570"/>
                </a:cubicBezTo>
                <a:lnTo>
                  <a:pt x="52539" y="570"/>
                </a:lnTo>
                <a:cubicBezTo>
                  <a:pt x="52729" y="570"/>
                  <a:pt x="52856" y="443"/>
                  <a:pt x="52856" y="285"/>
                </a:cubicBezTo>
                <a:cubicBezTo>
                  <a:pt x="52856" y="127"/>
                  <a:pt x="52729" y="0"/>
                  <a:pt x="52539" y="0"/>
                </a:cubicBezTo>
                <a:close/>
                <a:moveTo>
                  <a:pt x="54123" y="0"/>
                </a:moveTo>
                <a:cubicBezTo>
                  <a:pt x="53964" y="0"/>
                  <a:pt x="53837" y="127"/>
                  <a:pt x="53837" y="285"/>
                </a:cubicBezTo>
                <a:cubicBezTo>
                  <a:pt x="53837" y="443"/>
                  <a:pt x="53964" y="570"/>
                  <a:pt x="54123" y="570"/>
                </a:cubicBezTo>
                <a:lnTo>
                  <a:pt x="54186" y="570"/>
                </a:lnTo>
                <a:cubicBezTo>
                  <a:pt x="54344" y="570"/>
                  <a:pt x="54471" y="443"/>
                  <a:pt x="54471" y="285"/>
                </a:cubicBezTo>
                <a:cubicBezTo>
                  <a:pt x="54471" y="127"/>
                  <a:pt x="54344" y="0"/>
                  <a:pt x="54186" y="0"/>
                </a:cubicBezTo>
                <a:close/>
                <a:moveTo>
                  <a:pt x="55769" y="0"/>
                </a:moveTo>
                <a:cubicBezTo>
                  <a:pt x="55611" y="0"/>
                  <a:pt x="55453" y="127"/>
                  <a:pt x="55453" y="285"/>
                </a:cubicBezTo>
                <a:cubicBezTo>
                  <a:pt x="55453" y="443"/>
                  <a:pt x="55611" y="570"/>
                  <a:pt x="55769" y="570"/>
                </a:cubicBezTo>
                <a:lnTo>
                  <a:pt x="55801" y="570"/>
                </a:lnTo>
                <a:cubicBezTo>
                  <a:pt x="55959" y="570"/>
                  <a:pt x="56086" y="443"/>
                  <a:pt x="56086" y="285"/>
                </a:cubicBezTo>
                <a:cubicBezTo>
                  <a:pt x="56086" y="127"/>
                  <a:pt x="55928" y="0"/>
                  <a:pt x="55769" y="0"/>
                </a:cubicBezTo>
                <a:close/>
                <a:moveTo>
                  <a:pt x="57384" y="0"/>
                </a:moveTo>
                <a:cubicBezTo>
                  <a:pt x="57226" y="0"/>
                  <a:pt x="57099" y="127"/>
                  <a:pt x="57099" y="285"/>
                </a:cubicBezTo>
                <a:cubicBezTo>
                  <a:pt x="57099" y="443"/>
                  <a:pt x="57226" y="570"/>
                  <a:pt x="57384" y="570"/>
                </a:cubicBezTo>
                <a:lnTo>
                  <a:pt x="57416" y="570"/>
                </a:lnTo>
                <a:cubicBezTo>
                  <a:pt x="57574" y="570"/>
                  <a:pt x="57733" y="443"/>
                  <a:pt x="57733" y="285"/>
                </a:cubicBezTo>
                <a:cubicBezTo>
                  <a:pt x="57733" y="127"/>
                  <a:pt x="57574" y="0"/>
                  <a:pt x="57416" y="0"/>
                </a:cubicBezTo>
                <a:close/>
                <a:moveTo>
                  <a:pt x="59000" y="0"/>
                </a:moveTo>
                <a:cubicBezTo>
                  <a:pt x="58841" y="0"/>
                  <a:pt x="58715" y="127"/>
                  <a:pt x="58715" y="285"/>
                </a:cubicBezTo>
                <a:cubicBezTo>
                  <a:pt x="58715" y="443"/>
                  <a:pt x="58841" y="570"/>
                  <a:pt x="59000" y="570"/>
                </a:cubicBezTo>
                <a:lnTo>
                  <a:pt x="59031" y="570"/>
                </a:lnTo>
                <a:cubicBezTo>
                  <a:pt x="59221" y="570"/>
                  <a:pt x="59348" y="443"/>
                  <a:pt x="59348" y="285"/>
                </a:cubicBezTo>
                <a:cubicBezTo>
                  <a:pt x="59348" y="127"/>
                  <a:pt x="59221" y="0"/>
                  <a:pt x="59031" y="0"/>
                </a:cubicBezTo>
                <a:close/>
                <a:moveTo>
                  <a:pt x="60615" y="0"/>
                </a:moveTo>
                <a:cubicBezTo>
                  <a:pt x="60456" y="0"/>
                  <a:pt x="60330" y="127"/>
                  <a:pt x="60330" y="285"/>
                </a:cubicBezTo>
                <a:cubicBezTo>
                  <a:pt x="60330" y="443"/>
                  <a:pt x="60456" y="570"/>
                  <a:pt x="60615" y="570"/>
                </a:cubicBezTo>
                <a:lnTo>
                  <a:pt x="60678" y="570"/>
                </a:lnTo>
                <a:cubicBezTo>
                  <a:pt x="60836" y="570"/>
                  <a:pt x="60963" y="443"/>
                  <a:pt x="60963" y="285"/>
                </a:cubicBezTo>
                <a:cubicBezTo>
                  <a:pt x="60963" y="127"/>
                  <a:pt x="60836" y="0"/>
                  <a:pt x="60678" y="0"/>
                </a:cubicBezTo>
                <a:close/>
                <a:moveTo>
                  <a:pt x="62261" y="0"/>
                </a:moveTo>
                <a:cubicBezTo>
                  <a:pt x="62071" y="0"/>
                  <a:pt x="61945" y="127"/>
                  <a:pt x="61945" y="285"/>
                </a:cubicBezTo>
                <a:cubicBezTo>
                  <a:pt x="61945" y="443"/>
                  <a:pt x="62071" y="570"/>
                  <a:pt x="62261" y="570"/>
                </a:cubicBezTo>
                <a:lnTo>
                  <a:pt x="62293" y="570"/>
                </a:lnTo>
                <a:cubicBezTo>
                  <a:pt x="62451" y="570"/>
                  <a:pt x="62578" y="443"/>
                  <a:pt x="62578" y="285"/>
                </a:cubicBezTo>
                <a:cubicBezTo>
                  <a:pt x="62578" y="127"/>
                  <a:pt x="62451" y="0"/>
                  <a:pt x="62293" y="0"/>
                </a:cubicBezTo>
                <a:close/>
                <a:moveTo>
                  <a:pt x="63877" y="0"/>
                </a:moveTo>
                <a:cubicBezTo>
                  <a:pt x="63718" y="0"/>
                  <a:pt x="63592" y="127"/>
                  <a:pt x="63592" y="285"/>
                </a:cubicBezTo>
                <a:cubicBezTo>
                  <a:pt x="63592" y="443"/>
                  <a:pt x="63718" y="570"/>
                  <a:pt x="63877" y="570"/>
                </a:cubicBezTo>
                <a:lnTo>
                  <a:pt x="63908" y="570"/>
                </a:lnTo>
                <a:cubicBezTo>
                  <a:pt x="64067" y="570"/>
                  <a:pt x="64193" y="443"/>
                  <a:pt x="64193" y="285"/>
                </a:cubicBezTo>
                <a:cubicBezTo>
                  <a:pt x="64193" y="127"/>
                  <a:pt x="64035" y="0"/>
                  <a:pt x="63877" y="0"/>
                </a:cubicBezTo>
                <a:close/>
                <a:moveTo>
                  <a:pt x="65492" y="0"/>
                </a:moveTo>
                <a:cubicBezTo>
                  <a:pt x="65333" y="0"/>
                  <a:pt x="65207" y="127"/>
                  <a:pt x="65207" y="285"/>
                </a:cubicBezTo>
                <a:cubicBezTo>
                  <a:pt x="65207" y="443"/>
                  <a:pt x="65333" y="570"/>
                  <a:pt x="65492" y="570"/>
                </a:cubicBezTo>
                <a:lnTo>
                  <a:pt x="65523" y="570"/>
                </a:lnTo>
                <a:cubicBezTo>
                  <a:pt x="65713" y="570"/>
                  <a:pt x="65840" y="443"/>
                  <a:pt x="65840" y="285"/>
                </a:cubicBezTo>
                <a:cubicBezTo>
                  <a:pt x="65840" y="127"/>
                  <a:pt x="65713" y="0"/>
                  <a:pt x="65523" y="0"/>
                </a:cubicBezTo>
                <a:close/>
                <a:moveTo>
                  <a:pt x="67107" y="0"/>
                </a:moveTo>
                <a:cubicBezTo>
                  <a:pt x="66948" y="0"/>
                  <a:pt x="66822" y="127"/>
                  <a:pt x="66822" y="285"/>
                </a:cubicBezTo>
                <a:cubicBezTo>
                  <a:pt x="66822" y="443"/>
                  <a:pt x="66948" y="570"/>
                  <a:pt x="67107" y="570"/>
                </a:cubicBezTo>
                <a:lnTo>
                  <a:pt x="67170" y="570"/>
                </a:lnTo>
                <a:cubicBezTo>
                  <a:pt x="67329" y="570"/>
                  <a:pt x="67455" y="443"/>
                  <a:pt x="67455" y="285"/>
                </a:cubicBezTo>
                <a:cubicBezTo>
                  <a:pt x="67455" y="127"/>
                  <a:pt x="67329" y="0"/>
                  <a:pt x="67170" y="0"/>
                </a:cubicBezTo>
                <a:close/>
                <a:moveTo>
                  <a:pt x="68754" y="0"/>
                </a:moveTo>
                <a:cubicBezTo>
                  <a:pt x="68595" y="0"/>
                  <a:pt x="68437" y="127"/>
                  <a:pt x="68437" y="285"/>
                </a:cubicBezTo>
                <a:cubicBezTo>
                  <a:pt x="68437" y="443"/>
                  <a:pt x="68595" y="570"/>
                  <a:pt x="68754" y="570"/>
                </a:cubicBezTo>
                <a:lnTo>
                  <a:pt x="68785" y="570"/>
                </a:lnTo>
                <a:cubicBezTo>
                  <a:pt x="68944" y="570"/>
                  <a:pt x="69070" y="443"/>
                  <a:pt x="69070" y="285"/>
                </a:cubicBezTo>
                <a:cubicBezTo>
                  <a:pt x="69070" y="127"/>
                  <a:pt x="68944" y="0"/>
                  <a:pt x="68785" y="0"/>
                </a:cubicBezTo>
                <a:close/>
                <a:moveTo>
                  <a:pt x="70369" y="0"/>
                </a:moveTo>
                <a:cubicBezTo>
                  <a:pt x="70210" y="0"/>
                  <a:pt x="70084" y="127"/>
                  <a:pt x="70084" y="285"/>
                </a:cubicBezTo>
                <a:cubicBezTo>
                  <a:pt x="70084" y="443"/>
                  <a:pt x="70210" y="570"/>
                  <a:pt x="70369" y="570"/>
                </a:cubicBezTo>
                <a:lnTo>
                  <a:pt x="70400" y="570"/>
                </a:lnTo>
                <a:cubicBezTo>
                  <a:pt x="70559" y="570"/>
                  <a:pt x="70685" y="443"/>
                  <a:pt x="70685" y="285"/>
                </a:cubicBezTo>
                <a:cubicBezTo>
                  <a:pt x="70685" y="127"/>
                  <a:pt x="70527" y="0"/>
                  <a:pt x="70369" y="0"/>
                </a:cubicBezTo>
                <a:close/>
                <a:moveTo>
                  <a:pt x="71984" y="0"/>
                </a:moveTo>
                <a:cubicBezTo>
                  <a:pt x="71826" y="0"/>
                  <a:pt x="71699" y="127"/>
                  <a:pt x="71699" y="285"/>
                </a:cubicBezTo>
                <a:cubicBezTo>
                  <a:pt x="71699" y="443"/>
                  <a:pt x="71826" y="570"/>
                  <a:pt x="71984" y="570"/>
                </a:cubicBezTo>
                <a:lnTo>
                  <a:pt x="72016" y="570"/>
                </a:lnTo>
                <a:cubicBezTo>
                  <a:pt x="72206" y="570"/>
                  <a:pt x="72332" y="443"/>
                  <a:pt x="72332" y="285"/>
                </a:cubicBezTo>
                <a:cubicBezTo>
                  <a:pt x="72332" y="127"/>
                  <a:pt x="72206" y="0"/>
                  <a:pt x="72016" y="0"/>
                </a:cubicBezTo>
                <a:close/>
                <a:moveTo>
                  <a:pt x="73599" y="0"/>
                </a:moveTo>
                <a:cubicBezTo>
                  <a:pt x="73441" y="0"/>
                  <a:pt x="73314" y="127"/>
                  <a:pt x="73314" y="285"/>
                </a:cubicBezTo>
                <a:cubicBezTo>
                  <a:pt x="73314" y="443"/>
                  <a:pt x="73441" y="570"/>
                  <a:pt x="73599" y="570"/>
                </a:cubicBezTo>
                <a:lnTo>
                  <a:pt x="73662" y="570"/>
                </a:lnTo>
                <a:cubicBezTo>
                  <a:pt x="73821" y="570"/>
                  <a:pt x="73947" y="443"/>
                  <a:pt x="73947" y="285"/>
                </a:cubicBezTo>
                <a:cubicBezTo>
                  <a:pt x="73947" y="127"/>
                  <a:pt x="73821" y="0"/>
                  <a:pt x="73662" y="0"/>
                </a:cubicBezTo>
                <a:close/>
                <a:moveTo>
                  <a:pt x="75246" y="0"/>
                </a:moveTo>
                <a:cubicBezTo>
                  <a:pt x="75087" y="0"/>
                  <a:pt x="74929" y="127"/>
                  <a:pt x="74929" y="285"/>
                </a:cubicBezTo>
                <a:cubicBezTo>
                  <a:pt x="74929" y="443"/>
                  <a:pt x="75087" y="570"/>
                  <a:pt x="75246" y="570"/>
                </a:cubicBezTo>
                <a:lnTo>
                  <a:pt x="75277" y="570"/>
                </a:lnTo>
                <a:cubicBezTo>
                  <a:pt x="75436" y="570"/>
                  <a:pt x="75562" y="443"/>
                  <a:pt x="75562" y="285"/>
                </a:cubicBezTo>
                <a:cubicBezTo>
                  <a:pt x="75562" y="127"/>
                  <a:pt x="75436" y="0"/>
                  <a:pt x="75277" y="0"/>
                </a:cubicBezTo>
                <a:close/>
                <a:moveTo>
                  <a:pt x="76861" y="0"/>
                </a:moveTo>
                <a:cubicBezTo>
                  <a:pt x="76703" y="0"/>
                  <a:pt x="76544" y="127"/>
                  <a:pt x="76544" y="285"/>
                </a:cubicBezTo>
                <a:cubicBezTo>
                  <a:pt x="76544" y="443"/>
                  <a:pt x="76703" y="570"/>
                  <a:pt x="76861" y="570"/>
                </a:cubicBezTo>
                <a:lnTo>
                  <a:pt x="76893" y="570"/>
                </a:lnTo>
                <a:cubicBezTo>
                  <a:pt x="77051" y="570"/>
                  <a:pt x="77209" y="443"/>
                  <a:pt x="77209" y="285"/>
                </a:cubicBezTo>
                <a:cubicBezTo>
                  <a:pt x="77209" y="127"/>
                  <a:pt x="77051" y="0"/>
                  <a:pt x="76893" y="0"/>
                </a:cubicBezTo>
                <a:close/>
                <a:moveTo>
                  <a:pt x="78476" y="0"/>
                </a:moveTo>
                <a:cubicBezTo>
                  <a:pt x="78318" y="0"/>
                  <a:pt x="78191" y="127"/>
                  <a:pt x="78191" y="285"/>
                </a:cubicBezTo>
                <a:cubicBezTo>
                  <a:pt x="78191" y="443"/>
                  <a:pt x="78318" y="570"/>
                  <a:pt x="78476" y="570"/>
                </a:cubicBezTo>
                <a:lnTo>
                  <a:pt x="78508" y="570"/>
                </a:lnTo>
                <a:cubicBezTo>
                  <a:pt x="78698" y="570"/>
                  <a:pt x="78824" y="443"/>
                  <a:pt x="78824" y="285"/>
                </a:cubicBezTo>
                <a:cubicBezTo>
                  <a:pt x="78824" y="127"/>
                  <a:pt x="78698" y="0"/>
                  <a:pt x="78508" y="0"/>
                </a:cubicBezTo>
                <a:close/>
                <a:moveTo>
                  <a:pt x="80091" y="0"/>
                </a:moveTo>
                <a:cubicBezTo>
                  <a:pt x="79933" y="0"/>
                  <a:pt x="79806" y="127"/>
                  <a:pt x="79806" y="285"/>
                </a:cubicBezTo>
                <a:cubicBezTo>
                  <a:pt x="79806" y="443"/>
                  <a:pt x="79933" y="570"/>
                  <a:pt x="80091" y="570"/>
                </a:cubicBezTo>
                <a:lnTo>
                  <a:pt x="80154" y="570"/>
                </a:lnTo>
                <a:cubicBezTo>
                  <a:pt x="80313" y="570"/>
                  <a:pt x="80408" y="443"/>
                  <a:pt x="80408" y="285"/>
                </a:cubicBezTo>
                <a:cubicBezTo>
                  <a:pt x="80408" y="127"/>
                  <a:pt x="80281" y="0"/>
                  <a:pt x="80091" y="0"/>
                </a:cubicBezTo>
                <a:close/>
                <a:moveTo>
                  <a:pt x="81738" y="0"/>
                </a:moveTo>
                <a:cubicBezTo>
                  <a:pt x="81580" y="0"/>
                  <a:pt x="81421" y="127"/>
                  <a:pt x="81421" y="285"/>
                </a:cubicBezTo>
                <a:cubicBezTo>
                  <a:pt x="81421" y="443"/>
                  <a:pt x="81580" y="570"/>
                  <a:pt x="81738" y="570"/>
                </a:cubicBezTo>
                <a:lnTo>
                  <a:pt x="81770" y="570"/>
                </a:lnTo>
                <a:cubicBezTo>
                  <a:pt x="81928" y="570"/>
                  <a:pt x="82055" y="443"/>
                  <a:pt x="82055" y="285"/>
                </a:cubicBezTo>
                <a:cubicBezTo>
                  <a:pt x="82055" y="127"/>
                  <a:pt x="81928" y="0"/>
                  <a:pt x="81770" y="0"/>
                </a:cubicBezTo>
                <a:close/>
                <a:moveTo>
                  <a:pt x="83353" y="0"/>
                </a:moveTo>
                <a:cubicBezTo>
                  <a:pt x="83195" y="0"/>
                  <a:pt x="83036" y="127"/>
                  <a:pt x="83036" y="285"/>
                </a:cubicBezTo>
                <a:cubicBezTo>
                  <a:pt x="83036" y="443"/>
                  <a:pt x="83195" y="570"/>
                  <a:pt x="83353" y="570"/>
                </a:cubicBezTo>
                <a:lnTo>
                  <a:pt x="83385" y="570"/>
                </a:lnTo>
                <a:cubicBezTo>
                  <a:pt x="83543" y="570"/>
                  <a:pt x="83670" y="443"/>
                  <a:pt x="83670" y="285"/>
                </a:cubicBezTo>
                <a:cubicBezTo>
                  <a:pt x="83670" y="127"/>
                  <a:pt x="83543" y="0"/>
                  <a:pt x="83385" y="0"/>
                </a:cubicBezTo>
                <a:close/>
                <a:moveTo>
                  <a:pt x="84968" y="0"/>
                </a:moveTo>
                <a:cubicBezTo>
                  <a:pt x="84810" y="0"/>
                  <a:pt x="84683" y="127"/>
                  <a:pt x="84683" y="285"/>
                </a:cubicBezTo>
                <a:cubicBezTo>
                  <a:pt x="84683" y="443"/>
                  <a:pt x="84810" y="570"/>
                  <a:pt x="84968" y="570"/>
                </a:cubicBezTo>
                <a:lnTo>
                  <a:pt x="85000" y="570"/>
                </a:lnTo>
                <a:cubicBezTo>
                  <a:pt x="85190" y="570"/>
                  <a:pt x="85317" y="443"/>
                  <a:pt x="85317" y="285"/>
                </a:cubicBezTo>
                <a:cubicBezTo>
                  <a:pt x="85317" y="127"/>
                  <a:pt x="85158" y="0"/>
                  <a:pt x="85000" y="0"/>
                </a:cubicBezTo>
                <a:close/>
                <a:moveTo>
                  <a:pt x="86583" y="0"/>
                </a:moveTo>
                <a:cubicBezTo>
                  <a:pt x="86425" y="0"/>
                  <a:pt x="86298" y="127"/>
                  <a:pt x="86298" y="285"/>
                </a:cubicBezTo>
                <a:cubicBezTo>
                  <a:pt x="86298" y="443"/>
                  <a:pt x="86425" y="570"/>
                  <a:pt x="86583" y="570"/>
                </a:cubicBezTo>
                <a:lnTo>
                  <a:pt x="86647" y="570"/>
                </a:lnTo>
                <a:cubicBezTo>
                  <a:pt x="86805" y="570"/>
                  <a:pt x="86932" y="443"/>
                  <a:pt x="86932" y="285"/>
                </a:cubicBezTo>
                <a:cubicBezTo>
                  <a:pt x="86932" y="127"/>
                  <a:pt x="86805" y="0"/>
                  <a:pt x="86647" y="0"/>
                </a:cubicBezTo>
                <a:close/>
                <a:moveTo>
                  <a:pt x="88230" y="0"/>
                </a:moveTo>
                <a:cubicBezTo>
                  <a:pt x="88072" y="0"/>
                  <a:pt x="87913" y="127"/>
                  <a:pt x="87913" y="285"/>
                </a:cubicBezTo>
                <a:cubicBezTo>
                  <a:pt x="87913" y="443"/>
                  <a:pt x="88072" y="570"/>
                  <a:pt x="88230" y="570"/>
                </a:cubicBezTo>
                <a:lnTo>
                  <a:pt x="88262" y="570"/>
                </a:lnTo>
                <a:cubicBezTo>
                  <a:pt x="88420" y="570"/>
                  <a:pt x="88547" y="443"/>
                  <a:pt x="88547" y="285"/>
                </a:cubicBezTo>
                <a:cubicBezTo>
                  <a:pt x="88547" y="127"/>
                  <a:pt x="88388" y="0"/>
                  <a:pt x="88230" y="0"/>
                </a:cubicBezTo>
                <a:close/>
                <a:moveTo>
                  <a:pt x="89845" y="0"/>
                </a:moveTo>
                <a:cubicBezTo>
                  <a:pt x="89687" y="0"/>
                  <a:pt x="89560" y="127"/>
                  <a:pt x="89560" y="285"/>
                </a:cubicBezTo>
                <a:cubicBezTo>
                  <a:pt x="89560" y="443"/>
                  <a:pt x="89687" y="570"/>
                  <a:pt x="89845" y="570"/>
                </a:cubicBezTo>
                <a:lnTo>
                  <a:pt x="89877" y="570"/>
                </a:lnTo>
                <a:cubicBezTo>
                  <a:pt x="90035" y="570"/>
                  <a:pt x="90194" y="443"/>
                  <a:pt x="90194" y="285"/>
                </a:cubicBezTo>
                <a:cubicBezTo>
                  <a:pt x="90194" y="127"/>
                  <a:pt x="90035" y="0"/>
                  <a:pt x="89877" y="0"/>
                </a:cubicBezTo>
                <a:close/>
                <a:moveTo>
                  <a:pt x="91460" y="0"/>
                </a:moveTo>
                <a:cubicBezTo>
                  <a:pt x="91302" y="0"/>
                  <a:pt x="91175" y="127"/>
                  <a:pt x="91175" y="285"/>
                </a:cubicBezTo>
                <a:cubicBezTo>
                  <a:pt x="91175" y="443"/>
                  <a:pt x="91302" y="570"/>
                  <a:pt x="91460" y="570"/>
                </a:cubicBezTo>
                <a:lnTo>
                  <a:pt x="91492" y="570"/>
                </a:lnTo>
                <a:cubicBezTo>
                  <a:pt x="91682" y="570"/>
                  <a:pt x="91809" y="443"/>
                  <a:pt x="91809" y="285"/>
                </a:cubicBezTo>
                <a:cubicBezTo>
                  <a:pt x="91809" y="127"/>
                  <a:pt x="91650" y="0"/>
                  <a:pt x="91492" y="0"/>
                </a:cubicBezTo>
                <a:close/>
                <a:moveTo>
                  <a:pt x="93075" y="0"/>
                </a:moveTo>
                <a:cubicBezTo>
                  <a:pt x="92917" y="0"/>
                  <a:pt x="92790" y="127"/>
                  <a:pt x="92790" y="285"/>
                </a:cubicBezTo>
                <a:cubicBezTo>
                  <a:pt x="92790" y="443"/>
                  <a:pt x="92917" y="570"/>
                  <a:pt x="93075" y="570"/>
                </a:cubicBezTo>
                <a:lnTo>
                  <a:pt x="93139" y="570"/>
                </a:lnTo>
                <a:cubicBezTo>
                  <a:pt x="93297" y="570"/>
                  <a:pt x="93424" y="443"/>
                  <a:pt x="93424" y="285"/>
                </a:cubicBezTo>
                <a:cubicBezTo>
                  <a:pt x="93424" y="127"/>
                  <a:pt x="93297" y="0"/>
                  <a:pt x="93139" y="0"/>
                </a:cubicBezTo>
                <a:close/>
                <a:moveTo>
                  <a:pt x="94722" y="0"/>
                </a:moveTo>
                <a:cubicBezTo>
                  <a:pt x="94564" y="0"/>
                  <a:pt x="94406" y="127"/>
                  <a:pt x="94406" y="285"/>
                </a:cubicBezTo>
                <a:cubicBezTo>
                  <a:pt x="94406" y="443"/>
                  <a:pt x="94564" y="570"/>
                  <a:pt x="94722" y="570"/>
                </a:cubicBezTo>
                <a:lnTo>
                  <a:pt x="94754" y="570"/>
                </a:lnTo>
                <a:cubicBezTo>
                  <a:pt x="94912" y="570"/>
                  <a:pt x="95039" y="443"/>
                  <a:pt x="95039" y="285"/>
                </a:cubicBezTo>
                <a:cubicBezTo>
                  <a:pt x="95039" y="127"/>
                  <a:pt x="94912" y="0"/>
                  <a:pt x="94754" y="0"/>
                </a:cubicBezTo>
                <a:close/>
                <a:moveTo>
                  <a:pt x="96337" y="0"/>
                </a:moveTo>
                <a:cubicBezTo>
                  <a:pt x="96179" y="0"/>
                  <a:pt x="96052" y="127"/>
                  <a:pt x="96052" y="285"/>
                </a:cubicBezTo>
                <a:cubicBezTo>
                  <a:pt x="96052" y="443"/>
                  <a:pt x="96179" y="570"/>
                  <a:pt x="96337" y="570"/>
                </a:cubicBezTo>
                <a:lnTo>
                  <a:pt x="96369" y="570"/>
                </a:lnTo>
                <a:cubicBezTo>
                  <a:pt x="96527" y="570"/>
                  <a:pt x="96654" y="443"/>
                  <a:pt x="96654" y="285"/>
                </a:cubicBezTo>
                <a:cubicBezTo>
                  <a:pt x="96654" y="127"/>
                  <a:pt x="96496" y="0"/>
                  <a:pt x="96337" y="0"/>
                </a:cubicBezTo>
                <a:close/>
                <a:moveTo>
                  <a:pt x="97952" y="0"/>
                </a:moveTo>
                <a:cubicBezTo>
                  <a:pt x="97794" y="0"/>
                  <a:pt x="97667" y="127"/>
                  <a:pt x="97667" y="285"/>
                </a:cubicBezTo>
                <a:cubicBezTo>
                  <a:pt x="97667" y="443"/>
                  <a:pt x="97794" y="570"/>
                  <a:pt x="97952" y="570"/>
                </a:cubicBezTo>
                <a:lnTo>
                  <a:pt x="97984" y="570"/>
                </a:lnTo>
                <a:cubicBezTo>
                  <a:pt x="98174" y="570"/>
                  <a:pt x="98301" y="443"/>
                  <a:pt x="98301" y="285"/>
                </a:cubicBezTo>
                <a:cubicBezTo>
                  <a:pt x="98301" y="127"/>
                  <a:pt x="98174" y="0"/>
                  <a:pt x="97984" y="0"/>
                </a:cubicBezTo>
                <a:close/>
                <a:moveTo>
                  <a:pt x="99568" y="0"/>
                </a:moveTo>
                <a:cubicBezTo>
                  <a:pt x="99409" y="0"/>
                  <a:pt x="99283" y="127"/>
                  <a:pt x="99283" y="285"/>
                </a:cubicBezTo>
                <a:cubicBezTo>
                  <a:pt x="99283" y="443"/>
                  <a:pt x="99409" y="570"/>
                  <a:pt x="99568" y="570"/>
                </a:cubicBezTo>
                <a:lnTo>
                  <a:pt x="99631" y="570"/>
                </a:lnTo>
                <a:cubicBezTo>
                  <a:pt x="99789" y="570"/>
                  <a:pt x="99916" y="443"/>
                  <a:pt x="99916" y="285"/>
                </a:cubicBezTo>
                <a:cubicBezTo>
                  <a:pt x="99916" y="127"/>
                  <a:pt x="99789" y="0"/>
                  <a:pt x="99631" y="0"/>
                </a:cubicBezTo>
                <a:close/>
                <a:moveTo>
                  <a:pt x="101214" y="0"/>
                </a:moveTo>
                <a:cubicBezTo>
                  <a:pt x="101056" y="0"/>
                  <a:pt x="100898" y="127"/>
                  <a:pt x="100898" y="285"/>
                </a:cubicBezTo>
                <a:cubicBezTo>
                  <a:pt x="100898" y="443"/>
                  <a:pt x="101056" y="570"/>
                  <a:pt x="101214" y="570"/>
                </a:cubicBezTo>
                <a:lnTo>
                  <a:pt x="101246" y="570"/>
                </a:lnTo>
                <a:cubicBezTo>
                  <a:pt x="101404" y="570"/>
                  <a:pt x="101531" y="443"/>
                  <a:pt x="101531" y="285"/>
                </a:cubicBezTo>
                <a:cubicBezTo>
                  <a:pt x="101531" y="127"/>
                  <a:pt x="101404" y="0"/>
                  <a:pt x="101246" y="0"/>
                </a:cubicBezTo>
                <a:close/>
                <a:moveTo>
                  <a:pt x="102830" y="0"/>
                </a:moveTo>
                <a:cubicBezTo>
                  <a:pt x="102671" y="0"/>
                  <a:pt x="102545" y="127"/>
                  <a:pt x="102545" y="285"/>
                </a:cubicBezTo>
                <a:cubicBezTo>
                  <a:pt x="102545" y="443"/>
                  <a:pt x="102671" y="570"/>
                  <a:pt x="102830" y="570"/>
                </a:cubicBezTo>
                <a:lnTo>
                  <a:pt x="102861" y="570"/>
                </a:lnTo>
                <a:cubicBezTo>
                  <a:pt x="103020" y="570"/>
                  <a:pt x="103178" y="443"/>
                  <a:pt x="103178" y="285"/>
                </a:cubicBezTo>
                <a:cubicBezTo>
                  <a:pt x="103178" y="127"/>
                  <a:pt x="103020" y="0"/>
                  <a:pt x="102861" y="0"/>
                </a:cubicBezTo>
                <a:close/>
                <a:moveTo>
                  <a:pt x="104445" y="0"/>
                </a:moveTo>
                <a:cubicBezTo>
                  <a:pt x="104286" y="0"/>
                  <a:pt x="104160" y="127"/>
                  <a:pt x="104160" y="285"/>
                </a:cubicBezTo>
                <a:cubicBezTo>
                  <a:pt x="104160" y="443"/>
                  <a:pt x="104286" y="570"/>
                  <a:pt x="104445" y="570"/>
                </a:cubicBezTo>
                <a:lnTo>
                  <a:pt x="104476" y="570"/>
                </a:lnTo>
                <a:cubicBezTo>
                  <a:pt x="104666" y="570"/>
                  <a:pt x="104761" y="443"/>
                  <a:pt x="104761" y="285"/>
                </a:cubicBezTo>
                <a:cubicBezTo>
                  <a:pt x="104761" y="127"/>
                  <a:pt x="104603" y="0"/>
                  <a:pt x="104445" y="0"/>
                </a:cubicBezTo>
                <a:close/>
                <a:moveTo>
                  <a:pt x="106060" y="0"/>
                </a:moveTo>
                <a:cubicBezTo>
                  <a:pt x="105901" y="0"/>
                  <a:pt x="105775" y="127"/>
                  <a:pt x="105775" y="285"/>
                </a:cubicBezTo>
                <a:cubicBezTo>
                  <a:pt x="105775" y="443"/>
                  <a:pt x="105901" y="570"/>
                  <a:pt x="106060" y="570"/>
                </a:cubicBezTo>
                <a:lnTo>
                  <a:pt x="106123" y="570"/>
                </a:lnTo>
                <a:cubicBezTo>
                  <a:pt x="106281" y="570"/>
                  <a:pt x="106408" y="443"/>
                  <a:pt x="106408" y="285"/>
                </a:cubicBezTo>
                <a:cubicBezTo>
                  <a:pt x="106408" y="127"/>
                  <a:pt x="106281" y="0"/>
                  <a:pt x="106123" y="0"/>
                </a:cubicBezTo>
                <a:close/>
                <a:moveTo>
                  <a:pt x="107707" y="0"/>
                </a:moveTo>
                <a:cubicBezTo>
                  <a:pt x="107548" y="0"/>
                  <a:pt x="107390" y="127"/>
                  <a:pt x="107390" y="285"/>
                </a:cubicBezTo>
                <a:cubicBezTo>
                  <a:pt x="107390" y="443"/>
                  <a:pt x="107548" y="570"/>
                  <a:pt x="107707" y="570"/>
                </a:cubicBezTo>
                <a:lnTo>
                  <a:pt x="107738" y="570"/>
                </a:lnTo>
                <a:cubicBezTo>
                  <a:pt x="107897" y="570"/>
                  <a:pt x="108023" y="443"/>
                  <a:pt x="108023" y="285"/>
                </a:cubicBezTo>
                <a:cubicBezTo>
                  <a:pt x="108023" y="127"/>
                  <a:pt x="107897" y="0"/>
                  <a:pt x="107738" y="0"/>
                </a:cubicBezTo>
                <a:close/>
                <a:moveTo>
                  <a:pt x="109322" y="0"/>
                </a:moveTo>
                <a:cubicBezTo>
                  <a:pt x="109163" y="0"/>
                  <a:pt x="109005" y="127"/>
                  <a:pt x="109005" y="285"/>
                </a:cubicBezTo>
                <a:cubicBezTo>
                  <a:pt x="109005" y="443"/>
                  <a:pt x="109163" y="570"/>
                  <a:pt x="109322" y="570"/>
                </a:cubicBezTo>
                <a:lnTo>
                  <a:pt x="109353" y="570"/>
                </a:lnTo>
                <a:cubicBezTo>
                  <a:pt x="109512" y="570"/>
                  <a:pt x="109670" y="443"/>
                  <a:pt x="109670" y="285"/>
                </a:cubicBezTo>
                <a:cubicBezTo>
                  <a:pt x="109670" y="127"/>
                  <a:pt x="109512" y="0"/>
                  <a:pt x="109353" y="0"/>
                </a:cubicBezTo>
                <a:close/>
                <a:moveTo>
                  <a:pt x="110937" y="0"/>
                </a:moveTo>
                <a:cubicBezTo>
                  <a:pt x="110778" y="0"/>
                  <a:pt x="110652" y="127"/>
                  <a:pt x="110652" y="285"/>
                </a:cubicBezTo>
                <a:cubicBezTo>
                  <a:pt x="110652" y="443"/>
                  <a:pt x="110778" y="570"/>
                  <a:pt x="110937" y="570"/>
                </a:cubicBezTo>
                <a:lnTo>
                  <a:pt x="110968" y="570"/>
                </a:lnTo>
                <a:cubicBezTo>
                  <a:pt x="111159" y="570"/>
                  <a:pt x="111285" y="443"/>
                  <a:pt x="111285" y="285"/>
                </a:cubicBezTo>
                <a:cubicBezTo>
                  <a:pt x="111285" y="127"/>
                  <a:pt x="111159" y="0"/>
                  <a:pt x="110968" y="0"/>
                </a:cubicBezTo>
                <a:close/>
                <a:moveTo>
                  <a:pt x="112552" y="0"/>
                </a:moveTo>
                <a:cubicBezTo>
                  <a:pt x="112394" y="0"/>
                  <a:pt x="112267" y="127"/>
                  <a:pt x="112267" y="285"/>
                </a:cubicBezTo>
                <a:cubicBezTo>
                  <a:pt x="112267" y="443"/>
                  <a:pt x="112394" y="570"/>
                  <a:pt x="112552" y="570"/>
                </a:cubicBezTo>
                <a:lnTo>
                  <a:pt x="112615" y="570"/>
                </a:lnTo>
                <a:cubicBezTo>
                  <a:pt x="112774" y="570"/>
                  <a:pt x="112869" y="443"/>
                  <a:pt x="112869" y="285"/>
                </a:cubicBezTo>
                <a:cubicBezTo>
                  <a:pt x="112869" y="127"/>
                  <a:pt x="112742" y="0"/>
                  <a:pt x="112552" y="0"/>
                </a:cubicBezTo>
                <a:close/>
                <a:moveTo>
                  <a:pt x="114199" y="0"/>
                </a:moveTo>
                <a:cubicBezTo>
                  <a:pt x="114040" y="0"/>
                  <a:pt x="113882" y="127"/>
                  <a:pt x="113882" y="285"/>
                </a:cubicBezTo>
                <a:cubicBezTo>
                  <a:pt x="113882" y="443"/>
                  <a:pt x="114040" y="570"/>
                  <a:pt x="114199" y="570"/>
                </a:cubicBezTo>
                <a:lnTo>
                  <a:pt x="114230" y="570"/>
                </a:lnTo>
                <a:cubicBezTo>
                  <a:pt x="114389" y="570"/>
                  <a:pt x="114515" y="443"/>
                  <a:pt x="114515" y="285"/>
                </a:cubicBezTo>
                <a:cubicBezTo>
                  <a:pt x="114515" y="127"/>
                  <a:pt x="114389" y="0"/>
                  <a:pt x="114230" y="0"/>
                </a:cubicBezTo>
                <a:close/>
                <a:moveTo>
                  <a:pt x="115814" y="0"/>
                </a:moveTo>
                <a:cubicBezTo>
                  <a:pt x="115656" y="0"/>
                  <a:pt x="115497" y="127"/>
                  <a:pt x="115497" y="285"/>
                </a:cubicBezTo>
                <a:cubicBezTo>
                  <a:pt x="115497" y="443"/>
                  <a:pt x="115656" y="570"/>
                  <a:pt x="115814" y="570"/>
                </a:cubicBezTo>
                <a:lnTo>
                  <a:pt x="115846" y="570"/>
                </a:lnTo>
                <a:cubicBezTo>
                  <a:pt x="116004" y="570"/>
                  <a:pt x="116131" y="443"/>
                  <a:pt x="116131" y="285"/>
                </a:cubicBezTo>
                <a:cubicBezTo>
                  <a:pt x="116131" y="127"/>
                  <a:pt x="116004" y="0"/>
                  <a:pt x="115846" y="0"/>
                </a:cubicBezTo>
                <a:close/>
                <a:moveTo>
                  <a:pt x="117429" y="0"/>
                </a:moveTo>
                <a:cubicBezTo>
                  <a:pt x="117271" y="0"/>
                  <a:pt x="117144" y="127"/>
                  <a:pt x="117144" y="285"/>
                </a:cubicBezTo>
                <a:cubicBezTo>
                  <a:pt x="117144" y="443"/>
                  <a:pt x="117271" y="570"/>
                  <a:pt x="117429" y="570"/>
                </a:cubicBezTo>
                <a:lnTo>
                  <a:pt x="117461" y="570"/>
                </a:lnTo>
                <a:cubicBezTo>
                  <a:pt x="117651" y="570"/>
                  <a:pt x="117777" y="443"/>
                  <a:pt x="117777" y="285"/>
                </a:cubicBezTo>
                <a:cubicBezTo>
                  <a:pt x="117777" y="127"/>
                  <a:pt x="117619" y="0"/>
                  <a:pt x="117461" y="0"/>
                </a:cubicBezTo>
                <a:close/>
                <a:moveTo>
                  <a:pt x="119044" y="0"/>
                </a:moveTo>
                <a:cubicBezTo>
                  <a:pt x="118886" y="0"/>
                  <a:pt x="118759" y="127"/>
                  <a:pt x="118759" y="285"/>
                </a:cubicBezTo>
                <a:cubicBezTo>
                  <a:pt x="118759" y="443"/>
                  <a:pt x="118886" y="570"/>
                  <a:pt x="119044" y="570"/>
                </a:cubicBezTo>
                <a:lnTo>
                  <a:pt x="119107" y="570"/>
                </a:lnTo>
                <a:cubicBezTo>
                  <a:pt x="119266" y="570"/>
                  <a:pt x="119392" y="443"/>
                  <a:pt x="119392" y="285"/>
                </a:cubicBezTo>
                <a:cubicBezTo>
                  <a:pt x="119392" y="127"/>
                  <a:pt x="119266" y="0"/>
                  <a:pt x="119107" y="0"/>
                </a:cubicBezTo>
                <a:close/>
                <a:moveTo>
                  <a:pt x="120691" y="0"/>
                </a:moveTo>
                <a:cubicBezTo>
                  <a:pt x="120533" y="0"/>
                  <a:pt x="120374" y="127"/>
                  <a:pt x="120374" y="285"/>
                </a:cubicBezTo>
                <a:cubicBezTo>
                  <a:pt x="120374" y="443"/>
                  <a:pt x="120533" y="570"/>
                  <a:pt x="120691" y="570"/>
                </a:cubicBezTo>
                <a:lnTo>
                  <a:pt x="120723" y="570"/>
                </a:lnTo>
                <a:cubicBezTo>
                  <a:pt x="120881" y="570"/>
                  <a:pt x="121008" y="443"/>
                  <a:pt x="121008" y="285"/>
                </a:cubicBezTo>
                <a:cubicBezTo>
                  <a:pt x="121008" y="127"/>
                  <a:pt x="120849" y="0"/>
                  <a:pt x="120691" y="0"/>
                </a:cubicBezTo>
                <a:close/>
                <a:moveTo>
                  <a:pt x="122306" y="0"/>
                </a:moveTo>
                <a:cubicBezTo>
                  <a:pt x="122148" y="0"/>
                  <a:pt x="122021" y="127"/>
                  <a:pt x="122021" y="285"/>
                </a:cubicBezTo>
                <a:cubicBezTo>
                  <a:pt x="122021" y="443"/>
                  <a:pt x="122148" y="570"/>
                  <a:pt x="122306" y="570"/>
                </a:cubicBezTo>
                <a:lnTo>
                  <a:pt x="122338" y="570"/>
                </a:lnTo>
                <a:cubicBezTo>
                  <a:pt x="122496" y="570"/>
                  <a:pt x="122654" y="443"/>
                  <a:pt x="122654" y="285"/>
                </a:cubicBezTo>
                <a:cubicBezTo>
                  <a:pt x="122654" y="127"/>
                  <a:pt x="122496" y="0"/>
                  <a:pt x="122338" y="0"/>
                </a:cubicBezTo>
                <a:close/>
                <a:moveTo>
                  <a:pt x="123921" y="0"/>
                </a:moveTo>
                <a:cubicBezTo>
                  <a:pt x="123763" y="0"/>
                  <a:pt x="123636" y="127"/>
                  <a:pt x="123636" y="285"/>
                </a:cubicBezTo>
                <a:cubicBezTo>
                  <a:pt x="123636" y="443"/>
                  <a:pt x="123763" y="570"/>
                  <a:pt x="123921" y="570"/>
                </a:cubicBezTo>
                <a:lnTo>
                  <a:pt x="123953" y="570"/>
                </a:lnTo>
                <a:cubicBezTo>
                  <a:pt x="124143" y="570"/>
                  <a:pt x="124270" y="443"/>
                  <a:pt x="124270" y="285"/>
                </a:cubicBezTo>
                <a:cubicBezTo>
                  <a:pt x="124270" y="127"/>
                  <a:pt x="124111" y="0"/>
                  <a:pt x="123953" y="0"/>
                </a:cubicBezTo>
                <a:close/>
                <a:moveTo>
                  <a:pt x="18400" y="0"/>
                </a:moveTo>
                <a:cubicBezTo>
                  <a:pt x="18241" y="32"/>
                  <a:pt x="18115" y="158"/>
                  <a:pt x="18146" y="317"/>
                </a:cubicBezTo>
                <a:cubicBezTo>
                  <a:pt x="18146" y="475"/>
                  <a:pt x="18273" y="602"/>
                  <a:pt x="18431" y="602"/>
                </a:cubicBezTo>
                <a:lnTo>
                  <a:pt x="18463" y="602"/>
                </a:lnTo>
                <a:lnTo>
                  <a:pt x="18463" y="285"/>
                </a:lnTo>
                <a:lnTo>
                  <a:pt x="18495" y="602"/>
                </a:lnTo>
                <a:cubicBezTo>
                  <a:pt x="18653" y="602"/>
                  <a:pt x="18780" y="443"/>
                  <a:pt x="18748" y="285"/>
                </a:cubicBezTo>
                <a:cubicBezTo>
                  <a:pt x="18748" y="127"/>
                  <a:pt x="18621" y="0"/>
                  <a:pt x="18463" y="0"/>
                </a:cubicBezTo>
                <a:close/>
                <a:moveTo>
                  <a:pt x="125410" y="95"/>
                </a:moveTo>
                <a:lnTo>
                  <a:pt x="125378" y="380"/>
                </a:lnTo>
                <a:lnTo>
                  <a:pt x="125346" y="665"/>
                </a:lnTo>
                <a:lnTo>
                  <a:pt x="125410" y="380"/>
                </a:lnTo>
                <a:lnTo>
                  <a:pt x="125378" y="697"/>
                </a:lnTo>
                <a:lnTo>
                  <a:pt x="125410" y="697"/>
                </a:lnTo>
                <a:cubicBezTo>
                  <a:pt x="125536" y="697"/>
                  <a:pt x="125663" y="570"/>
                  <a:pt x="125695" y="443"/>
                </a:cubicBezTo>
                <a:cubicBezTo>
                  <a:pt x="125695" y="253"/>
                  <a:pt x="125568" y="127"/>
                  <a:pt x="125410" y="95"/>
                </a:cubicBezTo>
                <a:close/>
                <a:moveTo>
                  <a:pt x="16816" y="247"/>
                </a:moveTo>
                <a:cubicBezTo>
                  <a:pt x="16794" y="247"/>
                  <a:pt x="16773" y="249"/>
                  <a:pt x="16753" y="253"/>
                </a:cubicBezTo>
                <a:cubicBezTo>
                  <a:pt x="16595" y="285"/>
                  <a:pt x="16500" y="443"/>
                  <a:pt x="16531" y="602"/>
                </a:cubicBezTo>
                <a:cubicBezTo>
                  <a:pt x="16563" y="760"/>
                  <a:pt x="16690" y="855"/>
                  <a:pt x="16816" y="855"/>
                </a:cubicBezTo>
                <a:cubicBezTo>
                  <a:pt x="16848" y="855"/>
                  <a:pt x="16880" y="855"/>
                  <a:pt x="16911" y="823"/>
                </a:cubicBezTo>
                <a:lnTo>
                  <a:pt x="16943" y="823"/>
                </a:lnTo>
                <a:cubicBezTo>
                  <a:pt x="17101" y="792"/>
                  <a:pt x="17165" y="633"/>
                  <a:pt x="17133" y="475"/>
                </a:cubicBezTo>
                <a:cubicBezTo>
                  <a:pt x="17105" y="337"/>
                  <a:pt x="16958" y="247"/>
                  <a:pt x="16816" y="247"/>
                </a:cubicBezTo>
                <a:close/>
                <a:moveTo>
                  <a:pt x="126952" y="455"/>
                </a:moveTo>
                <a:cubicBezTo>
                  <a:pt x="126824" y="455"/>
                  <a:pt x="126701" y="541"/>
                  <a:pt x="126676" y="665"/>
                </a:cubicBezTo>
                <a:cubicBezTo>
                  <a:pt x="126613" y="823"/>
                  <a:pt x="126708" y="982"/>
                  <a:pt x="126835" y="1045"/>
                </a:cubicBezTo>
                <a:lnTo>
                  <a:pt x="126993" y="1045"/>
                </a:lnTo>
                <a:cubicBezTo>
                  <a:pt x="127088" y="1045"/>
                  <a:pt x="127215" y="982"/>
                  <a:pt x="127246" y="855"/>
                </a:cubicBezTo>
                <a:cubicBezTo>
                  <a:pt x="127310" y="697"/>
                  <a:pt x="127183" y="507"/>
                  <a:pt x="127056" y="475"/>
                </a:cubicBezTo>
                <a:cubicBezTo>
                  <a:pt x="127023" y="462"/>
                  <a:pt x="126987" y="455"/>
                  <a:pt x="126952" y="455"/>
                </a:cubicBezTo>
                <a:close/>
                <a:moveTo>
                  <a:pt x="15301" y="767"/>
                </a:moveTo>
                <a:cubicBezTo>
                  <a:pt x="15257" y="767"/>
                  <a:pt x="15212" y="775"/>
                  <a:pt x="15170" y="792"/>
                </a:cubicBezTo>
                <a:cubicBezTo>
                  <a:pt x="15011" y="855"/>
                  <a:pt x="14948" y="1013"/>
                  <a:pt x="15011" y="1172"/>
                </a:cubicBezTo>
                <a:cubicBezTo>
                  <a:pt x="15075" y="1267"/>
                  <a:pt x="15170" y="1362"/>
                  <a:pt x="15296" y="1362"/>
                </a:cubicBezTo>
                <a:cubicBezTo>
                  <a:pt x="15328" y="1362"/>
                  <a:pt x="15360" y="1330"/>
                  <a:pt x="15391" y="1330"/>
                </a:cubicBezTo>
                <a:lnTo>
                  <a:pt x="15455" y="1298"/>
                </a:lnTo>
                <a:cubicBezTo>
                  <a:pt x="15581" y="1235"/>
                  <a:pt x="15645" y="1077"/>
                  <a:pt x="15581" y="918"/>
                </a:cubicBezTo>
                <a:cubicBezTo>
                  <a:pt x="15535" y="826"/>
                  <a:pt x="15421" y="767"/>
                  <a:pt x="15301" y="767"/>
                </a:cubicBezTo>
                <a:close/>
                <a:moveTo>
                  <a:pt x="128464" y="1084"/>
                </a:moveTo>
                <a:cubicBezTo>
                  <a:pt x="128355" y="1084"/>
                  <a:pt x="128234" y="1142"/>
                  <a:pt x="128165" y="1235"/>
                </a:cubicBezTo>
                <a:cubicBezTo>
                  <a:pt x="128101" y="1393"/>
                  <a:pt x="128165" y="1552"/>
                  <a:pt x="128291" y="1647"/>
                </a:cubicBezTo>
                <a:lnTo>
                  <a:pt x="128481" y="1393"/>
                </a:lnTo>
                <a:lnTo>
                  <a:pt x="128323" y="1647"/>
                </a:lnTo>
                <a:cubicBezTo>
                  <a:pt x="128386" y="1678"/>
                  <a:pt x="128418" y="1678"/>
                  <a:pt x="128481" y="1678"/>
                </a:cubicBezTo>
                <a:cubicBezTo>
                  <a:pt x="128576" y="1678"/>
                  <a:pt x="128672" y="1647"/>
                  <a:pt x="128735" y="1520"/>
                </a:cubicBezTo>
                <a:cubicBezTo>
                  <a:pt x="128830" y="1393"/>
                  <a:pt x="128767" y="1203"/>
                  <a:pt x="128608" y="1140"/>
                </a:cubicBezTo>
                <a:cubicBezTo>
                  <a:pt x="128608" y="1140"/>
                  <a:pt x="128576" y="1108"/>
                  <a:pt x="128576" y="1108"/>
                </a:cubicBezTo>
                <a:cubicBezTo>
                  <a:pt x="128543" y="1091"/>
                  <a:pt x="128504" y="1084"/>
                  <a:pt x="128464" y="1084"/>
                </a:cubicBezTo>
                <a:close/>
                <a:moveTo>
                  <a:pt x="13879" y="1512"/>
                </a:moveTo>
                <a:cubicBezTo>
                  <a:pt x="13820" y="1512"/>
                  <a:pt x="13762" y="1527"/>
                  <a:pt x="13713" y="1552"/>
                </a:cubicBezTo>
                <a:cubicBezTo>
                  <a:pt x="13554" y="1647"/>
                  <a:pt x="13523" y="1837"/>
                  <a:pt x="13618" y="1964"/>
                </a:cubicBezTo>
                <a:cubicBezTo>
                  <a:pt x="13649" y="2059"/>
                  <a:pt x="13744" y="2122"/>
                  <a:pt x="13871" y="2122"/>
                </a:cubicBezTo>
                <a:cubicBezTo>
                  <a:pt x="13903" y="2122"/>
                  <a:pt x="13966" y="2090"/>
                  <a:pt x="14029" y="2059"/>
                </a:cubicBezTo>
                <a:lnTo>
                  <a:pt x="14061" y="2027"/>
                </a:lnTo>
                <a:cubicBezTo>
                  <a:pt x="14188" y="1964"/>
                  <a:pt x="14219" y="1773"/>
                  <a:pt x="14124" y="1647"/>
                </a:cubicBezTo>
                <a:cubicBezTo>
                  <a:pt x="14066" y="1550"/>
                  <a:pt x="13972" y="1512"/>
                  <a:pt x="13879" y="1512"/>
                </a:cubicBezTo>
                <a:close/>
                <a:moveTo>
                  <a:pt x="129812" y="1946"/>
                </a:moveTo>
                <a:cubicBezTo>
                  <a:pt x="129727" y="1946"/>
                  <a:pt x="129643" y="1987"/>
                  <a:pt x="129590" y="2059"/>
                </a:cubicBezTo>
                <a:cubicBezTo>
                  <a:pt x="129463" y="2185"/>
                  <a:pt x="129495" y="2375"/>
                  <a:pt x="129622" y="2470"/>
                </a:cubicBezTo>
                <a:cubicBezTo>
                  <a:pt x="129622" y="2470"/>
                  <a:pt x="129653" y="2502"/>
                  <a:pt x="129653" y="2502"/>
                </a:cubicBezTo>
                <a:cubicBezTo>
                  <a:pt x="129717" y="2534"/>
                  <a:pt x="129780" y="2565"/>
                  <a:pt x="129812" y="2565"/>
                </a:cubicBezTo>
                <a:cubicBezTo>
                  <a:pt x="129907" y="2565"/>
                  <a:pt x="130002" y="2502"/>
                  <a:pt x="130065" y="2439"/>
                </a:cubicBezTo>
                <a:cubicBezTo>
                  <a:pt x="130160" y="2312"/>
                  <a:pt x="130128" y="2122"/>
                  <a:pt x="130002" y="2027"/>
                </a:cubicBezTo>
                <a:cubicBezTo>
                  <a:pt x="129946" y="1971"/>
                  <a:pt x="129878" y="1946"/>
                  <a:pt x="129812" y="1946"/>
                </a:cubicBezTo>
                <a:close/>
                <a:moveTo>
                  <a:pt x="12584" y="2497"/>
                </a:moveTo>
                <a:cubicBezTo>
                  <a:pt x="12514" y="2497"/>
                  <a:pt x="12441" y="2521"/>
                  <a:pt x="12383" y="2565"/>
                </a:cubicBezTo>
                <a:cubicBezTo>
                  <a:pt x="12256" y="2692"/>
                  <a:pt x="12224" y="2882"/>
                  <a:pt x="12351" y="3009"/>
                </a:cubicBezTo>
                <a:cubicBezTo>
                  <a:pt x="12414" y="3072"/>
                  <a:pt x="12478" y="3104"/>
                  <a:pt x="12573" y="3104"/>
                </a:cubicBezTo>
                <a:cubicBezTo>
                  <a:pt x="12636" y="3104"/>
                  <a:pt x="12699" y="3072"/>
                  <a:pt x="12763" y="3009"/>
                </a:cubicBezTo>
                <a:lnTo>
                  <a:pt x="12794" y="3009"/>
                </a:lnTo>
                <a:cubicBezTo>
                  <a:pt x="12921" y="2882"/>
                  <a:pt x="12921" y="2724"/>
                  <a:pt x="12794" y="2597"/>
                </a:cubicBezTo>
                <a:cubicBezTo>
                  <a:pt x="12743" y="2529"/>
                  <a:pt x="12665" y="2497"/>
                  <a:pt x="12584" y="2497"/>
                </a:cubicBezTo>
                <a:close/>
                <a:moveTo>
                  <a:pt x="130998" y="3036"/>
                </a:moveTo>
                <a:cubicBezTo>
                  <a:pt x="130925" y="3036"/>
                  <a:pt x="130852" y="3059"/>
                  <a:pt x="130793" y="3104"/>
                </a:cubicBezTo>
                <a:cubicBezTo>
                  <a:pt x="130698" y="3230"/>
                  <a:pt x="130698" y="3420"/>
                  <a:pt x="130793" y="3515"/>
                </a:cubicBezTo>
                <a:lnTo>
                  <a:pt x="130825" y="3547"/>
                </a:lnTo>
                <a:cubicBezTo>
                  <a:pt x="130888" y="3610"/>
                  <a:pt x="130952" y="3642"/>
                  <a:pt x="131015" y="3642"/>
                </a:cubicBezTo>
                <a:cubicBezTo>
                  <a:pt x="131110" y="3642"/>
                  <a:pt x="131173" y="3610"/>
                  <a:pt x="131237" y="3547"/>
                </a:cubicBezTo>
                <a:cubicBezTo>
                  <a:pt x="131332" y="3452"/>
                  <a:pt x="131332" y="3230"/>
                  <a:pt x="131237" y="3135"/>
                </a:cubicBezTo>
                <a:cubicBezTo>
                  <a:pt x="131169" y="3067"/>
                  <a:pt x="131083" y="3036"/>
                  <a:pt x="130998" y="3036"/>
                </a:cubicBezTo>
                <a:close/>
                <a:moveTo>
                  <a:pt x="11485" y="3682"/>
                </a:moveTo>
                <a:cubicBezTo>
                  <a:pt x="11392" y="3682"/>
                  <a:pt x="11300" y="3724"/>
                  <a:pt x="11243" y="3800"/>
                </a:cubicBezTo>
                <a:lnTo>
                  <a:pt x="11464" y="3990"/>
                </a:lnTo>
                <a:lnTo>
                  <a:pt x="11718" y="4149"/>
                </a:lnTo>
                <a:cubicBezTo>
                  <a:pt x="11813" y="4022"/>
                  <a:pt x="11781" y="3832"/>
                  <a:pt x="11654" y="3737"/>
                </a:cubicBezTo>
                <a:cubicBezTo>
                  <a:pt x="11604" y="3699"/>
                  <a:pt x="11544" y="3682"/>
                  <a:pt x="11485" y="3682"/>
                </a:cubicBezTo>
                <a:close/>
                <a:moveTo>
                  <a:pt x="132012" y="4293"/>
                </a:moveTo>
                <a:cubicBezTo>
                  <a:pt x="131962" y="4293"/>
                  <a:pt x="131912" y="4307"/>
                  <a:pt x="131870" y="4339"/>
                </a:cubicBezTo>
                <a:cubicBezTo>
                  <a:pt x="131712" y="4434"/>
                  <a:pt x="131680" y="4624"/>
                  <a:pt x="131775" y="4750"/>
                </a:cubicBezTo>
                <a:lnTo>
                  <a:pt x="131807" y="4782"/>
                </a:lnTo>
                <a:cubicBezTo>
                  <a:pt x="131838" y="4877"/>
                  <a:pt x="131933" y="4909"/>
                  <a:pt x="132028" y="4909"/>
                </a:cubicBezTo>
                <a:cubicBezTo>
                  <a:pt x="132092" y="4909"/>
                  <a:pt x="132155" y="4909"/>
                  <a:pt x="132187" y="4845"/>
                </a:cubicBezTo>
                <a:cubicBezTo>
                  <a:pt x="132345" y="4782"/>
                  <a:pt x="132377" y="4560"/>
                  <a:pt x="132282" y="4434"/>
                </a:cubicBezTo>
                <a:cubicBezTo>
                  <a:pt x="132218" y="4349"/>
                  <a:pt x="132113" y="4293"/>
                  <a:pt x="132012" y="4293"/>
                </a:cubicBezTo>
                <a:close/>
                <a:moveTo>
                  <a:pt x="10623" y="5011"/>
                </a:moveTo>
                <a:cubicBezTo>
                  <a:pt x="10514" y="5011"/>
                  <a:pt x="10394" y="5069"/>
                  <a:pt x="10324" y="5162"/>
                </a:cubicBezTo>
                <a:lnTo>
                  <a:pt x="10324" y="5194"/>
                </a:lnTo>
                <a:cubicBezTo>
                  <a:pt x="10229" y="5352"/>
                  <a:pt x="10293" y="5510"/>
                  <a:pt x="10419" y="5605"/>
                </a:cubicBezTo>
                <a:cubicBezTo>
                  <a:pt x="10483" y="5637"/>
                  <a:pt x="10514" y="5637"/>
                  <a:pt x="10578" y="5637"/>
                </a:cubicBezTo>
                <a:cubicBezTo>
                  <a:pt x="10673" y="5637"/>
                  <a:pt x="10799" y="5574"/>
                  <a:pt x="10831" y="5479"/>
                </a:cubicBezTo>
                <a:lnTo>
                  <a:pt x="10609" y="5320"/>
                </a:lnTo>
                <a:lnTo>
                  <a:pt x="10863" y="5447"/>
                </a:lnTo>
                <a:cubicBezTo>
                  <a:pt x="10926" y="5320"/>
                  <a:pt x="10863" y="5130"/>
                  <a:pt x="10736" y="5035"/>
                </a:cubicBezTo>
                <a:cubicBezTo>
                  <a:pt x="10702" y="5018"/>
                  <a:pt x="10663" y="5011"/>
                  <a:pt x="10623" y="5011"/>
                </a:cubicBezTo>
                <a:close/>
                <a:moveTo>
                  <a:pt x="132797" y="5712"/>
                </a:moveTo>
                <a:cubicBezTo>
                  <a:pt x="132763" y="5712"/>
                  <a:pt x="132728" y="5718"/>
                  <a:pt x="132693" y="5732"/>
                </a:cubicBezTo>
                <a:cubicBezTo>
                  <a:pt x="132535" y="5827"/>
                  <a:pt x="132472" y="5985"/>
                  <a:pt x="132535" y="6144"/>
                </a:cubicBezTo>
                <a:lnTo>
                  <a:pt x="132535" y="6175"/>
                </a:lnTo>
                <a:cubicBezTo>
                  <a:pt x="132598" y="6270"/>
                  <a:pt x="132693" y="6334"/>
                  <a:pt x="132788" y="6334"/>
                </a:cubicBezTo>
                <a:cubicBezTo>
                  <a:pt x="132852" y="6334"/>
                  <a:pt x="132883" y="6334"/>
                  <a:pt x="132947" y="6302"/>
                </a:cubicBezTo>
                <a:cubicBezTo>
                  <a:pt x="133074" y="6239"/>
                  <a:pt x="133137" y="6049"/>
                  <a:pt x="133074" y="5890"/>
                </a:cubicBezTo>
                <a:cubicBezTo>
                  <a:pt x="133024" y="5792"/>
                  <a:pt x="132917" y="5712"/>
                  <a:pt x="132797" y="5712"/>
                </a:cubicBezTo>
                <a:close/>
                <a:moveTo>
                  <a:pt x="9935" y="6504"/>
                </a:moveTo>
                <a:cubicBezTo>
                  <a:pt x="9805" y="6504"/>
                  <a:pt x="9677" y="6589"/>
                  <a:pt x="9627" y="6714"/>
                </a:cubicBezTo>
                <a:lnTo>
                  <a:pt x="9912" y="6809"/>
                </a:lnTo>
                <a:lnTo>
                  <a:pt x="10229" y="6904"/>
                </a:lnTo>
                <a:lnTo>
                  <a:pt x="10229" y="6904"/>
                </a:lnTo>
                <a:lnTo>
                  <a:pt x="9944" y="6777"/>
                </a:lnTo>
                <a:lnTo>
                  <a:pt x="10229" y="6872"/>
                </a:lnTo>
                <a:cubicBezTo>
                  <a:pt x="10261" y="6714"/>
                  <a:pt x="10166" y="6587"/>
                  <a:pt x="10039" y="6524"/>
                </a:cubicBezTo>
                <a:cubicBezTo>
                  <a:pt x="10005" y="6510"/>
                  <a:pt x="9970" y="6504"/>
                  <a:pt x="9935" y="6504"/>
                </a:cubicBezTo>
                <a:close/>
                <a:moveTo>
                  <a:pt x="133325" y="7246"/>
                </a:moveTo>
                <a:cubicBezTo>
                  <a:pt x="133304" y="7246"/>
                  <a:pt x="133284" y="7248"/>
                  <a:pt x="133264" y="7252"/>
                </a:cubicBezTo>
                <a:cubicBezTo>
                  <a:pt x="133105" y="7284"/>
                  <a:pt x="133010" y="7442"/>
                  <a:pt x="133042" y="7601"/>
                </a:cubicBezTo>
                <a:lnTo>
                  <a:pt x="133074" y="7664"/>
                </a:lnTo>
                <a:cubicBezTo>
                  <a:pt x="133105" y="7791"/>
                  <a:pt x="133200" y="7854"/>
                  <a:pt x="133327" y="7854"/>
                </a:cubicBezTo>
                <a:lnTo>
                  <a:pt x="133422" y="7854"/>
                </a:lnTo>
                <a:cubicBezTo>
                  <a:pt x="133580" y="7822"/>
                  <a:pt x="133675" y="7632"/>
                  <a:pt x="133612" y="7474"/>
                </a:cubicBezTo>
                <a:cubicBezTo>
                  <a:pt x="133584" y="7336"/>
                  <a:pt x="133461" y="7246"/>
                  <a:pt x="133325" y="7246"/>
                </a:cubicBezTo>
                <a:close/>
                <a:moveTo>
                  <a:pt x="9546" y="8071"/>
                </a:moveTo>
                <a:cubicBezTo>
                  <a:pt x="9406" y="8071"/>
                  <a:pt x="9276" y="8187"/>
                  <a:pt x="9247" y="8329"/>
                </a:cubicBezTo>
                <a:cubicBezTo>
                  <a:pt x="9216" y="8519"/>
                  <a:pt x="9311" y="8646"/>
                  <a:pt x="9469" y="8677"/>
                </a:cubicBezTo>
                <a:lnTo>
                  <a:pt x="9532" y="8677"/>
                </a:lnTo>
                <a:cubicBezTo>
                  <a:pt x="9659" y="8677"/>
                  <a:pt x="9786" y="8582"/>
                  <a:pt x="9817" y="8456"/>
                </a:cubicBezTo>
                <a:lnTo>
                  <a:pt x="9817" y="8392"/>
                </a:lnTo>
                <a:cubicBezTo>
                  <a:pt x="9849" y="8234"/>
                  <a:pt x="9754" y="8107"/>
                  <a:pt x="9596" y="8076"/>
                </a:cubicBezTo>
                <a:cubicBezTo>
                  <a:pt x="9579" y="8072"/>
                  <a:pt x="9563" y="8071"/>
                  <a:pt x="9546" y="8071"/>
                </a:cubicBezTo>
                <a:close/>
                <a:moveTo>
                  <a:pt x="133630" y="8862"/>
                </a:moveTo>
                <a:cubicBezTo>
                  <a:pt x="133613" y="8862"/>
                  <a:pt x="133597" y="8864"/>
                  <a:pt x="133580" y="8867"/>
                </a:cubicBezTo>
                <a:cubicBezTo>
                  <a:pt x="133422" y="8867"/>
                  <a:pt x="133295" y="9026"/>
                  <a:pt x="133327" y="9184"/>
                </a:cubicBezTo>
                <a:lnTo>
                  <a:pt x="133612" y="9184"/>
                </a:lnTo>
                <a:lnTo>
                  <a:pt x="133327" y="9216"/>
                </a:lnTo>
                <a:cubicBezTo>
                  <a:pt x="133327" y="9374"/>
                  <a:pt x="133454" y="9469"/>
                  <a:pt x="133612" y="9469"/>
                </a:cubicBezTo>
                <a:lnTo>
                  <a:pt x="133644" y="9469"/>
                </a:lnTo>
                <a:cubicBezTo>
                  <a:pt x="133802" y="9469"/>
                  <a:pt x="133929" y="9342"/>
                  <a:pt x="133897" y="9152"/>
                </a:cubicBezTo>
                <a:lnTo>
                  <a:pt x="133897" y="9121"/>
                </a:lnTo>
                <a:cubicBezTo>
                  <a:pt x="133897" y="8979"/>
                  <a:pt x="133770" y="8862"/>
                  <a:pt x="133630" y="8862"/>
                </a:cubicBezTo>
                <a:close/>
                <a:moveTo>
                  <a:pt x="9406" y="9659"/>
                </a:moveTo>
                <a:cubicBezTo>
                  <a:pt x="9247" y="9659"/>
                  <a:pt x="9121" y="9817"/>
                  <a:pt x="9121" y="9976"/>
                </a:cubicBezTo>
                <a:lnTo>
                  <a:pt x="9121" y="10007"/>
                </a:lnTo>
                <a:cubicBezTo>
                  <a:pt x="9121" y="10166"/>
                  <a:pt x="9247" y="10292"/>
                  <a:pt x="9406" y="10292"/>
                </a:cubicBezTo>
                <a:cubicBezTo>
                  <a:pt x="9564" y="10292"/>
                  <a:pt x="9691" y="10166"/>
                  <a:pt x="9691" y="10007"/>
                </a:cubicBezTo>
                <a:lnTo>
                  <a:pt x="9691" y="9976"/>
                </a:lnTo>
                <a:cubicBezTo>
                  <a:pt x="9691" y="9817"/>
                  <a:pt x="9564" y="9659"/>
                  <a:pt x="9406" y="9659"/>
                </a:cubicBezTo>
                <a:close/>
                <a:moveTo>
                  <a:pt x="133644" y="10482"/>
                </a:moveTo>
                <a:cubicBezTo>
                  <a:pt x="133485" y="10482"/>
                  <a:pt x="133327" y="10609"/>
                  <a:pt x="133327" y="10767"/>
                </a:cubicBezTo>
                <a:lnTo>
                  <a:pt x="133327" y="10799"/>
                </a:lnTo>
                <a:cubicBezTo>
                  <a:pt x="133327" y="10957"/>
                  <a:pt x="133485" y="11116"/>
                  <a:pt x="133644" y="11116"/>
                </a:cubicBezTo>
                <a:cubicBezTo>
                  <a:pt x="133802" y="11116"/>
                  <a:pt x="133929" y="10957"/>
                  <a:pt x="133929" y="10799"/>
                </a:cubicBezTo>
                <a:lnTo>
                  <a:pt x="133929" y="10767"/>
                </a:lnTo>
                <a:cubicBezTo>
                  <a:pt x="133929" y="10609"/>
                  <a:pt x="133802" y="10482"/>
                  <a:pt x="133644" y="10482"/>
                </a:cubicBezTo>
                <a:close/>
                <a:moveTo>
                  <a:pt x="9406" y="11306"/>
                </a:moveTo>
                <a:cubicBezTo>
                  <a:pt x="9247" y="11306"/>
                  <a:pt x="9121" y="11433"/>
                  <a:pt x="9121" y="11591"/>
                </a:cubicBezTo>
                <a:lnTo>
                  <a:pt x="9121" y="11623"/>
                </a:lnTo>
                <a:cubicBezTo>
                  <a:pt x="9121" y="11781"/>
                  <a:pt x="9247" y="11939"/>
                  <a:pt x="9406" y="11939"/>
                </a:cubicBezTo>
                <a:cubicBezTo>
                  <a:pt x="9564" y="11939"/>
                  <a:pt x="9691" y="11813"/>
                  <a:pt x="9691" y="11623"/>
                </a:cubicBezTo>
                <a:lnTo>
                  <a:pt x="9691" y="11591"/>
                </a:lnTo>
                <a:cubicBezTo>
                  <a:pt x="9691" y="11433"/>
                  <a:pt x="9564" y="11306"/>
                  <a:pt x="9406" y="11306"/>
                </a:cubicBezTo>
                <a:close/>
                <a:moveTo>
                  <a:pt x="133644" y="12098"/>
                </a:moveTo>
                <a:cubicBezTo>
                  <a:pt x="133485" y="12098"/>
                  <a:pt x="133327" y="12224"/>
                  <a:pt x="133327" y="12383"/>
                </a:cubicBezTo>
                <a:lnTo>
                  <a:pt x="133327" y="12446"/>
                </a:lnTo>
                <a:cubicBezTo>
                  <a:pt x="133327" y="12604"/>
                  <a:pt x="133485" y="12699"/>
                  <a:pt x="133644" y="12699"/>
                </a:cubicBezTo>
                <a:cubicBezTo>
                  <a:pt x="133802" y="12699"/>
                  <a:pt x="133929" y="12541"/>
                  <a:pt x="133929" y="12383"/>
                </a:cubicBezTo>
                <a:cubicBezTo>
                  <a:pt x="133929" y="12224"/>
                  <a:pt x="133802" y="12098"/>
                  <a:pt x="133644" y="12098"/>
                </a:cubicBezTo>
                <a:close/>
                <a:moveTo>
                  <a:pt x="9406" y="12921"/>
                </a:moveTo>
                <a:cubicBezTo>
                  <a:pt x="9247" y="12921"/>
                  <a:pt x="9121" y="13048"/>
                  <a:pt x="9121" y="13206"/>
                </a:cubicBezTo>
                <a:lnTo>
                  <a:pt x="9121" y="13269"/>
                </a:lnTo>
                <a:cubicBezTo>
                  <a:pt x="9121" y="13428"/>
                  <a:pt x="9247" y="13554"/>
                  <a:pt x="9406" y="13554"/>
                </a:cubicBezTo>
                <a:cubicBezTo>
                  <a:pt x="9564" y="13554"/>
                  <a:pt x="9691" y="13428"/>
                  <a:pt x="9691" y="13269"/>
                </a:cubicBezTo>
                <a:lnTo>
                  <a:pt x="9691" y="13206"/>
                </a:lnTo>
                <a:cubicBezTo>
                  <a:pt x="9691" y="13048"/>
                  <a:pt x="9564" y="12921"/>
                  <a:pt x="9406" y="12921"/>
                </a:cubicBezTo>
                <a:close/>
                <a:moveTo>
                  <a:pt x="133644" y="13713"/>
                </a:moveTo>
                <a:cubicBezTo>
                  <a:pt x="133485" y="13713"/>
                  <a:pt x="133327" y="13839"/>
                  <a:pt x="133327" y="14029"/>
                </a:cubicBezTo>
                <a:lnTo>
                  <a:pt x="133327" y="14061"/>
                </a:lnTo>
                <a:cubicBezTo>
                  <a:pt x="133327" y="14219"/>
                  <a:pt x="133485" y="14346"/>
                  <a:pt x="133644" y="14346"/>
                </a:cubicBezTo>
                <a:cubicBezTo>
                  <a:pt x="133802" y="14346"/>
                  <a:pt x="133929" y="14219"/>
                  <a:pt x="133929" y="14061"/>
                </a:cubicBezTo>
                <a:lnTo>
                  <a:pt x="133929" y="14029"/>
                </a:lnTo>
                <a:cubicBezTo>
                  <a:pt x="133929" y="13839"/>
                  <a:pt x="133802" y="13713"/>
                  <a:pt x="133644" y="13713"/>
                </a:cubicBezTo>
                <a:close/>
                <a:moveTo>
                  <a:pt x="9406" y="14536"/>
                </a:moveTo>
                <a:cubicBezTo>
                  <a:pt x="9247" y="14536"/>
                  <a:pt x="9121" y="14663"/>
                  <a:pt x="9121" y="14853"/>
                </a:cubicBezTo>
                <a:lnTo>
                  <a:pt x="9121" y="14884"/>
                </a:lnTo>
                <a:cubicBezTo>
                  <a:pt x="9121" y="15043"/>
                  <a:pt x="9247" y="15169"/>
                  <a:pt x="9406" y="15169"/>
                </a:cubicBezTo>
                <a:cubicBezTo>
                  <a:pt x="9564" y="15169"/>
                  <a:pt x="9691" y="15043"/>
                  <a:pt x="9691" y="14884"/>
                </a:cubicBezTo>
                <a:lnTo>
                  <a:pt x="9691" y="14853"/>
                </a:lnTo>
                <a:cubicBezTo>
                  <a:pt x="9691" y="14663"/>
                  <a:pt x="9564" y="14536"/>
                  <a:pt x="9406" y="14536"/>
                </a:cubicBezTo>
                <a:close/>
                <a:moveTo>
                  <a:pt x="133644" y="15328"/>
                </a:moveTo>
                <a:cubicBezTo>
                  <a:pt x="133485" y="15328"/>
                  <a:pt x="133327" y="15486"/>
                  <a:pt x="133327" y="15644"/>
                </a:cubicBezTo>
                <a:lnTo>
                  <a:pt x="133327" y="15676"/>
                </a:lnTo>
                <a:cubicBezTo>
                  <a:pt x="133327" y="15834"/>
                  <a:pt x="133485" y="15961"/>
                  <a:pt x="133644" y="15961"/>
                </a:cubicBezTo>
                <a:cubicBezTo>
                  <a:pt x="133802" y="15961"/>
                  <a:pt x="133929" y="15834"/>
                  <a:pt x="133929" y="15676"/>
                </a:cubicBezTo>
                <a:lnTo>
                  <a:pt x="133929" y="15644"/>
                </a:lnTo>
                <a:cubicBezTo>
                  <a:pt x="133929" y="15486"/>
                  <a:pt x="133802" y="15328"/>
                  <a:pt x="133644" y="15328"/>
                </a:cubicBezTo>
                <a:close/>
                <a:moveTo>
                  <a:pt x="9406" y="16183"/>
                </a:moveTo>
                <a:cubicBezTo>
                  <a:pt x="9247" y="16183"/>
                  <a:pt x="9121" y="16341"/>
                  <a:pt x="9121" y="16500"/>
                </a:cubicBezTo>
                <a:cubicBezTo>
                  <a:pt x="9121" y="16658"/>
                  <a:pt x="9247" y="16785"/>
                  <a:pt x="9406" y="16785"/>
                </a:cubicBezTo>
                <a:cubicBezTo>
                  <a:pt x="9564" y="16785"/>
                  <a:pt x="9691" y="16658"/>
                  <a:pt x="9691" y="16500"/>
                </a:cubicBezTo>
                <a:lnTo>
                  <a:pt x="9691" y="16468"/>
                </a:lnTo>
                <a:cubicBezTo>
                  <a:pt x="9691" y="16310"/>
                  <a:pt x="9564" y="16183"/>
                  <a:pt x="9406" y="16183"/>
                </a:cubicBezTo>
                <a:close/>
                <a:moveTo>
                  <a:pt x="133644" y="16975"/>
                </a:moveTo>
                <a:cubicBezTo>
                  <a:pt x="133485" y="16975"/>
                  <a:pt x="133327" y="17101"/>
                  <a:pt x="133327" y="17260"/>
                </a:cubicBezTo>
                <a:lnTo>
                  <a:pt x="133327" y="17291"/>
                </a:lnTo>
                <a:cubicBezTo>
                  <a:pt x="133327" y="17450"/>
                  <a:pt x="133485" y="17608"/>
                  <a:pt x="133644" y="17608"/>
                </a:cubicBezTo>
                <a:cubicBezTo>
                  <a:pt x="133802" y="17608"/>
                  <a:pt x="133929" y="17481"/>
                  <a:pt x="133929" y="17291"/>
                </a:cubicBezTo>
                <a:lnTo>
                  <a:pt x="133929" y="17260"/>
                </a:lnTo>
                <a:cubicBezTo>
                  <a:pt x="133929" y="17101"/>
                  <a:pt x="133802" y="16975"/>
                  <a:pt x="133644" y="16975"/>
                </a:cubicBezTo>
                <a:close/>
                <a:moveTo>
                  <a:pt x="9406" y="17798"/>
                </a:moveTo>
                <a:cubicBezTo>
                  <a:pt x="9247" y="17798"/>
                  <a:pt x="9121" y="17925"/>
                  <a:pt x="9121" y="18083"/>
                </a:cubicBezTo>
                <a:lnTo>
                  <a:pt x="9121" y="18115"/>
                </a:lnTo>
                <a:cubicBezTo>
                  <a:pt x="9121" y="18273"/>
                  <a:pt x="9247" y="18431"/>
                  <a:pt x="9406" y="18431"/>
                </a:cubicBezTo>
                <a:cubicBezTo>
                  <a:pt x="9564" y="18431"/>
                  <a:pt x="9691" y="18305"/>
                  <a:pt x="9691" y="18115"/>
                </a:cubicBezTo>
                <a:lnTo>
                  <a:pt x="9691" y="18083"/>
                </a:lnTo>
                <a:cubicBezTo>
                  <a:pt x="9691" y="17925"/>
                  <a:pt x="9564" y="17798"/>
                  <a:pt x="9406" y="17798"/>
                </a:cubicBezTo>
                <a:close/>
                <a:moveTo>
                  <a:pt x="133644" y="18590"/>
                </a:moveTo>
                <a:cubicBezTo>
                  <a:pt x="133485" y="18590"/>
                  <a:pt x="133327" y="18716"/>
                  <a:pt x="133327" y="18875"/>
                </a:cubicBezTo>
                <a:lnTo>
                  <a:pt x="133327" y="18938"/>
                </a:lnTo>
                <a:cubicBezTo>
                  <a:pt x="133327" y="19096"/>
                  <a:pt x="133485" y="19191"/>
                  <a:pt x="133644" y="19191"/>
                </a:cubicBezTo>
                <a:cubicBezTo>
                  <a:pt x="133802" y="19191"/>
                  <a:pt x="133929" y="19033"/>
                  <a:pt x="133929" y="18875"/>
                </a:cubicBezTo>
                <a:cubicBezTo>
                  <a:pt x="133929" y="18716"/>
                  <a:pt x="133802" y="18590"/>
                  <a:pt x="133644" y="18590"/>
                </a:cubicBezTo>
                <a:close/>
                <a:moveTo>
                  <a:pt x="9406" y="19413"/>
                </a:moveTo>
                <a:cubicBezTo>
                  <a:pt x="9247" y="19413"/>
                  <a:pt x="9121" y="19540"/>
                  <a:pt x="9121" y="19698"/>
                </a:cubicBezTo>
                <a:lnTo>
                  <a:pt x="9121" y="19761"/>
                </a:lnTo>
                <a:cubicBezTo>
                  <a:pt x="9121" y="19920"/>
                  <a:pt x="9247" y="20046"/>
                  <a:pt x="9406" y="20046"/>
                </a:cubicBezTo>
                <a:cubicBezTo>
                  <a:pt x="9564" y="20046"/>
                  <a:pt x="9691" y="19920"/>
                  <a:pt x="9691" y="19761"/>
                </a:cubicBezTo>
                <a:lnTo>
                  <a:pt x="9691" y="19698"/>
                </a:lnTo>
                <a:cubicBezTo>
                  <a:pt x="9691" y="19540"/>
                  <a:pt x="9564" y="19413"/>
                  <a:pt x="9406" y="19413"/>
                </a:cubicBezTo>
                <a:close/>
                <a:moveTo>
                  <a:pt x="133644" y="20205"/>
                </a:moveTo>
                <a:cubicBezTo>
                  <a:pt x="133485" y="20205"/>
                  <a:pt x="133327" y="20331"/>
                  <a:pt x="133327" y="20521"/>
                </a:cubicBezTo>
                <a:lnTo>
                  <a:pt x="133327" y="20553"/>
                </a:lnTo>
                <a:cubicBezTo>
                  <a:pt x="133327" y="20711"/>
                  <a:pt x="133485" y="20838"/>
                  <a:pt x="133644" y="20838"/>
                </a:cubicBezTo>
                <a:cubicBezTo>
                  <a:pt x="133802" y="20838"/>
                  <a:pt x="133929" y="20711"/>
                  <a:pt x="133929" y="20553"/>
                </a:cubicBezTo>
                <a:lnTo>
                  <a:pt x="133929" y="20521"/>
                </a:lnTo>
                <a:cubicBezTo>
                  <a:pt x="133929" y="20331"/>
                  <a:pt x="133802" y="20205"/>
                  <a:pt x="133644" y="20205"/>
                </a:cubicBezTo>
                <a:close/>
                <a:moveTo>
                  <a:pt x="9406" y="21028"/>
                </a:moveTo>
                <a:cubicBezTo>
                  <a:pt x="9247" y="21028"/>
                  <a:pt x="9121" y="21155"/>
                  <a:pt x="9121" y="21345"/>
                </a:cubicBezTo>
                <a:lnTo>
                  <a:pt x="9121" y="21377"/>
                </a:lnTo>
                <a:cubicBezTo>
                  <a:pt x="9121" y="21535"/>
                  <a:pt x="9247" y="21662"/>
                  <a:pt x="9406" y="21662"/>
                </a:cubicBezTo>
                <a:cubicBezTo>
                  <a:pt x="9564" y="21662"/>
                  <a:pt x="9691" y="21535"/>
                  <a:pt x="9691" y="21377"/>
                </a:cubicBezTo>
                <a:lnTo>
                  <a:pt x="9691" y="21345"/>
                </a:lnTo>
                <a:cubicBezTo>
                  <a:pt x="9691" y="21155"/>
                  <a:pt x="9564" y="21028"/>
                  <a:pt x="9406" y="21028"/>
                </a:cubicBezTo>
                <a:close/>
                <a:moveTo>
                  <a:pt x="133644" y="21820"/>
                </a:moveTo>
                <a:cubicBezTo>
                  <a:pt x="133485" y="21820"/>
                  <a:pt x="133327" y="21978"/>
                  <a:pt x="133327" y="22137"/>
                </a:cubicBezTo>
                <a:lnTo>
                  <a:pt x="133327" y="22168"/>
                </a:lnTo>
                <a:cubicBezTo>
                  <a:pt x="133327" y="22327"/>
                  <a:pt x="133485" y="22453"/>
                  <a:pt x="133644" y="22453"/>
                </a:cubicBezTo>
                <a:cubicBezTo>
                  <a:pt x="133802" y="22453"/>
                  <a:pt x="133929" y="22327"/>
                  <a:pt x="133929" y="22168"/>
                </a:cubicBezTo>
                <a:lnTo>
                  <a:pt x="133929" y="22137"/>
                </a:lnTo>
                <a:cubicBezTo>
                  <a:pt x="133929" y="21978"/>
                  <a:pt x="133802" y="21820"/>
                  <a:pt x="133644" y="21820"/>
                </a:cubicBezTo>
                <a:close/>
                <a:moveTo>
                  <a:pt x="9406" y="22643"/>
                </a:moveTo>
                <a:cubicBezTo>
                  <a:pt x="9247" y="22643"/>
                  <a:pt x="9121" y="22802"/>
                  <a:pt x="9121" y="22960"/>
                </a:cubicBezTo>
                <a:lnTo>
                  <a:pt x="9121" y="22992"/>
                </a:lnTo>
                <a:cubicBezTo>
                  <a:pt x="9121" y="23150"/>
                  <a:pt x="9247" y="23277"/>
                  <a:pt x="9406" y="23277"/>
                </a:cubicBezTo>
                <a:cubicBezTo>
                  <a:pt x="9564" y="23277"/>
                  <a:pt x="9691" y="23150"/>
                  <a:pt x="9691" y="22992"/>
                </a:cubicBezTo>
                <a:lnTo>
                  <a:pt x="9691" y="22960"/>
                </a:lnTo>
                <a:cubicBezTo>
                  <a:pt x="9691" y="22802"/>
                  <a:pt x="9564" y="22643"/>
                  <a:pt x="9406" y="22643"/>
                </a:cubicBezTo>
                <a:close/>
                <a:moveTo>
                  <a:pt x="133644" y="23467"/>
                </a:moveTo>
                <a:cubicBezTo>
                  <a:pt x="133485" y="23467"/>
                  <a:pt x="133327" y="23593"/>
                  <a:pt x="133327" y="23752"/>
                </a:cubicBezTo>
                <a:lnTo>
                  <a:pt x="133327" y="23783"/>
                </a:lnTo>
                <a:cubicBezTo>
                  <a:pt x="133327" y="23942"/>
                  <a:pt x="133485" y="24100"/>
                  <a:pt x="133644" y="24100"/>
                </a:cubicBezTo>
                <a:cubicBezTo>
                  <a:pt x="133802" y="24100"/>
                  <a:pt x="133929" y="23973"/>
                  <a:pt x="133929" y="23783"/>
                </a:cubicBezTo>
                <a:lnTo>
                  <a:pt x="133929" y="23752"/>
                </a:lnTo>
                <a:cubicBezTo>
                  <a:pt x="133929" y="23593"/>
                  <a:pt x="133802" y="23467"/>
                  <a:pt x="133644" y="23467"/>
                </a:cubicBezTo>
                <a:close/>
                <a:moveTo>
                  <a:pt x="9406" y="24290"/>
                </a:moveTo>
                <a:cubicBezTo>
                  <a:pt x="9247" y="24290"/>
                  <a:pt x="9121" y="24448"/>
                  <a:pt x="9121" y="24607"/>
                </a:cubicBezTo>
                <a:cubicBezTo>
                  <a:pt x="9121" y="24765"/>
                  <a:pt x="9247" y="24923"/>
                  <a:pt x="9406" y="24923"/>
                </a:cubicBezTo>
                <a:cubicBezTo>
                  <a:pt x="9564" y="24923"/>
                  <a:pt x="9691" y="24797"/>
                  <a:pt x="9691" y="24607"/>
                </a:cubicBezTo>
                <a:lnTo>
                  <a:pt x="9691" y="24575"/>
                </a:lnTo>
                <a:cubicBezTo>
                  <a:pt x="9691" y="24417"/>
                  <a:pt x="9564" y="24290"/>
                  <a:pt x="9406" y="24290"/>
                </a:cubicBezTo>
                <a:close/>
                <a:moveTo>
                  <a:pt x="133644" y="25082"/>
                </a:moveTo>
                <a:cubicBezTo>
                  <a:pt x="133485" y="25082"/>
                  <a:pt x="133327" y="25208"/>
                  <a:pt x="133327" y="25367"/>
                </a:cubicBezTo>
                <a:lnTo>
                  <a:pt x="133327" y="25430"/>
                </a:lnTo>
                <a:cubicBezTo>
                  <a:pt x="133327" y="25588"/>
                  <a:pt x="133485" y="25715"/>
                  <a:pt x="133644" y="25715"/>
                </a:cubicBezTo>
                <a:cubicBezTo>
                  <a:pt x="133802" y="25715"/>
                  <a:pt x="133929" y="25588"/>
                  <a:pt x="133929" y="25430"/>
                </a:cubicBezTo>
                <a:lnTo>
                  <a:pt x="133929" y="25367"/>
                </a:lnTo>
                <a:cubicBezTo>
                  <a:pt x="133929" y="25208"/>
                  <a:pt x="133802" y="25082"/>
                  <a:pt x="133644" y="25082"/>
                </a:cubicBezTo>
                <a:close/>
                <a:moveTo>
                  <a:pt x="9406" y="25905"/>
                </a:moveTo>
                <a:cubicBezTo>
                  <a:pt x="9247" y="25905"/>
                  <a:pt x="9121" y="26032"/>
                  <a:pt x="9121" y="26190"/>
                </a:cubicBezTo>
                <a:lnTo>
                  <a:pt x="9121" y="26254"/>
                </a:lnTo>
                <a:cubicBezTo>
                  <a:pt x="9121" y="26412"/>
                  <a:pt x="9247" y="26539"/>
                  <a:pt x="9406" y="26539"/>
                </a:cubicBezTo>
                <a:cubicBezTo>
                  <a:pt x="9564" y="26539"/>
                  <a:pt x="9691" y="26412"/>
                  <a:pt x="9691" y="26254"/>
                </a:cubicBezTo>
                <a:lnTo>
                  <a:pt x="9691" y="26190"/>
                </a:lnTo>
                <a:cubicBezTo>
                  <a:pt x="9691" y="26032"/>
                  <a:pt x="9564" y="25905"/>
                  <a:pt x="9406" y="25905"/>
                </a:cubicBezTo>
                <a:close/>
                <a:moveTo>
                  <a:pt x="133644" y="26697"/>
                </a:moveTo>
                <a:cubicBezTo>
                  <a:pt x="133485" y="26697"/>
                  <a:pt x="133327" y="26824"/>
                  <a:pt x="133327" y="27014"/>
                </a:cubicBezTo>
                <a:lnTo>
                  <a:pt x="133327" y="27045"/>
                </a:lnTo>
                <a:cubicBezTo>
                  <a:pt x="133327" y="27204"/>
                  <a:pt x="133485" y="27330"/>
                  <a:pt x="133644" y="27330"/>
                </a:cubicBezTo>
                <a:cubicBezTo>
                  <a:pt x="133802" y="27330"/>
                  <a:pt x="133929" y="27172"/>
                  <a:pt x="133929" y="27014"/>
                </a:cubicBezTo>
                <a:cubicBezTo>
                  <a:pt x="133929" y="26824"/>
                  <a:pt x="133802" y="26697"/>
                  <a:pt x="133644" y="26697"/>
                </a:cubicBezTo>
                <a:close/>
                <a:moveTo>
                  <a:pt x="9406" y="27520"/>
                </a:moveTo>
                <a:cubicBezTo>
                  <a:pt x="9247" y="27520"/>
                  <a:pt x="9121" y="27647"/>
                  <a:pt x="9121" y="27837"/>
                </a:cubicBezTo>
                <a:lnTo>
                  <a:pt x="9121" y="27869"/>
                </a:lnTo>
                <a:cubicBezTo>
                  <a:pt x="9121" y="28027"/>
                  <a:pt x="9247" y="28154"/>
                  <a:pt x="9406" y="28154"/>
                </a:cubicBezTo>
                <a:cubicBezTo>
                  <a:pt x="9564" y="28154"/>
                  <a:pt x="9691" y="28027"/>
                  <a:pt x="9691" y="27869"/>
                </a:cubicBezTo>
                <a:lnTo>
                  <a:pt x="9691" y="27837"/>
                </a:lnTo>
                <a:cubicBezTo>
                  <a:pt x="9691" y="27647"/>
                  <a:pt x="9564" y="27520"/>
                  <a:pt x="9406" y="27520"/>
                </a:cubicBezTo>
                <a:close/>
                <a:moveTo>
                  <a:pt x="133644" y="28312"/>
                </a:moveTo>
                <a:cubicBezTo>
                  <a:pt x="133485" y="28312"/>
                  <a:pt x="133327" y="28470"/>
                  <a:pt x="133327" y="28629"/>
                </a:cubicBezTo>
                <a:lnTo>
                  <a:pt x="133327" y="28660"/>
                </a:lnTo>
                <a:cubicBezTo>
                  <a:pt x="133327" y="28819"/>
                  <a:pt x="133485" y="28945"/>
                  <a:pt x="133644" y="28945"/>
                </a:cubicBezTo>
                <a:cubicBezTo>
                  <a:pt x="133802" y="28945"/>
                  <a:pt x="133929" y="28819"/>
                  <a:pt x="133929" y="28660"/>
                </a:cubicBezTo>
                <a:lnTo>
                  <a:pt x="133929" y="28629"/>
                </a:lnTo>
                <a:cubicBezTo>
                  <a:pt x="133929" y="28470"/>
                  <a:pt x="133802" y="28312"/>
                  <a:pt x="133644" y="28312"/>
                </a:cubicBezTo>
                <a:close/>
                <a:moveTo>
                  <a:pt x="9406" y="29135"/>
                </a:moveTo>
                <a:cubicBezTo>
                  <a:pt x="9247" y="29135"/>
                  <a:pt x="9121" y="29294"/>
                  <a:pt x="9121" y="29452"/>
                </a:cubicBezTo>
                <a:lnTo>
                  <a:pt x="9121" y="29484"/>
                </a:lnTo>
                <a:cubicBezTo>
                  <a:pt x="9121" y="29642"/>
                  <a:pt x="9247" y="29769"/>
                  <a:pt x="9406" y="29769"/>
                </a:cubicBezTo>
                <a:cubicBezTo>
                  <a:pt x="9564" y="29769"/>
                  <a:pt x="9691" y="29642"/>
                  <a:pt x="9691" y="29484"/>
                </a:cubicBezTo>
                <a:lnTo>
                  <a:pt x="9691" y="29452"/>
                </a:lnTo>
                <a:cubicBezTo>
                  <a:pt x="9691" y="29294"/>
                  <a:pt x="9564" y="29135"/>
                  <a:pt x="9406" y="29135"/>
                </a:cubicBezTo>
                <a:close/>
                <a:moveTo>
                  <a:pt x="133644" y="29959"/>
                </a:moveTo>
                <a:cubicBezTo>
                  <a:pt x="133485" y="29959"/>
                  <a:pt x="133327" y="30085"/>
                  <a:pt x="133327" y="30244"/>
                </a:cubicBezTo>
                <a:lnTo>
                  <a:pt x="133327" y="30275"/>
                </a:lnTo>
                <a:cubicBezTo>
                  <a:pt x="133327" y="30434"/>
                  <a:pt x="133485" y="30592"/>
                  <a:pt x="133644" y="30592"/>
                </a:cubicBezTo>
                <a:cubicBezTo>
                  <a:pt x="133802" y="30592"/>
                  <a:pt x="133929" y="30466"/>
                  <a:pt x="133929" y="30275"/>
                </a:cubicBezTo>
                <a:lnTo>
                  <a:pt x="133929" y="30244"/>
                </a:lnTo>
                <a:cubicBezTo>
                  <a:pt x="133929" y="30085"/>
                  <a:pt x="133802" y="29959"/>
                  <a:pt x="133644" y="29959"/>
                </a:cubicBezTo>
                <a:close/>
                <a:moveTo>
                  <a:pt x="9406" y="30782"/>
                </a:moveTo>
                <a:cubicBezTo>
                  <a:pt x="9247" y="30782"/>
                  <a:pt x="9121" y="30909"/>
                  <a:pt x="9121" y="31067"/>
                </a:cubicBezTo>
                <a:lnTo>
                  <a:pt x="9121" y="31099"/>
                </a:lnTo>
                <a:cubicBezTo>
                  <a:pt x="9121" y="31257"/>
                  <a:pt x="9247" y="31416"/>
                  <a:pt x="9406" y="31416"/>
                </a:cubicBezTo>
                <a:cubicBezTo>
                  <a:pt x="9564" y="31416"/>
                  <a:pt x="9691" y="31289"/>
                  <a:pt x="9691" y="31099"/>
                </a:cubicBezTo>
                <a:lnTo>
                  <a:pt x="9691" y="31067"/>
                </a:lnTo>
                <a:cubicBezTo>
                  <a:pt x="9691" y="30909"/>
                  <a:pt x="9564" y="30782"/>
                  <a:pt x="9406" y="30782"/>
                </a:cubicBezTo>
                <a:close/>
                <a:moveTo>
                  <a:pt x="133644" y="31574"/>
                </a:moveTo>
                <a:cubicBezTo>
                  <a:pt x="133485" y="31574"/>
                  <a:pt x="133327" y="31701"/>
                  <a:pt x="133327" y="31859"/>
                </a:cubicBezTo>
                <a:lnTo>
                  <a:pt x="133327" y="31922"/>
                </a:lnTo>
                <a:cubicBezTo>
                  <a:pt x="133327" y="32081"/>
                  <a:pt x="133485" y="32207"/>
                  <a:pt x="133644" y="32207"/>
                </a:cubicBezTo>
                <a:cubicBezTo>
                  <a:pt x="133802" y="32207"/>
                  <a:pt x="133929" y="32081"/>
                  <a:pt x="133929" y="31922"/>
                </a:cubicBezTo>
                <a:lnTo>
                  <a:pt x="133929" y="31859"/>
                </a:lnTo>
                <a:cubicBezTo>
                  <a:pt x="133929" y="31701"/>
                  <a:pt x="133802" y="31574"/>
                  <a:pt x="133644" y="31574"/>
                </a:cubicBezTo>
                <a:close/>
                <a:moveTo>
                  <a:pt x="9406" y="32429"/>
                </a:moveTo>
                <a:cubicBezTo>
                  <a:pt x="9247" y="32429"/>
                  <a:pt x="9121" y="32556"/>
                  <a:pt x="9121" y="32746"/>
                </a:cubicBezTo>
                <a:cubicBezTo>
                  <a:pt x="9121" y="32904"/>
                  <a:pt x="9247" y="33031"/>
                  <a:pt x="9406" y="33031"/>
                </a:cubicBezTo>
                <a:cubicBezTo>
                  <a:pt x="9564" y="33031"/>
                  <a:pt x="9691" y="32904"/>
                  <a:pt x="9691" y="32714"/>
                </a:cubicBezTo>
                <a:lnTo>
                  <a:pt x="9691" y="32682"/>
                </a:lnTo>
                <a:cubicBezTo>
                  <a:pt x="9691" y="32524"/>
                  <a:pt x="9564" y="32429"/>
                  <a:pt x="9406" y="32429"/>
                </a:cubicBezTo>
                <a:close/>
                <a:moveTo>
                  <a:pt x="133644" y="33189"/>
                </a:moveTo>
                <a:cubicBezTo>
                  <a:pt x="133485" y="33189"/>
                  <a:pt x="133327" y="33316"/>
                  <a:pt x="133327" y="33506"/>
                </a:cubicBezTo>
                <a:lnTo>
                  <a:pt x="133327" y="33537"/>
                </a:lnTo>
                <a:cubicBezTo>
                  <a:pt x="133327" y="33696"/>
                  <a:pt x="133485" y="33822"/>
                  <a:pt x="133644" y="33822"/>
                </a:cubicBezTo>
                <a:cubicBezTo>
                  <a:pt x="133802" y="33822"/>
                  <a:pt x="133929" y="33696"/>
                  <a:pt x="133929" y="33537"/>
                </a:cubicBezTo>
                <a:lnTo>
                  <a:pt x="133929" y="33506"/>
                </a:lnTo>
                <a:cubicBezTo>
                  <a:pt x="133929" y="33316"/>
                  <a:pt x="133802" y="33189"/>
                  <a:pt x="133644" y="33189"/>
                </a:cubicBezTo>
                <a:close/>
                <a:moveTo>
                  <a:pt x="9406" y="34012"/>
                </a:moveTo>
                <a:cubicBezTo>
                  <a:pt x="9247" y="34012"/>
                  <a:pt x="9121" y="34139"/>
                  <a:pt x="9121" y="34329"/>
                </a:cubicBezTo>
                <a:lnTo>
                  <a:pt x="9121" y="34361"/>
                </a:lnTo>
                <a:cubicBezTo>
                  <a:pt x="9121" y="34519"/>
                  <a:pt x="9247" y="34646"/>
                  <a:pt x="9406" y="34646"/>
                </a:cubicBezTo>
                <a:cubicBezTo>
                  <a:pt x="9564" y="34646"/>
                  <a:pt x="9691" y="34519"/>
                  <a:pt x="9691" y="34361"/>
                </a:cubicBezTo>
                <a:lnTo>
                  <a:pt x="9691" y="34329"/>
                </a:lnTo>
                <a:cubicBezTo>
                  <a:pt x="9691" y="34139"/>
                  <a:pt x="9564" y="34012"/>
                  <a:pt x="9406" y="34012"/>
                </a:cubicBezTo>
                <a:close/>
                <a:moveTo>
                  <a:pt x="133644" y="34804"/>
                </a:moveTo>
                <a:cubicBezTo>
                  <a:pt x="133485" y="34804"/>
                  <a:pt x="133327" y="34962"/>
                  <a:pt x="133327" y="35121"/>
                </a:cubicBezTo>
                <a:lnTo>
                  <a:pt x="133327" y="35153"/>
                </a:lnTo>
                <a:cubicBezTo>
                  <a:pt x="133327" y="35311"/>
                  <a:pt x="133485" y="35438"/>
                  <a:pt x="133644" y="35438"/>
                </a:cubicBezTo>
                <a:cubicBezTo>
                  <a:pt x="133802" y="35438"/>
                  <a:pt x="133929" y="35279"/>
                  <a:pt x="133929" y="35121"/>
                </a:cubicBezTo>
                <a:cubicBezTo>
                  <a:pt x="133929" y="34962"/>
                  <a:pt x="133802" y="34804"/>
                  <a:pt x="133644" y="34804"/>
                </a:cubicBezTo>
                <a:close/>
                <a:moveTo>
                  <a:pt x="9406" y="35628"/>
                </a:moveTo>
                <a:cubicBezTo>
                  <a:pt x="9247" y="35628"/>
                  <a:pt x="9121" y="35786"/>
                  <a:pt x="9121" y="35944"/>
                </a:cubicBezTo>
                <a:lnTo>
                  <a:pt x="9121" y="35976"/>
                </a:lnTo>
                <a:cubicBezTo>
                  <a:pt x="9121" y="36134"/>
                  <a:pt x="9247" y="36261"/>
                  <a:pt x="9406" y="36261"/>
                </a:cubicBezTo>
                <a:cubicBezTo>
                  <a:pt x="9564" y="36261"/>
                  <a:pt x="9691" y="36134"/>
                  <a:pt x="9691" y="35976"/>
                </a:cubicBezTo>
                <a:lnTo>
                  <a:pt x="9691" y="35944"/>
                </a:lnTo>
                <a:cubicBezTo>
                  <a:pt x="9691" y="35786"/>
                  <a:pt x="9564" y="35628"/>
                  <a:pt x="9406" y="35628"/>
                </a:cubicBezTo>
                <a:close/>
                <a:moveTo>
                  <a:pt x="133644" y="36451"/>
                </a:moveTo>
                <a:cubicBezTo>
                  <a:pt x="133485" y="36451"/>
                  <a:pt x="133327" y="36578"/>
                  <a:pt x="133327" y="36736"/>
                </a:cubicBezTo>
                <a:lnTo>
                  <a:pt x="133327" y="36768"/>
                </a:lnTo>
                <a:cubicBezTo>
                  <a:pt x="133327" y="36926"/>
                  <a:pt x="133485" y="37084"/>
                  <a:pt x="133644" y="37084"/>
                </a:cubicBezTo>
                <a:cubicBezTo>
                  <a:pt x="133802" y="37084"/>
                  <a:pt x="133929" y="36958"/>
                  <a:pt x="133929" y="36768"/>
                </a:cubicBezTo>
                <a:lnTo>
                  <a:pt x="133929" y="36736"/>
                </a:lnTo>
                <a:cubicBezTo>
                  <a:pt x="133929" y="36578"/>
                  <a:pt x="133802" y="36451"/>
                  <a:pt x="133644" y="36451"/>
                </a:cubicBezTo>
                <a:close/>
                <a:moveTo>
                  <a:pt x="9406" y="37274"/>
                </a:moveTo>
                <a:cubicBezTo>
                  <a:pt x="9247" y="37274"/>
                  <a:pt x="9121" y="37401"/>
                  <a:pt x="9121" y="37559"/>
                </a:cubicBezTo>
                <a:lnTo>
                  <a:pt x="9121" y="37591"/>
                </a:lnTo>
                <a:cubicBezTo>
                  <a:pt x="9121" y="37749"/>
                  <a:pt x="9247" y="37908"/>
                  <a:pt x="9406" y="37908"/>
                </a:cubicBezTo>
                <a:cubicBezTo>
                  <a:pt x="9564" y="37908"/>
                  <a:pt x="9691" y="37781"/>
                  <a:pt x="9691" y="37591"/>
                </a:cubicBezTo>
                <a:lnTo>
                  <a:pt x="9691" y="37559"/>
                </a:lnTo>
                <a:cubicBezTo>
                  <a:pt x="9691" y="37401"/>
                  <a:pt x="9564" y="37274"/>
                  <a:pt x="9406" y="37274"/>
                </a:cubicBezTo>
                <a:close/>
                <a:moveTo>
                  <a:pt x="133644" y="38066"/>
                </a:moveTo>
                <a:cubicBezTo>
                  <a:pt x="133485" y="38066"/>
                  <a:pt x="133327" y="38193"/>
                  <a:pt x="133327" y="38351"/>
                </a:cubicBezTo>
                <a:lnTo>
                  <a:pt x="133327" y="38414"/>
                </a:lnTo>
                <a:cubicBezTo>
                  <a:pt x="133327" y="38573"/>
                  <a:pt x="133485" y="38699"/>
                  <a:pt x="133644" y="38699"/>
                </a:cubicBezTo>
                <a:cubicBezTo>
                  <a:pt x="133802" y="38699"/>
                  <a:pt x="133929" y="38573"/>
                  <a:pt x="133929" y="38414"/>
                </a:cubicBezTo>
                <a:lnTo>
                  <a:pt x="133929" y="38351"/>
                </a:lnTo>
                <a:cubicBezTo>
                  <a:pt x="133929" y="38193"/>
                  <a:pt x="133802" y="38066"/>
                  <a:pt x="133644" y="38066"/>
                </a:cubicBezTo>
                <a:close/>
                <a:moveTo>
                  <a:pt x="8752" y="38549"/>
                </a:moveTo>
                <a:cubicBezTo>
                  <a:pt x="8692" y="38549"/>
                  <a:pt x="8632" y="38567"/>
                  <a:pt x="8582" y="38604"/>
                </a:cubicBezTo>
                <a:lnTo>
                  <a:pt x="8551" y="38604"/>
                </a:lnTo>
                <a:cubicBezTo>
                  <a:pt x="8424" y="38699"/>
                  <a:pt x="8392" y="38889"/>
                  <a:pt x="8487" y="39016"/>
                </a:cubicBezTo>
                <a:cubicBezTo>
                  <a:pt x="8519" y="39111"/>
                  <a:pt x="8614" y="39174"/>
                  <a:pt x="8709" y="39174"/>
                </a:cubicBezTo>
                <a:cubicBezTo>
                  <a:pt x="8772" y="39174"/>
                  <a:pt x="8836" y="39143"/>
                  <a:pt x="8899" y="39111"/>
                </a:cubicBezTo>
                <a:lnTo>
                  <a:pt x="8931" y="39079"/>
                </a:lnTo>
                <a:cubicBezTo>
                  <a:pt x="9057" y="38984"/>
                  <a:pt x="9089" y="38794"/>
                  <a:pt x="8994" y="38668"/>
                </a:cubicBezTo>
                <a:cubicBezTo>
                  <a:pt x="8937" y="38591"/>
                  <a:pt x="8844" y="38549"/>
                  <a:pt x="8752" y="38549"/>
                </a:cubicBezTo>
                <a:close/>
                <a:moveTo>
                  <a:pt x="7422" y="39468"/>
                </a:moveTo>
                <a:cubicBezTo>
                  <a:pt x="7362" y="39468"/>
                  <a:pt x="7302" y="39485"/>
                  <a:pt x="7252" y="39523"/>
                </a:cubicBezTo>
                <a:lnTo>
                  <a:pt x="7221" y="39523"/>
                </a:lnTo>
                <a:cubicBezTo>
                  <a:pt x="7062" y="39618"/>
                  <a:pt x="7031" y="39808"/>
                  <a:pt x="7126" y="39935"/>
                </a:cubicBezTo>
                <a:cubicBezTo>
                  <a:pt x="7189" y="40030"/>
                  <a:pt x="7284" y="40093"/>
                  <a:pt x="7379" y="40093"/>
                </a:cubicBezTo>
                <a:cubicBezTo>
                  <a:pt x="7442" y="40093"/>
                  <a:pt x="7506" y="40061"/>
                  <a:pt x="7537" y="40030"/>
                </a:cubicBezTo>
                <a:lnTo>
                  <a:pt x="7569" y="39998"/>
                </a:lnTo>
                <a:cubicBezTo>
                  <a:pt x="7727" y="39903"/>
                  <a:pt x="7759" y="39713"/>
                  <a:pt x="7664" y="39586"/>
                </a:cubicBezTo>
                <a:cubicBezTo>
                  <a:pt x="7606" y="39509"/>
                  <a:pt x="7514" y="39468"/>
                  <a:pt x="7422" y="39468"/>
                </a:cubicBezTo>
                <a:close/>
                <a:moveTo>
                  <a:pt x="133644" y="39681"/>
                </a:moveTo>
                <a:cubicBezTo>
                  <a:pt x="133485" y="39681"/>
                  <a:pt x="133327" y="39808"/>
                  <a:pt x="133327" y="39998"/>
                </a:cubicBezTo>
                <a:lnTo>
                  <a:pt x="133327" y="40030"/>
                </a:lnTo>
                <a:cubicBezTo>
                  <a:pt x="133327" y="40188"/>
                  <a:pt x="133485" y="40315"/>
                  <a:pt x="133644" y="40315"/>
                </a:cubicBezTo>
                <a:cubicBezTo>
                  <a:pt x="133802" y="40315"/>
                  <a:pt x="133929" y="40188"/>
                  <a:pt x="133929" y="40030"/>
                </a:cubicBezTo>
                <a:lnTo>
                  <a:pt x="133929" y="39998"/>
                </a:lnTo>
                <a:cubicBezTo>
                  <a:pt x="133929" y="39808"/>
                  <a:pt x="133802" y="39681"/>
                  <a:pt x="133644" y="39681"/>
                </a:cubicBezTo>
                <a:close/>
                <a:moveTo>
                  <a:pt x="6083" y="40386"/>
                </a:moveTo>
                <a:cubicBezTo>
                  <a:pt x="6020" y="40386"/>
                  <a:pt x="5953" y="40404"/>
                  <a:pt x="5891" y="40441"/>
                </a:cubicBezTo>
                <a:lnTo>
                  <a:pt x="5859" y="40441"/>
                </a:lnTo>
                <a:cubicBezTo>
                  <a:pt x="5732" y="40536"/>
                  <a:pt x="5701" y="40726"/>
                  <a:pt x="5796" y="40853"/>
                </a:cubicBezTo>
                <a:cubicBezTo>
                  <a:pt x="5859" y="40948"/>
                  <a:pt x="5954" y="41011"/>
                  <a:pt x="6049" y="41011"/>
                </a:cubicBezTo>
                <a:cubicBezTo>
                  <a:pt x="6112" y="41011"/>
                  <a:pt x="6144" y="40980"/>
                  <a:pt x="6207" y="40948"/>
                </a:cubicBezTo>
                <a:lnTo>
                  <a:pt x="6239" y="40916"/>
                </a:lnTo>
                <a:cubicBezTo>
                  <a:pt x="6366" y="40821"/>
                  <a:pt x="6397" y="40631"/>
                  <a:pt x="6302" y="40505"/>
                </a:cubicBezTo>
                <a:cubicBezTo>
                  <a:pt x="6264" y="40428"/>
                  <a:pt x="6179" y="40386"/>
                  <a:pt x="6083" y="40386"/>
                </a:cubicBezTo>
                <a:close/>
                <a:moveTo>
                  <a:pt x="4730" y="41304"/>
                </a:moveTo>
                <a:cubicBezTo>
                  <a:pt x="4670" y="41304"/>
                  <a:pt x="4610" y="41322"/>
                  <a:pt x="4560" y="41360"/>
                </a:cubicBezTo>
                <a:lnTo>
                  <a:pt x="4529" y="41360"/>
                </a:lnTo>
                <a:cubicBezTo>
                  <a:pt x="4402" y="41455"/>
                  <a:pt x="4370" y="41645"/>
                  <a:pt x="4465" y="41771"/>
                </a:cubicBezTo>
                <a:cubicBezTo>
                  <a:pt x="4529" y="41866"/>
                  <a:pt x="4624" y="41898"/>
                  <a:pt x="4719" y="41898"/>
                </a:cubicBezTo>
                <a:cubicBezTo>
                  <a:pt x="4750" y="41898"/>
                  <a:pt x="4814" y="41898"/>
                  <a:pt x="4877" y="41866"/>
                </a:cubicBezTo>
                <a:lnTo>
                  <a:pt x="4909" y="41835"/>
                </a:lnTo>
                <a:cubicBezTo>
                  <a:pt x="5035" y="41740"/>
                  <a:pt x="5067" y="41550"/>
                  <a:pt x="4972" y="41423"/>
                </a:cubicBezTo>
                <a:cubicBezTo>
                  <a:pt x="4915" y="41346"/>
                  <a:pt x="4822" y="41304"/>
                  <a:pt x="4730" y="41304"/>
                </a:cubicBezTo>
                <a:close/>
                <a:moveTo>
                  <a:pt x="133644" y="41296"/>
                </a:moveTo>
                <a:cubicBezTo>
                  <a:pt x="133485" y="41296"/>
                  <a:pt x="133327" y="41455"/>
                  <a:pt x="133327" y="41613"/>
                </a:cubicBezTo>
                <a:lnTo>
                  <a:pt x="133327" y="41645"/>
                </a:lnTo>
                <a:cubicBezTo>
                  <a:pt x="133327" y="41803"/>
                  <a:pt x="133485" y="41930"/>
                  <a:pt x="133644" y="41930"/>
                </a:cubicBezTo>
                <a:cubicBezTo>
                  <a:pt x="133802" y="41930"/>
                  <a:pt x="133929" y="41803"/>
                  <a:pt x="133929" y="41645"/>
                </a:cubicBezTo>
                <a:lnTo>
                  <a:pt x="133929" y="41613"/>
                </a:lnTo>
                <a:cubicBezTo>
                  <a:pt x="133929" y="41455"/>
                  <a:pt x="133802" y="41296"/>
                  <a:pt x="133644" y="41296"/>
                </a:cubicBezTo>
                <a:close/>
                <a:moveTo>
                  <a:pt x="3372" y="42215"/>
                </a:moveTo>
                <a:cubicBezTo>
                  <a:pt x="3322" y="42215"/>
                  <a:pt x="3273" y="42225"/>
                  <a:pt x="3230" y="42246"/>
                </a:cubicBezTo>
                <a:lnTo>
                  <a:pt x="3199" y="42278"/>
                </a:lnTo>
                <a:cubicBezTo>
                  <a:pt x="3072" y="42373"/>
                  <a:pt x="3040" y="42563"/>
                  <a:pt x="3135" y="42690"/>
                </a:cubicBezTo>
                <a:cubicBezTo>
                  <a:pt x="3167" y="42785"/>
                  <a:pt x="3262" y="42816"/>
                  <a:pt x="3357" y="42816"/>
                </a:cubicBezTo>
                <a:cubicBezTo>
                  <a:pt x="3420" y="42816"/>
                  <a:pt x="3484" y="42816"/>
                  <a:pt x="3547" y="42785"/>
                </a:cubicBezTo>
                <a:lnTo>
                  <a:pt x="3579" y="42753"/>
                </a:lnTo>
                <a:cubicBezTo>
                  <a:pt x="3705" y="42658"/>
                  <a:pt x="3737" y="42468"/>
                  <a:pt x="3642" y="42341"/>
                </a:cubicBezTo>
                <a:cubicBezTo>
                  <a:pt x="3579" y="42257"/>
                  <a:pt x="3473" y="42215"/>
                  <a:pt x="3372" y="42215"/>
                </a:cubicBezTo>
                <a:close/>
                <a:moveTo>
                  <a:pt x="133644" y="42943"/>
                </a:moveTo>
                <a:cubicBezTo>
                  <a:pt x="133485" y="42943"/>
                  <a:pt x="133327" y="43070"/>
                  <a:pt x="133327" y="43228"/>
                </a:cubicBezTo>
                <a:lnTo>
                  <a:pt x="133327" y="43260"/>
                </a:lnTo>
                <a:cubicBezTo>
                  <a:pt x="133327" y="43418"/>
                  <a:pt x="133485" y="43545"/>
                  <a:pt x="133644" y="43545"/>
                </a:cubicBezTo>
                <a:cubicBezTo>
                  <a:pt x="133802" y="43545"/>
                  <a:pt x="133929" y="43386"/>
                  <a:pt x="133929" y="43228"/>
                </a:cubicBezTo>
                <a:cubicBezTo>
                  <a:pt x="133929" y="43070"/>
                  <a:pt x="133802" y="42943"/>
                  <a:pt x="133644" y="42943"/>
                </a:cubicBezTo>
                <a:close/>
                <a:moveTo>
                  <a:pt x="2070" y="43141"/>
                </a:moveTo>
                <a:cubicBezTo>
                  <a:pt x="2010" y="43141"/>
                  <a:pt x="1950" y="43159"/>
                  <a:pt x="1900" y="43196"/>
                </a:cubicBezTo>
                <a:lnTo>
                  <a:pt x="1869" y="43196"/>
                </a:lnTo>
                <a:cubicBezTo>
                  <a:pt x="1710" y="43291"/>
                  <a:pt x="1679" y="43481"/>
                  <a:pt x="1774" y="43608"/>
                </a:cubicBezTo>
                <a:cubicBezTo>
                  <a:pt x="1837" y="43703"/>
                  <a:pt x="1932" y="43735"/>
                  <a:pt x="2027" y="43735"/>
                </a:cubicBezTo>
                <a:cubicBezTo>
                  <a:pt x="2090" y="43735"/>
                  <a:pt x="2154" y="43735"/>
                  <a:pt x="2185" y="43703"/>
                </a:cubicBezTo>
                <a:lnTo>
                  <a:pt x="2217" y="43671"/>
                </a:lnTo>
                <a:cubicBezTo>
                  <a:pt x="2344" y="43576"/>
                  <a:pt x="2375" y="43386"/>
                  <a:pt x="2312" y="43260"/>
                </a:cubicBezTo>
                <a:cubicBezTo>
                  <a:pt x="2254" y="43183"/>
                  <a:pt x="2162" y="43141"/>
                  <a:pt x="2070" y="43141"/>
                </a:cubicBezTo>
                <a:close/>
                <a:moveTo>
                  <a:pt x="812" y="44123"/>
                </a:moveTo>
                <a:cubicBezTo>
                  <a:pt x="720" y="44123"/>
                  <a:pt x="628" y="44165"/>
                  <a:pt x="570" y="44241"/>
                </a:cubicBezTo>
                <a:lnTo>
                  <a:pt x="538" y="44273"/>
                </a:lnTo>
                <a:cubicBezTo>
                  <a:pt x="443" y="44400"/>
                  <a:pt x="443" y="44590"/>
                  <a:pt x="602" y="44685"/>
                </a:cubicBezTo>
                <a:cubicBezTo>
                  <a:pt x="633" y="44748"/>
                  <a:pt x="697" y="44748"/>
                  <a:pt x="760" y="44748"/>
                </a:cubicBezTo>
                <a:cubicBezTo>
                  <a:pt x="855" y="44748"/>
                  <a:pt x="950" y="44717"/>
                  <a:pt x="1013" y="44622"/>
                </a:cubicBezTo>
                <a:cubicBezTo>
                  <a:pt x="1140" y="44495"/>
                  <a:pt x="1108" y="44305"/>
                  <a:pt x="982" y="44178"/>
                </a:cubicBezTo>
                <a:cubicBezTo>
                  <a:pt x="932" y="44141"/>
                  <a:pt x="872" y="44123"/>
                  <a:pt x="812" y="44123"/>
                </a:cubicBezTo>
                <a:close/>
                <a:moveTo>
                  <a:pt x="133644" y="44558"/>
                </a:moveTo>
                <a:cubicBezTo>
                  <a:pt x="133485" y="44558"/>
                  <a:pt x="133327" y="44685"/>
                  <a:pt x="133327" y="44843"/>
                </a:cubicBezTo>
                <a:lnTo>
                  <a:pt x="133327" y="44907"/>
                </a:lnTo>
                <a:cubicBezTo>
                  <a:pt x="133327" y="45065"/>
                  <a:pt x="133485" y="45192"/>
                  <a:pt x="133644" y="45192"/>
                </a:cubicBezTo>
                <a:cubicBezTo>
                  <a:pt x="133802" y="45192"/>
                  <a:pt x="133929" y="45065"/>
                  <a:pt x="133929" y="44907"/>
                </a:cubicBezTo>
                <a:lnTo>
                  <a:pt x="133929" y="44843"/>
                </a:lnTo>
                <a:cubicBezTo>
                  <a:pt x="133929" y="44685"/>
                  <a:pt x="133802" y="44558"/>
                  <a:pt x="133644" y="44558"/>
                </a:cubicBezTo>
                <a:close/>
                <a:moveTo>
                  <a:pt x="317" y="45635"/>
                </a:moveTo>
                <a:cubicBezTo>
                  <a:pt x="127" y="45667"/>
                  <a:pt x="0" y="45793"/>
                  <a:pt x="32" y="45952"/>
                </a:cubicBezTo>
                <a:lnTo>
                  <a:pt x="32" y="46015"/>
                </a:lnTo>
                <a:cubicBezTo>
                  <a:pt x="32" y="46173"/>
                  <a:pt x="158" y="46268"/>
                  <a:pt x="317" y="46268"/>
                </a:cubicBezTo>
                <a:lnTo>
                  <a:pt x="348" y="46268"/>
                </a:lnTo>
                <a:cubicBezTo>
                  <a:pt x="507" y="46268"/>
                  <a:pt x="633" y="46142"/>
                  <a:pt x="602" y="45952"/>
                </a:cubicBezTo>
                <a:lnTo>
                  <a:pt x="602" y="45920"/>
                </a:lnTo>
                <a:cubicBezTo>
                  <a:pt x="602" y="45762"/>
                  <a:pt x="475" y="45635"/>
                  <a:pt x="317" y="45635"/>
                </a:cubicBezTo>
                <a:close/>
                <a:moveTo>
                  <a:pt x="133644" y="46173"/>
                </a:moveTo>
                <a:cubicBezTo>
                  <a:pt x="133485" y="46173"/>
                  <a:pt x="133327" y="46300"/>
                  <a:pt x="133327" y="46490"/>
                </a:cubicBezTo>
                <a:lnTo>
                  <a:pt x="133327" y="46522"/>
                </a:lnTo>
                <a:cubicBezTo>
                  <a:pt x="133327" y="46680"/>
                  <a:pt x="133485" y="46807"/>
                  <a:pt x="133644" y="46807"/>
                </a:cubicBezTo>
                <a:cubicBezTo>
                  <a:pt x="133802" y="46807"/>
                  <a:pt x="133929" y="46680"/>
                  <a:pt x="133929" y="46522"/>
                </a:cubicBezTo>
                <a:lnTo>
                  <a:pt x="133929" y="46490"/>
                </a:lnTo>
                <a:cubicBezTo>
                  <a:pt x="133929" y="46300"/>
                  <a:pt x="133802" y="46173"/>
                  <a:pt x="133644" y="46173"/>
                </a:cubicBezTo>
                <a:close/>
                <a:moveTo>
                  <a:pt x="930" y="47119"/>
                </a:moveTo>
                <a:cubicBezTo>
                  <a:pt x="860" y="47119"/>
                  <a:pt x="787" y="47143"/>
                  <a:pt x="728" y="47187"/>
                </a:cubicBezTo>
                <a:cubicBezTo>
                  <a:pt x="602" y="47313"/>
                  <a:pt x="602" y="47503"/>
                  <a:pt x="728" y="47630"/>
                </a:cubicBezTo>
                <a:lnTo>
                  <a:pt x="760" y="47662"/>
                </a:lnTo>
                <a:cubicBezTo>
                  <a:pt x="823" y="47725"/>
                  <a:pt x="887" y="47725"/>
                  <a:pt x="950" y="47725"/>
                </a:cubicBezTo>
                <a:cubicBezTo>
                  <a:pt x="1045" y="47725"/>
                  <a:pt x="1108" y="47693"/>
                  <a:pt x="1172" y="47662"/>
                </a:cubicBezTo>
                <a:cubicBezTo>
                  <a:pt x="1267" y="47535"/>
                  <a:pt x="1267" y="47345"/>
                  <a:pt x="1172" y="47218"/>
                </a:cubicBezTo>
                <a:lnTo>
                  <a:pt x="1140" y="47218"/>
                </a:lnTo>
                <a:cubicBezTo>
                  <a:pt x="1089" y="47150"/>
                  <a:pt x="1011" y="47119"/>
                  <a:pt x="930" y="47119"/>
                </a:cubicBezTo>
                <a:close/>
                <a:moveTo>
                  <a:pt x="133644" y="47788"/>
                </a:moveTo>
                <a:cubicBezTo>
                  <a:pt x="133485" y="47788"/>
                  <a:pt x="133327" y="47947"/>
                  <a:pt x="133327" y="48105"/>
                </a:cubicBezTo>
                <a:lnTo>
                  <a:pt x="133327" y="48137"/>
                </a:lnTo>
                <a:cubicBezTo>
                  <a:pt x="133327" y="48295"/>
                  <a:pt x="133485" y="48422"/>
                  <a:pt x="133644" y="48422"/>
                </a:cubicBezTo>
                <a:cubicBezTo>
                  <a:pt x="133802" y="48422"/>
                  <a:pt x="133929" y="48295"/>
                  <a:pt x="133929" y="48137"/>
                </a:cubicBezTo>
                <a:lnTo>
                  <a:pt x="133929" y="48105"/>
                </a:lnTo>
                <a:cubicBezTo>
                  <a:pt x="133929" y="47947"/>
                  <a:pt x="133802" y="47788"/>
                  <a:pt x="133644" y="47788"/>
                </a:cubicBezTo>
                <a:close/>
                <a:moveTo>
                  <a:pt x="2327" y="47954"/>
                </a:moveTo>
                <a:cubicBezTo>
                  <a:pt x="2219" y="47954"/>
                  <a:pt x="2105" y="48012"/>
                  <a:pt x="2059" y="48105"/>
                </a:cubicBezTo>
                <a:cubicBezTo>
                  <a:pt x="1964" y="48263"/>
                  <a:pt x="2027" y="48422"/>
                  <a:pt x="2185" y="48517"/>
                </a:cubicBezTo>
                <a:lnTo>
                  <a:pt x="2217" y="48517"/>
                </a:lnTo>
                <a:cubicBezTo>
                  <a:pt x="2249" y="48548"/>
                  <a:pt x="2312" y="48548"/>
                  <a:pt x="2344" y="48548"/>
                </a:cubicBezTo>
                <a:cubicBezTo>
                  <a:pt x="2470" y="48548"/>
                  <a:pt x="2565" y="48485"/>
                  <a:pt x="2629" y="48390"/>
                </a:cubicBezTo>
                <a:cubicBezTo>
                  <a:pt x="2692" y="48232"/>
                  <a:pt x="2629" y="48073"/>
                  <a:pt x="2470" y="47978"/>
                </a:cubicBezTo>
                <a:lnTo>
                  <a:pt x="2439" y="47978"/>
                </a:lnTo>
                <a:cubicBezTo>
                  <a:pt x="2405" y="47961"/>
                  <a:pt x="2366" y="47954"/>
                  <a:pt x="2327" y="47954"/>
                </a:cubicBezTo>
                <a:close/>
                <a:moveTo>
                  <a:pt x="3792" y="48651"/>
                </a:moveTo>
                <a:cubicBezTo>
                  <a:pt x="3691" y="48651"/>
                  <a:pt x="3586" y="48716"/>
                  <a:pt x="3515" y="48833"/>
                </a:cubicBezTo>
                <a:cubicBezTo>
                  <a:pt x="3452" y="48960"/>
                  <a:pt x="3547" y="49150"/>
                  <a:pt x="3674" y="49213"/>
                </a:cubicBezTo>
                <a:cubicBezTo>
                  <a:pt x="3737" y="49245"/>
                  <a:pt x="3769" y="49245"/>
                  <a:pt x="3800" y="49245"/>
                </a:cubicBezTo>
                <a:cubicBezTo>
                  <a:pt x="3927" y="49245"/>
                  <a:pt x="4022" y="49182"/>
                  <a:pt x="4085" y="49087"/>
                </a:cubicBezTo>
                <a:cubicBezTo>
                  <a:pt x="4149" y="48928"/>
                  <a:pt x="4085" y="48770"/>
                  <a:pt x="3927" y="48675"/>
                </a:cubicBezTo>
                <a:lnTo>
                  <a:pt x="3895" y="48675"/>
                </a:lnTo>
                <a:cubicBezTo>
                  <a:pt x="3863" y="48659"/>
                  <a:pt x="3828" y="48651"/>
                  <a:pt x="3792" y="48651"/>
                </a:cubicBezTo>
                <a:close/>
                <a:moveTo>
                  <a:pt x="5253" y="49347"/>
                </a:moveTo>
                <a:cubicBezTo>
                  <a:pt x="5133" y="49347"/>
                  <a:pt x="5018" y="49406"/>
                  <a:pt x="4972" y="49499"/>
                </a:cubicBezTo>
                <a:cubicBezTo>
                  <a:pt x="4909" y="49657"/>
                  <a:pt x="4972" y="49847"/>
                  <a:pt x="5130" y="49910"/>
                </a:cubicBezTo>
                <a:lnTo>
                  <a:pt x="5162" y="49910"/>
                </a:lnTo>
                <a:cubicBezTo>
                  <a:pt x="5194" y="49942"/>
                  <a:pt x="5225" y="49942"/>
                  <a:pt x="5289" y="49942"/>
                </a:cubicBezTo>
                <a:cubicBezTo>
                  <a:pt x="5384" y="49942"/>
                  <a:pt x="5510" y="49879"/>
                  <a:pt x="5542" y="49784"/>
                </a:cubicBezTo>
                <a:cubicBezTo>
                  <a:pt x="5605" y="49625"/>
                  <a:pt x="5542" y="49467"/>
                  <a:pt x="5415" y="49404"/>
                </a:cubicBezTo>
                <a:lnTo>
                  <a:pt x="5384" y="49372"/>
                </a:lnTo>
                <a:cubicBezTo>
                  <a:pt x="5341" y="49355"/>
                  <a:pt x="5297" y="49347"/>
                  <a:pt x="5253" y="49347"/>
                </a:cubicBezTo>
                <a:close/>
                <a:moveTo>
                  <a:pt x="133644" y="49435"/>
                </a:moveTo>
                <a:cubicBezTo>
                  <a:pt x="133485" y="49435"/>
                  <a:pt x="133327" y="49562"/>
                  <a:pt x="133327" y="49720"/>
                </a:cubicBezTo>
                <a:lnTo>
                  <a:pt x="133327" y="49752"/>
                </a:lnTo>
                <a:cubicBezTo>
                  <a:pt x="133327" y="49910"/>
                  <a:pt x="133485" y="50069"/>
                  <a:pt x="133644" y="50069"/>
                </a:cubicBezTo>
                <a:cubicBezTo>
                  <a:pt x="133802" y="50069"/>
                  <a:pt x="133929" y="49942"/>
                  <a:pt x="133929" y="49752"/>
                </a:cubicBezTo>
                <a:lnTo>
                  <a:pt x="133929" y="49720"/>
                </a:lnTo>
                <a:cubicBezTo>
                  <a:pt x="133929" y="49562"/>
                  <a:pt x="133802" y="49435"/>
                  <a:pt x="133644" y="49435"/>
                </a:cubicBezTo>
                <a:close/>
                <a:moveTo>
                  <a:pt x="6715" y="50044"/>
                </a:moveTo>
                <a:cubicBezTo>
                  <a:pt x="6602" y="50044"/>
                  <a:pt x="6498" y="50102"/>
                  <a:pt x="6429" y="50195"/>
                </a:cubicBezTo>
                <a:cubicBezTo>
                  <a:pt x="6366" y="50354"/>
                  <a:pt x="6429" y="50544"/>
                  <a:pt x="6587" y="50607"/>
                </a:cubicBezTo>
                <a:lnTo>
                  <a:pt x="6619" y="50607"/>
                </a:lnTo>
                <a:cubicBezTo>
                  <a:pt x="6651" y="50639"/>
                  <a:pt x="6714" y="50639"/>
                  <a:pt x="6746" y="50639"/>
                </a:cubicBezTo>
                <a:cubicBezTo>
                  <a:pt x="6841" y="50639"/>
                  <a:pt x="6967" y="50575"/>
                  <a:pt x="6999" y="50480"/>
                </a:cubicBezTo>
                <a:cubicBezTo>
                  <a:pt x="7094" y="50322"/>
                  <a:pt x="7031" y="50164"/>
                  <a:pt x="6872" y="50100"/>
                </a:cubicBezTo>
                <a:lnTo>
                  <a:pt x="6841" y="50069"/>
                </a:lnTo>
                <a:cubicBezTo>
                  <a:pt x="6798" y="50052"/>
                  <a:pt x="6756" y="50044"/>
                  <a:pt x="6715" y="50044"/>
                </a:cubicBezTo>
                <a:close/>
                <a:moveTo>
                  <a:pt x="8176" y="50741"/>
                </a:moveTo>
                <a:cubicBezTo>
                  <a:pt x="8064" y="50741"/>
                  <a:pt x="7964" y="50806"/>
                  <a:pt x="7917" y="50924"/>
                </a:cubicBezTo>
                <a:cubicBezTo>
                  <a:pt x="7854" y="51050"/>
                  <a:pt x="7949" y="51240"/>
                  <a:pt x="8076" y="51335"/>
                </a:cubicBezTo>
                <a:lnTo>
                  <a:pt x="8202" y="51335"/>
                </a:lnTo>
                <a:cubicBezTo>
                  <a:pt x="8329" y="51335"/>
                  <a:pt x="8424" y="51272"/>
                  <a:pt x="8487" y="51177"/>
                </a:cubicBezTo>
                <a:cubicBezTo>
                  <a:pt x="8551" y="51019"/>
                  <a:pt x="8487" y="50860"/>
                  <a:pt x="8329" y="50797"/>
                </a:cubicBezTo>
                <a:lnTo>
                  <a:pt x="8297" y="50765"/>
                </a:lnTo>
                <a:cubicBezTo>
                  <a:pt x="8256" y="50749"/>
                  <a:pt x="8216" y="50741"/>
                  <a:pt x="8176" y="50741"/>
                </a:cubicBezTo>
                <a:close/>
                <a:moveTo>
                  <a:pt x="133644" y="51050"/>
                </a:moveTo>
                <a:cubicBezTo>
                  <a:pt x="133485" y="51050"/>
                  <a:pt x="133327" y="51177"/>
                  <a:pt x="133327" y="51335"/>
                </a:cubicBezTo>
                <a:lnTo>
                  <a:pt x="133327" y="51399"/>
                </a:lnTo>
                <a:cubicBezTo>
                  <a:pt x="133327" y="51557"/>
                  <a:pt x="133485" y="51652"/>
                  <a:pt x="133644" y="51652"/>
                </a:cubicBezTo>
                <a:cubicBezTo>
                  <a:pt x="133802" y="51652"/>
                  <a:pt x="133929" y="51494"/>
                  <a:pt x="133929" y="51335"/>
                </a:cubicBezTo>
                <a:cubicBezTo>
                  <a:pt x="133929" y="51177"/>
                  <a:pt x="133802" y="51050"/>
                  <a:pt x="133644" y="51050"/>
                </a:cubicBezTo>
                <a:close/>
                <a:moveTo>
                  <a:pt x="9406" y="51589"/>
                </a:moveTo>
                <a:cubicBezTo>
                  <a:pt x="9247" y="51589"/>
                  <a:pt x="9121" y="51715"/>
                  <a:pt x="9121" y="51874"/>
                </a:cubicBezTo>
                <a:lnTo>
                  <a:pt x="9121" y="51905"/>
                </a:lnTo>
                <a:cubicBezTo>
                  <a:pt x="9121" y="52095"/>
                  <a:pt x="9247" y="52222"/>
                  <a:pt x="9406" y="52222"/>
                </a:cubicBezTo>
                <a:cubicBezTo>
                  <a:pt x="9564" y="52222"/>
                  <a:pt x="9691" y="52095"/>
                  <a:pt x="9691" y="51905"/>
                </a:cubicBezTo>
                <a:lnTo>
                  <a:pt x="9691" y="51874"/>
                </a:lnTo>
                <a:cubicBezTo>
                  <a:pt x="9691" y="51715"/>
                  <a:pt x="9564" y="51589"/>
                  <a:pt x="9406" y="51589"/>
                </a:cubicBezTo>
                <a:close/>
                <a:moveTo>
                  <a:pt x="133644" y="52665"/>
                </a:moveTo>
                <a:cubicBezTo>
                  <a:pt x="133485" y="52665"/>
                  <a:pt x="133327" y="52792"/>
                  <a:pt x="133327" y="52982"/>
                </a:cubicBezTo>
                <a:lnTo>
                  <a:pt x="133327" y="53014"/>
                </a:lnTo>
                <a:cubicBezTo>
                  <a:pt x="133327" y="53172"/>
                  <a:pt x="133485" y="53299"/>
                  <a:pt x="133644" y="53299"/>
                </a:cubicBezTo>
                <a:cubicBezTo>
                  <a:pt x="133802" y="53299"/>
                  <a:pt x="133929" y="53172"/>
                  <a:pt x="133929" y="53014"/>
                </a:cubicBezTo>
                <a:lnTo>
                  <a:pt x="133929" y="52982"/>
                </a:lnTo>
                <a:cubicBezTo>
                  <a:pt x="133929" y="52792"/>
                  <a:pt x="133802" y="52665"/>
                  <a:pt x="133644" y="52665"/>
                </a:cubicBezTo>
                <a:close/>
                <a:moveTo>
                  <a:pt x="9406" y="53235"/>
                </a:moveTo>
                <a:cubicBezTo>
                  <a:pt x="9247" y="53235"/>
                  <a:pt x="9121" y="53394"/>
                  <a:pt x="9121" y="53552"/>
                </a:cubicBezTo>
                <a:cubicBezTo>
                  <a:pt x="9121" y="53710"/>
                  <a:pt x="9247" y="53837"/>
                  <a:pt x="9406" y="53837"/>
                </a:cubicBezTo>
                <a:cubicBezTo>
                  <a:pt x="9564" y="53837"/>
                  <a:pt x="9691" y="53710"/>
                  <a:pt x="9691" y="53552"/>
                </a:cubicBezTo>
                <a:lnTo>
                  <a:pt x="9691" y="53489"/>
                </a:lnTo>
                <a:cubicBezTo>
                  <a:pt x="9691" y="53330"/>
                  <a:pt x="9564" y="53235"/>
                  <a:pt x="9406" y="53235"/>
                </a:cubicBezTo>
                <a:close/>
                <a:moveTo>
                  <a:pt x="133644" y="54281"/>
                </a:moveTo>
                <a:cubicBezTo>
                  <a:pt x="133485" y="54281"/>
                  <a:pt x="133327" y="54439"/>
                  <a:pt x="133327" y="54597"/>
                </a:cubicBezTo>
                <a:lnTo>
                  <a:pt x="133327" y="54629"/>
                </a:lnTo>
                <a:cubicBezTo>
                  <a:pt x="133327" y="54787"/>
                  <a:pt x="133485" y="54914"/>
                  <a:pt x="133644" y="54914"/>
                </a:cubicBezTo>
                <a:cubicBezTo>
                  <a:pt x="133802" y="54914"/>
                  <a:pt x="133929" y="54787"/>
                  <a:pt x="133929" y="54629"/>
                </a:cubicBezTo>
                <a:lnTo>
                  <a:pt x="133929" y="54597"/>
                </a:lnTo>
                <a:cubicBezTo>
                  <a:pt x="133929" y="54439"/>
                  <a:pt x="133802" y="54281"/>
                  <a:pt x="133644" y="54281"/>
                </a:cubicBezTo>
                <a:close/>
                <a:moveTo>
                  <a:pt x="9406" y="54819"/>
                </a:moveTo>
                <a:cubicBezTo>
                  <a:pt x="9247" y="54819"/>
                  <a:pt x="9121" y="54977"/>
                  <a:pt x="9121" y="55136"/>
                </a:cubicBezTo>
                <a:lnTo>
                  <a:pt x="9121" y="55167"/>
                </a:lnTo>
                <a:cubicBezTo>
                  <a:pt x="9121" y="55326"/>
                  <a:pt x="9247" y="55452"/>
                  <a:pt x="9406" y="55452"/>
                </a:cubicBezTo>
                <a:cubicBezTo>
                  <a:pt x="9564" y="55452"/>
                  <a:pt x="9691" y="55326"/>
                  <a:pt x="9691" y="55167"/>
                </a:cubicBezTo>
                <a:lnTo>
                  <a:pt x="9691" y="55136"/>
                </a:lnTo>
                <a:cubicBezTo>
                  <a:pt x="9691" y="54977"/>
                  <a:pt x="9564" y="54819"/>
                  <a:pt x="9406" y="54819"/>
                </a:cubicBezTo>
                <a:close/>
                <a:moveTo>
                  <a:pt x="133644" y="55927"/>
                </a:moveTo>
                <a:cubicBezTo>
                  <a:pt x="133485" y="55927"/>
                  <a:pt x="133327" y="56054"/>
                  <a:pt x="133327" y="56212"/>
                </a:cubicBezTo>
                <a:lnTo>
                  <a:pt x="133327" y="56244"/>
                </a:lnTo>
                <a:cubicBezTo>
                  <a:pt x="133327" y="56402"/>
                  <a:pt x="133485" y="56561"/>
                  <a:pt x="133644" y="56561"/>
                </a:cubicBezTo>
                <a:cubicBezTo>
                  <a:pt x="133802" y="56561"/>
                  <a:pt x="133929" y="56434"/>
                  <a:pt x="133929" y="56244"/>
                </a:cubicBezTo>
                <a:lnTo>
                  <a:pt x="133929" y="56212"/>
                </a:lnTo>
                <a:cubicBezTo>
                  <a:pt x="133929" y="56054"/>
                  <a:pt x="133802" y="55927"/>
                  <a:pt x="133644" y="55927"/>
                </a:cubicBezTo>
                <a:close/>
                <a:moveTo>
                  <a:pt x="9406" y="56466"/>
                </a:moveTo>
                <a:cubicBezTo>
                  <a:pt x="9247" y="56466"/>
                  <a:pt x="9121" y="56592"/>
                  <a:pt x="9121" y="56751"/>
                </a:cubicBezTo>
                <a:lnTo>
                  <a:pt x="9121" y="56782"/>
                </a:lnTo>
                <a:cubicBezTo>
                  <a:pt x="9121" y="56941"/>
                  <a:pt x="9247" y="57099"/>
                  <a:pt x="9406" y="57099"/>
                </a:cubicBezTo>
                <a:cubicBezTo>
                  <a:pt x="9564" y="57099"/>
                  <a:pt x="9691" y="56941"/>
                  <a:pt x="9691" y="56782"/>
                </a:cubicBezTo>
                <a:lnTo>
                  <a:pt x="9691" y="56751"/>
                </a:lnTo>
                <a:cubicBezTo>
                  <a:pt x="9691" y="56592"/>
                  <a:pt x="9564" y="56466"/>
                  <a:pt x="9406" y="56466"/>
                </a:cubicBezTo>
                <a:close/>
                <a:moveTo>
                  <a:pt x="133644" y="57542"/>
                </a:moveTo>
                <a:cubicBezTo>
                  <a:pt x="133485" y="57542"/>
                  <a:pt x="133327" y="57669"/>
                  <a:pt x="133327" y="57827"/>
                </a:cubicBezTo>
                <a:lnTo>
                  <a:pt x="133327" y="57891"/>
                </a:lnTo>
                <a:cubicBezTo>
                  <a:pt x="133327" y="58049"/>
                  <a:pt x="133485" y="58144"/>
                  <a:pt x="133644" y="58144"/>
                </a:cubicBezTo>
                <a:cubicBezTo>
                  <a:pt x="133802" y="58144"/>
                  <a:pt x="133929" y="57986"/>
                  <a:pt x="133929" y="57827"/>
                </a:cubicBezTo>
                <a:cubicBezTo>
                  <a:pt x="133929" y="57669"/>
                  <a:pt x="133802" y="57542"/>
                  <a:pt x="133644" y="57542"/>
                </a:cubicBezTo>
                <a:close/>
                <a:moveTo>
                  <a:pt x="9406" y="58081"/>
                </a:moveTo>
                <a:cubicBezTo>
                  <a:pt x="9247" y="58081"/>
                  <a:pt x="9121" y="58207"/>
                  <a:pt x="9121" y="58366"/>
                </a:cubicBezTo>
                <a:lnTo>
                  <a:pt x="9121" y="58397"/>
                </a:lnTo>
                <a:cubicBezTo>
                  <a:pt x="9121" y="58587"/>
                  <a:pt x="9247" y="58714"/>
                  <a:pt x="9406" y="58714"/>
                </a:cubicBezTo>
                <a:cubicBezTo>
                  <a:pt x="9564" y="58714"/>
                  <a:pt x="9691" y="58587"/>
                  <a:pt x="9691" y="58397"/>
                </a:cubicBezTo>
                <a:lnTo>
                  <a:pt x="9691" y="58366"/>
                </a:lnTo>
                <a:cubicBezTo>
                  <a:pt x="9691" y="58207"/>
                  <a:pt x="9564" y="58081"/>
                  <a:pt x="9406" y="58081"/>
                </a:cubicBezTo>
                <a:close/>
                <a:moveTo>
                  <a:pt x="133644" y="59158"/>
                </a:moveTo>
                <a:cubicBezTo>
                  <a:pt x="133485" y="59158"/>
                  <a:pt x="133327" y="59284"/>
                  <a:pt x="133327" y="59443"/>
                </a:cubicBezTo>
                <a:lnTo>
                  <a:pt x="133327" y="59506"/>
                </a:lnTo>
                <a:cubicBezTo>
                  <a:pt x="133327" y="59664"/>
                  <a:pt x="133485" y="59791"/>
                  <a:pt x="133644" y="59791"/>
                </a:cubicBezTo>
                <a:cubicBezTo>
                  <a:pt x="133802" y="59791"/>
                  <a:pt x="133929" y="59664"/>
                  <a:pt x="133929" y="59506"/>
                </a:cubicBezTo>
                <a:lnTo>
                  <a:pt x="133929" y="59443"/>
                </a:lnTo>
                <a:cubicBezTo>
                  <a:pt x="133929" y="59284"/>
                  <a:pt x="133802" y="59158"/>
                  <a:pt x="133644" y="59158"/>
                </a:cubicBezTo>
                <a:close/>
                <a:moveTo>
                  <a:pt x="9406" y="59696"/>
                </a:moveTo>
                <a:cubicBezTo>
                  <a:pt x="9247" y="59696"/>
                  <a:pt x="9121" y="59823"/>
                  <a:pt x="9121" y="59981"/>
                </a:cubicBezTo>
                <a:lnTo>
                  <a:pt x="9121" y="60044"/>
                </a:lnTo>
                <a:cubicBezTo>
                  <a:pt x="9121" y="60203"/>
                  <a:pt x="9247" y="60329"/>
                  <a:pt x="9406" y="60329"/>
                </a:cubicBezTo>
                <a:cubicBezTo>
                  <a:pt x="9564" y="60329"/>
                  <a:pt x="9691" y="60203"/>
                  <a:pt x="9691" y="60044"/>
                </a:cubicBezTo>
                <a:lnTo>
                  <a:pt x="9691" y="59981"/>
                </a:lnTo>
                <a:cubicBezTo>
                  <a:pt x="9691" y="59823"/>
                  <a:pt x="9564" y="59696"/>
                  <a:pt x="9406" y="59696"/>
                </a:cubicBezTo>
                <a:close/>
                <a:moveTo>
                  <a:pt x="133644" y="60773"/>
                </a:moveTo>
                <a:cubicBezTo>
                  <a:pt x="133485" y="60773"/>
                  <a:pt x="133327" y="60931"/>
                  <a:pt x="133327" y="61089"/>
                </a:cubicBezTo>
                <a:lnTo>
                  <a:pt x="133327" y="61121"/>
                </a:lnTo>
                <a:cubicBezTo>
                  <a:pt x="133327" y="61279"/>
                  <a:pt x="133485" y="61406"/>
                  <a:pt x="133644" y="61406"/>
                </a:cubicBezTo>
                <a:cubicBezTo>
                  <a:pt x="133802" y="61406"/>
                  <a:pt x="133929" y="61279"/>
                  <a:pt x="133929" y="61121"/>
                </a:cubicBezTo>
                <a:lnTo>
                  <a:pt x="133929" y="61089"/>
                </a:lnTo>
                <a:cubicBezTo>
                  <a:pt x="133929" y="60931"/>
                  <a:pt x="133802" y="60773"/>
                  <a:pt x="133644" y="60773"/>
                </a:cubicBezTo>
                <a:close/>
                <a:moveTo>
                  <a:pt x="9406" y="61343"/>
                </a:moveTo>
                <a:cubicBezTo>
                  <a:pt x="9247" y="61343"/>
                  <a:pt x="9121" y="61501"/>
                  <a:pt x="9121" y="61659"/>
                </a:cubicBezTo>
                <a:cubicBezTo>
                  <a:pt x="9121" y="61818"/>
                  <a:pt x="9247" y="61944"/>
                  <a:pt x="9406" y="61944"/>
                </a:cubicBezTo>
                <a:cubicBezTo>
                  <a:pt x="9564" y="61944"/>
                  <a:pt x="9691" y="61818"/>
                  <a:pt x="9691" y="61659"/>
                </a:cubicBezTo>
                <a:lnTo>
                  <a:pt x="9691" y="61628"/>
                </a:lnTo>
                <a:cubicBezTo>
                  <a:pt x="9691" y="61469"/>
                  <a:pt x="9564" y="61343"/>
                  <a:pt x="9406" y="61343"/>
                </a:cubicBezTo>
                <a:close/>
                <a:moveTo>
                  <a:pt x="133644" y="62419"/>
                </a:moveTo>
                <a:cubicBezTo>
                  <a:pt x="133485" y="62419"/>
                  <a:pt x="133327" y="62546"/>
                  <a:pt x="133327" y="62704"/>
                </a:cubicBezTo>
                <a:lnTo>
                  <a:pt x="133327" y="62736"/>
                </a:lnTo>
                <a:cubicBezTo>
                  <a:pt x="133327" y="62894"/>
                  <a:pt x="133485" y="63053"/>
                  <a:pt x="133644" y="63053"/>
                </a:cubicBezTo>
                <a:cubicBezTo>
                  <a:pt x="133802" y="63053"/>
                  <a:pt x="133929" y="62926"/>
                  <a:pt x="133929" y="62736"/>
                </a:cubicBezTo>
                <a:lnTo>
                  <a:pt x="133929" y="62704"/>
                </a:lnTo>
                <a:cubicBezTo>
                  <a:pt x="133929" y="62546"/>
                  <a:pt x="133802" y="62419"/>
                  <a:pt x="133644" y="62419"/>
                </a:cubicBezTo>
                <a:close/>
                <a:moveTo>
                  <a:pt x="9406" y="62958"/>
                </a:moveTo>
                <a:cubicBezTo>
                  <a:pt x="9247" y="62958"/>
                  <a:pt x="9121" y="63084"/>
                  <a:pt x="9121" y="63243"/>
                </a:cubicBezTo>
                <a:lnTo>
                  <a:pt x="9121" y="63274"/>
                </a:lnTo>
                <a:cubicBezTo>
                  <a:pt x="9121" y="63433"/>
                  <a:pt x="9247" y="63591"/>
                  <a:pt x="9406" y="63591"/>
                </a:cubicBezTo>
                <a:cubicBezTo>
                  <a:pt x="9564" y="63591"/>
                  <a:pt x="9691" y="63433"/>
                  <a:pt x="9691" y="63274"/>
                </a:cubicBezTo>
                <a:lnTo>
                  <a:pt x="9691" y="63243"/>
                </a:lnTo>
                <a:cubicBezTo>
                  <a:pt x="9691" y="63084"/>
                  <a:pt x="9564" y="62958"/>
                  <a:pt x="9406" y="62958"/>
                </a:cubicBezTo>
                <a:close/>
                <a:moveTo>
                  <a:pt x="133644" y="64035"/>
                </a:moveTo>
                <a:cubicBezTo>
                  <a:pt x="133485" y="64035"/>
                  <a:pt x="133327" y="64161"/>
                  <a:pt x="133327" y="64320"/>
                </a:cubicBezTo>
                <a:lnTo>
                  <a:pt x="133327" y="64383"/>
                </a:lnTo>
                <a:cubicBezTo>
                  <a:pt x="133327" y="64541"/>
                  <a:pt x="133485" y="64668"/>
                  <a:pt x="133644" y="64668"/>
                </a:cubicBezTo>
                <a:cubicBezTo>
                  <a:pt x="133802" y="64668"/>
                  <a:pt x="133929" y="64541"/>
                  <a:pt x="133929" y="64383"/>
                </a:cubicBezTo>
                <a:lnTo>
                  <a:pt x="133929" y="64320"/>
                </a:lnTo>
                <a:cubicBezTo>
                  <a:pt x="133929" y="64161"/>
                  <a:pt x="133802" y="64035"/>
                  <a:pt x="133644" y="64035"/>
                </a:cubicBezTo>
                <a:close/>
                <a:moveTo>
                  <a:pt x="9406" y="64573"/>
                </a:moveTo>
                <a:cubicBezTo>
                  <a:pt x="9247" y="64573"/>
                  <a:pt x="9121" y="64700"/>
                  <a:pt x="9121" y="64858"/>
                </a:cubicBezTo>
                <a:lnTo>
                  <a:pt x="9121" y="64890"/>
                </a:lnTo>
                <a:cubicBezTo>
                  <a:pt x="9121" y="65080"/>
                  <a:pt x="9247" y="65206"/>
                  <a:pt x="9406" y="65206"/>
                </a:cubicBezTo>
                <a:cubicBezTo>
                  <a:pt x="9564" y="65206"/>
                  <a:pt x="9691" y="65080"/>
                  <a:pt x="9691" y="64890"/>
                </a:cubicBezTo>
                <a:lnTo>
                  <a:pt x="9691" y="64858"/>
                </a:lnTo>
                <a:cubicBezTo>
                  <a:pt x="9691" y="64700"/>
                  <a:pt x="9564" y="64573"/>
                  <a:pt x="9406" y="64573"/>
                </a:cubicBezTo>
                <a:close/>
                <a:moveTo>
                  <a:pt x="133644" y="65650"/>
                </a:moveTo>
                <a:cubicBezTo>
                  <a:pt x="133485" y="65650"/>
                  <a:pt x="133327" y="65776"/>
                  <a:pt x="133327" y="65966"/>
                </a:cubicBezTo>
                <a:lnTo>
                  <a:pt x="133327" y="65998"/>
                </a:lnTo>
                <a:cubicBezTo>
                  <a:pt x="133327" y="66156"/>
                  <a:pt x="133485" y="66283"/>
                  <a:pt x="133644" y="66283"/>
                </a:cubicBezTo>
                <a:cubicBezTo>
                  <a:pt x="133802" y="66283"/>
                  <a:pt x="133929" y="66125"/>
                  <a:pt x="133929" y="65966"/>
                </a:cubicBezTo>
                <a:cubicBezTo>
                  <a:pt x="133929" y="65776"/>
                  <a:pt x="133802" y="65650"/>
                  <a:pt x="133644" y="65650"/>
                </a:cubicBezTo>
                <a:close/>
                <a:moveTo>
                  <a:pt x="9406" y="66188"/>
                </a:moveTo>
                <a:cubicBezTo>
                  <a:pt x="9247" y="66188"/>
                  <a:pt x="9121" y="66315"/>
                  <a:pt x="9121" y="66473"/>
                </a:cubicBezTo>
                <a:lnTo>
                  <a:pt x="9121" y="66536"/>
                </a:lnTo>
                <a:cubicBezTo>
                  <a:pt x="9121" y="66695"/>
                  <a:pt x="9247" y="66821"/>
                  <a:pt x="9406" y="66821"/>
                </a:cubicBezTo>
                <a:cubicBezTo>
                  <a:pt x="9564" y="66821"/>
                  <a:pt x="9691" y="66695"/>
                  <a:pt x="9691" y="66536"/>
                </a:cubicBezTo>
                <a:lnTo>
                  <a:pt x="9691" y="66473"/>
                </a:lnTo>
                <a:cubicBezTo>
                  <a:pt x="9691" y="66315"/>
                  <a:pt x="9564" y="66188"/>
                  <a:pt x="9406" y="66188"/>
                </a:cubicBezTo>
                <a:close/>
                <a:moveTo>
                  <a:pt x="133644" y="67265"/>
                </a:moveTo>
                <a:cubicBezTo>
                  <a:pt x="133485" y="67265"/>
                  <a:pt x="133327" y="67423"/>
                  <a:pt x="133327" y="67581"/>
                </a:cubicBezTo>
                <a:lnTo>
                  <a:pt x="133327" y="67613"/>
                </a:lnTo>
                <a:cubicBezTo>
                  <a:pt x="133327" y="67771"/>
                  <a:pt x="133485" y="67898"/>
                  <a:pt x="133644" y="67898"/>
                </a:cubicBezTo>
                <a:cubicBezTo>
                  <a:pt x="133802" y="67898"/>
                  <a:pt x="133929" y="67771"/>
                  <a:pt x="133929" y="67613"/>
                </a:cubicBezTo>
                <a:lnTo>
                  <a:pt x="133929" y="67581"/>
                </a:lnTo>
                <a:cubicBezTo>
                  <a:pt x="133929" y="67423"/>
                  <a:pt x="133802" y="67265"/>
                  <a:pt x="133644" y="67265"/>
                </a:cubicBezTo>
                <a:close/>
                <a:moveTo>
                  <a:pt x="9406" y="67803"/>
                </a:moveTo>
                <a:cubicBezTo>
                  <a:pt x="9247" y="67803"/>
                  <a:pt x="9121" y="67930"/>
                  <a:pt x="9121" y="68120"/>
                </a:cubicBezTo>
                <a:lnTo>
                  <a:pt x="9121" y="68151"/>
                </a:lnTo>
                <a:cubicBezTo>
                  <a:pt x="9121" y="68310"/>
                  <a:pt x="9247" y="68437"/>
                  <a:pt x="9406" y="68437"/>
                </a:cubicBezTo>
                <a:cubicBezTo>
                  <a:pt x="9564" y="68437"/>
                  <a:pt x="9691" y="68310"/>
                  <a:pt x="9691" y="68151"/>
                </a:cubicBezTo>
                <a:lnTo>
                  <a:pt x="9691" y="68120"/>
                </a:lnTo>
                <a:cubicBezTo>
                  <a:pt x="9691" y="67930"/>
                  <a:pt x="9564" y="67803"/>
                  <a:pt x="9406" y="67803"/>
                </a:cubicBezTo>
                <a:close/>
                <a:moveTo>
                  <a:pt x="133644" y="68912"/>
                </a:moveTo>
                <a:cubicBezTo>
                  <a:pt x="133485" y="68912"/>
                  <a:pt x="133327" y="69038"/>
                  <a:pt x="133327" y="69197"/>
                </a:cubicBezTo>
                <a:lnTo>
                  <a:pt x="133327" y="69228"/>
                </a:lnTo>
                <a:cubicBezTo>
                  <a:pt x="133327" y="69387"/>
                  <a:pt x="133485" y="69545"/>
                  <a:pt x="133644" y="69545"/>
                </a:cubicBezTo>
                <a:cubicBezTo>
                  <a:pt x="133802" y="69545"/>
                  <a:pt x="133929" y="69418"/>
                  <a:pt x="133929" y="69228"/>
                </a:cubicBezTo>
                <a:lnTo>
                  <a:pt x="133929" y="69197"/>
                </a:lnTo>
                <a:cubicBezTo>
                  <a:pt x="133929" y="69038"/>
                  <a:pt x="133802" y="68912"/>
                  <a:pt x="133644" y="68912"/>
                </a:cubicBezTo>
                <a:close/>
                <a:moveTo>
                  <a:pt x="9406" y="69450"/>
                </a:moveTo>
                <a:cubicBezTo>
                  <a:pt x="9247" y="69450"/>
                  <a:pt x="9121" y="69608"/>
                  <a:pt x="9121" y="69767"/>
                </a:cubicBezTo>
                <a:cubicBezTo>
                  <a:pt x="9121" y="69925"/>
                  <a:pt x="9247" y="70083"/>
                  <a:pt x="9406" y="70083"/>
                </a:cubicBezTo>
                <a:cubicBezTo>
                  <a:pt x="9564" y="70083"/>
                  <a:pt x="9691" y="69925"/>
                  <a:pt x="9691" y="69767"/>
                </a:cubicBezTo>
                <a:lnTo>
                  <a:pt x="9691" y="69735"/>
                </a:lnTo>
                <a:cubicBezTo>
                  <a:pt x="9691" y="69577"/>
                  <a:pt x="9564" y="69450"/>
                  <a:pt x="9406" y="69450"/>
                </a:cubicBezTo>
                <a:close/>
                <a:moveTo>
                  <a:pt x="133644" y="70527"/>
                </a:moveTo>
                <a:cubicBezTo>
                  <a:pt x="133485" y="70527"/>
                  <a:pt x="133327" y="70653"/>
                  <a:pt x="133327" y="70812"/>
                </a:cubicBezTo>
                <a:lnTo>
                  <a:pt x="133327" y="70875"/>
                </a:lnTo>
                <a:cubicBezTo>
                  <a:pt x="133327" y="71033"/>
                  <a:pt x="133485" y="71160"/>
                  <a:pt x="133644" y="71160"/>
                </a:cubicBezTo>
                <a:cubicBezTo>
                  <a:pt x="133802" y="71160"/>
                  <a:pt x="133929" y="71033"/>
                  <a:pt x="133929" y="70875"/>
                </a:cubicBezTo>
                <a:lnTo>
                  <a:pt x="133929" y="70812"/>
                </a:lnTo>
                <a:cubicBezTo>
                  <a:pt x="133929" y="70653"/>
                  <a:pt x="133802" y="70527"/>
                  <a:pt x="133644" y="70527"/>
                </a:cubicBezTo>
                <a:close/>
                <a:moveTo>
                  <a:pt x="9406" y="71065"/>
                </a:moveTo>
                <a:cubicBezTo>
                  <a:pt x="9247" y="71065"/>
                  <a:pt x="9121" y="71192"/>
                  <a:pt x="9121" y="71350"/>
                </a:cubicBezTo>
                <a:lnTo>
                  <a:pt x="9121" y="71382"/>
                </a:lnTo>
                <a:cubicBezTo>
                  <a:pt x="9121" y="71572"/>
                  <a:pt x="9247" y="71698"/>
                  <a:pt x="9406" y="71698"/>
                </a:cubicBezTo>
                <a:cubicBezTo>
                  <a:pt x="9564" y="71698"/>
                  <a:pt x="9691" y="71572"/>
                  <a:pt x="9691" y="71382"/>
                </a:cubicBezTo>
                <a:lnTo>
                  <a:pt x="9691" y="71350"/>
                </a:lnTo>
                <a:cubicBezTo>
                  <a:pt x="9691" y="71192"/>
                  <a:pt x="9564" y="71065"/>
                  <a:pt x="9406" y="71065"/>
                </a:cubicBezTo>
                <a:close/>
                <a:moveTo>
                  <a:pt x="133644" y="72142"/>
                </a:moveTo>
                <a:cubicBezTo>
                  <a:pt x="133485" y="72142"/>
                  <a:pt x="133327" y="72268"/>
                  <a:pt x="133327" y="72458"/>
                </a:cubicBezTo>
                <a:lnTo>
                  <a:pt x="133327" y="72490"/>
                </a:lnTo>
                <a:cubicBezTo>
                  <a:pt x="133327" y="72648"/>
                  <a:pt x="133485" y="72775"/>
                  <a:pt x="133644" y="72775"/>
                </a:cubicBezTo>
                <a:cubicBezTo>
                  <a:pt x="133802" y="72775"/>
                  <a:pt x="133929" y="72648"/>
                  <a:pt x="133929" y="72490"/>
                </a:cubicBezTo>
                <a:lnTo>
                  <a:pt x="133929" y="72458"/>
                </a:lnTo>
                <a:cubicBezTo>
                  <a:pt x="133929" y="72268"/>
                  <a:pt x="133802" y="72142"/>
                  <a:pt x="133644" y="72142"/>
                </a:cubicBezTo>
                <a:close/>
                <a:moveTo>
                  <a:pt x="9406" y="72680"/>
                </a:moveTo>
                <a:cubicBezTo>
                  <a:pt x="9247" y="72680"/>
                  <a:pt x="9121" y="72807"/>
                  <a:pt x="9121" y="72965"/>
                </a:cubicBezTo>
                <a:lnTo>
                  <a:pt x="9121" y="73028"/>
                </a:lnTo>
                <a:cubicBezTo>
                  <a:pt x="9121" y="73187"/>
                  <a:pt x="9247" y="73314"/>
                  <a:pt x="9406" y="73314"/>
                </a:cubicBezTo>
                <a:cubicBezTo>
                  <a:pt x="9564" y="73314"/>
                  <a:pt x="9691" y="73187"/>
                  <a:pt x="9691" y="73028"/>
                </a:cubicBezTo>
                <a:lnTo>
                  <a:pt x="9691" y="72965"/>
                </a:lnTo>
                <a:cubicBezTo>
                  <a:pt x="9691" y="72807"/>
                  <a:pt x="9564" y="72680"/>
                  <a:pt x="9406" y="72680"/>
                </a:cubicBezTo>
                <a:close/>
                <a:moveTo>
                  <a:pt x="133644" y="73757"/>
                </a:moveTo>
                <a:cubicBezTo>
                  <a:pt x="133485" y="73757"/>
                  <a:pt x="133327" y="73915"/>
                  <a:pt x="133327" y="74074"/>
                </a:cubicBezTo>
                <a:lnTo>
                  <a:pt x="133327" y="74105"/>
                </a:lnTo>
                <a:cubicBezTo>
                  <a:pt x="133327" y="74264"/>
                  <a:pt x="133485" y="74390"/>
                  <a:pt x="133644" y="74390"/>
                </a:cubicBezTo>
                <a:cubicBezTo>
                  <a:pt x="133802" y="74390"/>
                  <a:pt x="133929" y="74232"/>
                  <a:pt x="133929" y="74074"/>
                </a:cubicBezTo>
                <a:cubicBezTo>
                  <a:pt x="133929" y="73915"/>
                  <a:pt x="133802" y="73757"/>
                  <a:pt x="133644" y="73757"/>
                </a:cubicBezTo>
                <a:close/>
                <a:moveTo>
                  <a:pt x="9406" y="74295"/>
                </a:moveTo>
                <a:cubicBezTo>
                  <a:pt x="9247" y="74295"/>
                  <a:pt x="9121" y="74422"/>
                  <a:pt x="9121" y="74612"/>
                </a:cubicBezTo>
                <a:lnTo>
                  <a:pt x="9121" y="74644"/>
                </a:lnTo>
                <a:cubicBezTo>
                  <a:pt x="9121" y="74802"/>
                  <a:pt x="9247" y="74929"/>
                  <a:pt x="9406" y="74929"/>
                </a:cubicBezTo>
                <a:cubicBezTo>
                  <a:pt x="9564" y="74929"/>
                  <a:pt x="9691" y="74802"/>
                  <a:pt x="9691" y="74644"/>
                </a:cubicBezTo>
                <a:lnTo>
                  <a:pt x="9691" y="74612"/>
                </a:lnTo>
                <a:cubicBezTo>
                  <a:pt x="9691" y="74422"/>
                  <a:pt x="9564" y="74295"/>
                  <a:pt x="9406" y="74295"/>
                </a:cubicBezTo>
                <a:close/>
                <a:moveTo>
                  <a:pt x="133644" y="75404"/>
                </a:moveTo>
                <a:cubicBezTo>
                  <a:pt x="133485" y="75404"/>
                  <a:pt x="133327" y="75530"/>
                  <a:pt x="133327" y="75689"/>
                </a:cubicBezTo>
                <a:lnTo>
                  <a:pt x="133327" y="75720"/>
                </a:lnTo>
                <a:cubicBezTo>
                  <a:pt x="133327" y="75879"/>
                  <a:pt x="133485" y="76037"/>
                  <a:pt x="133644" y="76037"/>
                </a:cubicBezTo>
                <a:cubicBezTo>
                  <a:pt x="133802" y="76037"/>
                  <a:pt x="133929" y="75910"/>
                  <a:pt x="133929" y="75720"/>
                </a:cubicBezTo>
                <a:lnTo>
                  <a:pt x="133929" y="75689"/>
                </a:lnTo>
                <a:cubicBezTo>
                  <a:pt x="133929" y="75530"/>
                  <a:pt x="133802" y="75404"/>
                  <a:pt x="133644" y="75404"/>
                </a:cubicBezTo>
                <a:close/>
                <a:moveTo>
                  <a:pt x="9406" y="75942"/>
                </a:moveTo>
                <a:cubicBezTo>
                  <a:pt x="9247" y="75942"/>
                  <a:pt x="9121" y="76069"/>
                  <a:pt x="9121" y="76227"/>
                </a:cubicBezTo>
                <a:lnTo>
                  <a:pt x="9121" y="76259"/>
                </a:lnTo>
                <a:cubicBezTo>
                  <a:pt x="9121" y="76417"/>
                  <a:pt x="9247" y="76575"/>
                  <a:pt x="9406" y="76575"/>
                </a:cubicBezTo>
                <a:cubicBezTo>
                  <a:pt x="9564" y="76575"/>
                  <a:pt x="9691" y="76417"/>
                  <a:pt x="9691" y="76259"/>
                </a:cubicBezTo>
                <a:lnTo>
                  <a:pt x="9691" y="76227"/>
                </a:lnTo>
                <a:cubicBezTo>
                  <a:pt x="9691" y="76069"/>
                  <a:pt x="9564" y="75942"/>
                  <a:pt x="9406" y="75942"/>
                </a:cubicBezTo>
                <a:close/>
                <a:moveTo>
                  <a:pt x="133644" y="77019"/>
                </a:moveTo>
                <a:cubicBezTo>
                  <a:pt x="133485" y="77019"/>
                  <a:pt x="133327" y="77145"/>
                  <a:pt x="133327" y="77304"/>
                </a:cubicBezTo>
                <a:lnTo>
                  <a:pt x="133327" y="77367"/>
                </a:lnTo>
                <a:cubicBezTo>
                  <a:pt x="133327" y="77525"/>
                  <a:pt x="133485" y="77652"/>
                  <a:pt x="133644" y="77652"/>
                </a:cubicBezTo>
                <a:cubicBezTo>
                  <a:pt x="133802" y="77652"/>
                  <a:pt x="133929" y="77525"/>
                  <a:pt x="133929" y="77367"/>
                </a:cubicBezTo>
                <a:lnTo>
                  <a:pt x="133929" y="77304"/>
                </a:lnTo>
                <a:cubicBezTo>
                  <a:pt x="133929" y="77145"/>
                  <a:pt x="133802" y="77019"/>
                  <a:pt x="133644" y="77019"/>
                </a:cubicBezTo>
                <a:close/>
                <a:moveTo>
                  <a:pt x="9406" y="77557"/>
                </a:moveTo>
                <a:cubicBezTo>
                  <a:pt x="9247" y="77557"/>
                  <a:pt x="9121" y="77715"/>
                  <a:pt x="9121" y="77874"/>
                </a:cubicBezTo>
                <a:cubicBezTo>
                  <a:pt x="9121" y="78064"/>
                  <a:pt x="9247" y="78191"/>
                  <a:pt x="9406" y="78191"/>
                </a:cubicBezTo>
                <a:cubicBezTo>
                  <a:pt x="9564" y="78191"/>
                  <a:pt x="9691" y="78064"/>
                  <a:pt x="9691" y="77874"/>
                </a:cubicBezTo>
                <a:lnTo>
                  <a:pt x="9691" y="77842"/>
                </a:lnTo>
                <a:cubicBezTo>
                  <a:pt x="9691" y="77684"/>
                  <a:pt x="9564" y="77557"/>
                  <a:pt x="9406" y="77557"/>
                </a:cubicBezTo>
                <a:close/>
                <a:moveTo>
                  <a:pt x="133644" y="78634"/>
                </a:moveTo>
                <a:cubicBezTo>
                  <a:pt x="133485" y="78634"/>
                  <a:pt x="133327" y="78761"/>
                  <a:pt x="133327" y="78919"/>
                </a:cubicBezTo>
                <a:lnTo>
                  <a:pt x="133327" y="78982"/>
                </a:lnTo>
                <a:cubicBezTo>
                  <a:pt x="133327" y="79141"/>
                  <a:pt x="133485" y="79267"/>
                  <a:pt x="133644" y="79267"/>
                </a:cubicBezTo>
                <a:cubicBezTo>
                  <a:pt x="133802" y="79267"/>
                  <a:pt x="133929" y="79141"/>
                  <a:pt x="133929" y="78982"/>
                </a:cubicBezTo>
                <a:lnTo>
                  <a:pt x="133929" y="78919"/>
                </a:lnTo>
                <a:cubicBezTo>
                  <a:pt x="133929" y="78761"/>
                  <a:pt x="133802" y="78634"/>
                  <a:pt x="133644" y="78634"/>
                </a:cubicBezTo>
                <a:close/>
                <a:moveTo>
                  <a:pt x="9406" y="79172"/>
                </a:moveTo>
                <a:cubicBezTo>
                  <a:pt x="9247" y="79172"/>
                  <a:pt x="9121" y="79299"/>
                  <a:pt x="9121" y="79457"/>
                </a:cubicBezTo>
                <a:lnTo>
                  <a:pt x="9121" y="79521"/>
                </a:lnTo>
                <a:cubicBezTo>
                  <a:pt x="9121" y="79679"/>
                  <a:pt x="9247" y="79806"/>
                  <a:pt x="9406" y="79806"/>
                </a:cubicBezTo>
                <a:cubicBezTo>
                  <a:pt x="9564" y="79806"/>
                  <a:pt x="9691" y="79679"/>
                  <a:pt x="9691" y="79521"/>
                </a:cubicBezTo>
                <a:lnTo>
                  <a:pt x="9691" y="79457"/>
                </a:lnTo>
                <a:cubicBezTo>
                  <a:pt x="9691" y="79299"/>
                  <a:pt x="9564" y="79172"/>
                  <a:pt x="9406" y="79172"/>
                </a:cubicBezTo>
                <a:close/>
                <a:moveTo>
                  <a:pt x="133327" y="80566"/>
                </a:moveTo>
                <a:lnTo>
                  <a:pt x="133327" y="80597"/>
                </a:lnTo>
                <a:cubicBezTo>
                  <a:pt x="133327" y="80756"/>
                  <a:pt x="133485" y="80882"/>
                  <a:pt x="133644" y="80882"/>
                </a:cubicBezTo>
                <a:cubicBezTo>
                  <a:pt x="133802" y="80882"/>
                  <a:pt x="133929" y="80724"/>
                  <a:pt x="133929" y="80566"/>
                </a:cubicBezTo>
                <a:close/>
                <a:moveTo>
                  <a:pt x="9406" y="80819"/>
                </a:moveTo>
                <a:cubicBezTo>
                  <a:pt x="9247" y="80819"/>
                  <a:pt x="9121" y="80977"/>
                  <a:pt x="9121" y="81136"/>
                </a:cubicBezTo>
                <a:cubicBezTo>
                  <a:pt x="9121" y="81294"/>
                  <a:pt x="9279" y="81421"/>
                  <a:pt x="9437" y="81421"/>
                </a:cubicBezTo>
                <a:cubicBezTo>
                  <a:pt x="9596" y="81421"/>
                  <a:pt x="9722" y="81294"/>
                  <a:pt x="9722" y="81104"/>
                </a:cubicBezTo>
                <a:lnTo>
                  <a:pt x="9722" y="81072"/>
                </a:lnTo>
                <a:cubicBezTo>
                  <a:pt x="9691" y="80914"/>
                  <a:pt x="9564" y="80819"/>
                  <a:pt x="9406" y="80819"/>
                </a:cubicBezTo>
                <a:close/>
                <a:moveTo>
                  <a:pt x="133200" y="82149"/>
                </a:moveTo>
                <a:cubicBezTo>
                  <a:pt x="133169" y="82339"/>
                  <a:pt x="133295" y="82466"/>
                  <a:pt x="133454" y="82497"/>
                </a:cubicBezTo>
                <a:lnTo>
                  <a:pt x="133485" y="82497"/>
                </a:lnTo>
                <a:cubicBezTo>
                  <a:pt x="133644" y="82497"/>
                  <a:pt x="133770" y="82402"/>
                  <a:pt x="133802" y="82276"/>
                </a:cubicBezTo>
                <a:lnTo>
                  <a:pt x="133802" y="82212"/>
                </a:lnTo>
                <a:lnTo>
                  <a:pt x="133200" y="82149"/>
                </a:lnTo>
                <a:close/>
                <a:moveTo>
                  <a:pt x="9657" y="82396"/>
                </a:moveTo>
                <a:cubicBezTo>
                  <a:pt x="9637" y="82396"/>
                  <a:pt x="9616" y="82398"/>
                  <a:pt x="9596" y="82402"/>
                </a:cubicBezTo>
                <a:cubicBezTo>
                  <a:pt x="9406" y="82434"/>
                  <a:pt x="9311" y="82593"/>
                  <a:pt x="9342" y="82751"/>
                </a:cubicBezTo>
                <a:lnTo>
                  <a:pt x="9374" y="82814"/>
                </a:lnTo>
                <a:cubicBezTo>
                  <a:pt x="9406" y="82941"/>
                  <a:pt x="9532" y="83036"/>
                  <a:pt x="9659" y="83036"/>
                </a:cubicBezTo>
                <a:lnTo>
                  <a:pt x="9722" y="83036"/>
                </a:lnTo>
                <a:cubicBezTo>
                  <a:pt x="9881" y="83004"/>
                  <a:pt x="9976" y="82846"/>
                  <a:pt x="9944" y="82688"/>
                </a:cubicBezTo>
                <a:lnTo>
                  <a:pt x="9944" y="82624"/>
                </a:lnTo>
                <a:cubicBezTo>
                  <a:pt x="9917" y="82486"/>
                  <a:pt x="9793" y="82396"/>
                  <a:pt x="9657" y="82396"/>
                </a:cubicBezTo>
                <a:close/>
                <a:moveTo>
                  <a:pt x="133138" y="83441"/>
                </a:moveTo>
                <a:cubicBezTo>
                  <a:pt x="133002" y="83441"/>
                  <a:pt x="132875" y="83528"/>
                  <a:pt x="132820" y="83638"/>
                </a:cubicBezTo>
                <a:lnTo>
                  <a:pt x="133105" y="83764"/>
                </a:lnTo>
                <a:lnTo>
                  <a:pt x="132820" y="83669"/>
                </a:lnTo>
                <a:lnTo>
                  <a:pt x="132820" y="83669"/>
                </a:lnTo>
                <a:cubicBezTo>
                  <a:pt x="132757" y="83828"/>
                  <a:pt x="132852" y="84018"/>
                  <a:pt x="132978" y="84049"/>
                </a:cubicBezTo>
                <a:cubicBezTo>
                  <a:pt x="133010" y="84081"/>
                  <a:pt x="133074" y="84081"/>
                  <a:pt x="133105" y="84081"/>
                </a:cubicBezTo>
                <a:cubicBezTo>
                  <a:pt x="133200" y="84081"/>
                  <a:pt x="133327" y="83986"/>
                  <a:pt x="133359" y="83891"/>
                </a:cubicBezTo>
                <a:cubicBezTo>
                  <a:pt x="133359" y="83891"/>
                  <a:pt x="133390" y="83828"/>
                  <a:pt x="133390" y="83828"/>
                </a:cubicBezTo>
                <a:cubicBezTo>
                  <a:pt x="133454" y="83669"/>
                  <a:pt x="133359" y="83511"/>
                  <a:pt x="133200" y="83448"/>
                </a:cubicBezTo>
                <a:cubicBezTo>
                  <a:pt x="133179" y="83443"/>
                  <a:pt x="133159" y="83441"/>
                  <a:pt x="133138" y="83441"/>
                </a:cubicBezTo>
                <a:close/>
                <a:moveTo>
                  <a:pt x="10146" y="83962"/>
                </a:moveTo>
                <a:cubicBezTo>
                  <a:pt x="10109" y="83962"/>
                  <a:pt x="10072" y="83970"/>
                  <a:pt x="10039" y="83986"/>
                </a:cubicBezTo>
                <a:cubicBezTo>
                  <a:pt x="9881" y="84049"/>
                  <a:pt x="9817" y="84239"/>
                  <a:pt x="9881" y="84398"/>
                </a:cubicBezTo>
                <a:cubicBezTo>
                  <a:pt x="9912" y="84493"/>
                  <a:pt x="10039" y="84588"/>
                  <a:pt x="10134" y="84588"/>
                </a:cubicBezTo>
                <a:cubicBezTo>
                  <a:pt x="10198" y="84588"/>
                  <a:pt x="10229" y="84556"/>
                  <a:pt x="10261" y="84556"/>
                </a:cubicBezTo>
                <a:cubicBezTo>
                  <a:pt x="10419" y="84493"/>
                  <a:pt x="10483" y="84334"/>
                  <a:pt x="10419" y="84176"/>
                </a:cubicBezTo>
                <a:lnTo>
                  <a:pt x="10388" y="84144"/>
                </a:lnTo>
                <a:cubicBezTo>
                  <a:pt x="10364" y="84027"/>
                  <a:pt x="10253" y="83962"/>
                  <a:pt x="10146" y="83962"/>
                </a:cubicBezTo>
                <a:close/>
                <a:moveTo>
                  <a:pt x="132187" y="85094"/>
                </a:moveTo>
                <a:lnTo>
                  <a:pt x="132408" y="85253"/>
                </a:lnTo>
                <a:lnTo>
                  <a:pt x="132155" y="85126"/>
                </a:lnTo>
                <a:lnTo>
                  <a:pt x="132155" y="85126"/>
                </a:lnTo>
                <a:cubicBezTo>
                  <a:pt x="132092" y="85253"/>
                  <a:pt x="132155" y="85411"/>
                  <a:pt x="132282" y="85506"/>
                </a:cubicBezTo>
                <a:cubicBezTo>
                  <a:pt x="132345" y="85538"/>
                  <a:pt x="132377" y="85538"/>
                  <a:pt x="132408" y="85538"/>
                </a:cubicBezTo>
                <a:cubicBezTo>
                  <a:pt x="132535" y="85538"/>
                  <a:pt x="132630" y="85474"/>
                  <a:pt x="132693" y="85379"/>
                </a:cubicBezTo>
                <a:lnTo>
                  <a:pt x="132440" y="85221"/>
                </a:lnTo>
                <a:lnTo>
                  <a:pt x="132187" y="85094"/>
                </a:lnTo>
                <a:close/>
                <a:moveTo>
                  <a:pt x="10887" y="85389"/>
                </a:moveTo>
                <a:cubicBezTo>
                  <a:pt x="10827" y="85389"/>
                  <a:pt x="10764" y="85407"/>
                  <a:pt x="10704" y="85443"/>
                </a:cubicBezTo>
                <a:cubicBezTo>
                  <a:pt x="10578" y="85538"/>
                  <a:pt x="10546" y="85696"/>
                  <a:pt x="10609" y="85854"/>
                </a:cubicBezTo>
                <a:lnTo>
                  <a:pt x="10641" y="85886"/>
                </a:lnTo>
                <a:cubicBezTo>
                  <a:pt x="10704" y="85981"/>
                  <a:pt x="10799" y="86013"/>
                  <a:pt x="10894" y="86013"/>
                </a:cubicBezTo>
                <a:cubicBezTo>
                  <a:pt x="10958" y="86013"/>
                  <a:pt x="11021" y="86013"/>
                  <a:pt x="11053" y="85981"/>
                </a:cubicBezTo>
                <a:cubicBezTo>
                  <a:pt x="11179" y="85886"/>
                  <a:pt x="11243" y="85696"/>
                  <a:pt x="11148" y="85569"/>
                </a:cubicBezTo>
                <a:lnTo>
                  <a:pt x="11116" y="85538"/>
                </a:lnTo>
                <a:cubicBezTo>
                  <a:pt x="11076" y="85439"/>
                  <a:pt x="10987" y="85389"/>
                  <a:pt x="10887" y="85389"/>
                </a:cubicBezTo>
                <a:close/>
                <a:moveTo>
                  <a:pt x="131542" y="86274"/>
                </a:moveTo>
                <a:cubicBezTo>
                  <a:pt x="131450" y="86274"/>
                  <a:pt x="131358" y="86316"/>
                  <a:pt x="131300" y="86393"/>
                </a:cubicBezTo>
                <a:lnTo>
                  <a:pt x="131300" y="86424"/>
                </a:lnTo>
                <a:cubicBezTo>
                  <a:pt x="131173" y="86551"/>
                  <a:pt x="131205" y="86741"/>
                  <a:pt x="131332" y="86836"/>
                </a:cubicBezTo>
                <a:cubicBezTo>
                  <a:pt x="131395" y="86868"/>
                  <a:pt x="131458" y="86899"/>
                  <a:pt x="131522" y="86899"/>
                </a:cubicBezTo>
                <a:cubicBezTo>
                  <a:pt x="131617" y="86899"/>
                  <a:pt x="131680" y="86868"/>
                  <a:pt x="131743" y="86773"/>
                </a:cubicBezTo>
                <a:lnTo>
                  <a:pt x="131775" y="86741"/>
                </a:lnTo>
                <a:cubicBezTo>
                  <a:pt x="131870" y="86614"/>
                  <a:pt x="131838" y="86424"/>
                  <a:pt x="131712" y="86329"/>
                </a:cubicBezTo>
                <a:cubicBezTo>
                  <a:pt x="131662" y="86292"/>
                  <a:pt x="131602" y="86274"/>
                  <a:pt x="131542" y="86274"/>
                </a:cubicBezTo>
                <a:close/>
                <a:moveTo>
                  <a:pt x="11856" y="86689"/>
                </a:moveTo>
                <a:cubicBezTo>
                  <a:pt x="11786" y="86689"/>
                  <a:pt x="11713" y="86714"/>
                  <a:pt x="11654" y="86773"/>
                </a:cubicBezTo>
                <a:cubicBezTo>
                  <a:pt x="11528" y="86868"/>
                  <a:pt x="11528" y="87058"/>
                  <a:pt x="11623" y="87184"/>
                </a:cubicBezTo>
                <a:lnTo>
                  <a:pt x="11654" y="87216"/>
                </a:lnTo>
                <a:cubicBezTo>
                  <a:pt x="11718" y="87279"/>
                  <a:pt x="11781" y="87311"/>
                  <a:pt x="11876" y="87311"/>
                </a:cubicBezTo>
                <a:cubicBezTo>
                  <a:pt x="11939" y="87311"/>
                  <a:pt x="12003" y="87279"/>
                  <a:pt x="12066" y="87248"/>
                </a:cubicBezTo>
                <a:cubicBezTo>
                  <a:pt x="12193" y="87121"/>
                  <a:pt x="12193" y="86931"/>
                  <a:pt x="12098" y="86804"/>
                </a:cubicBezTo>
                <a:lnTo>
                  <a:pt x="12098" y="86804"/>
                </a:lnTo>
                <a:lnTo>
                  <a:pt x="11844" y="86994"/>
                </a:lnTo>
                <a:lnTo>
                  <a:pt x="12066" y="86773"/>
                </a:lnTo>
                <a:cubicBezTo>
                  <a:pt x="12015" y="86722"/>
                  <a:pt x="11937" y="86689"/>
                  <a:pt x="11856" y="86689"/>
                </a:cubicBezTo>
                <a:close/>
                <a:moveTo>
                  <a:pt x="130223" y="87533"/>
                </a:moveTo>
                <a:lnTo>
                  <a:pt x="130413" y="87786"/>
                </a:lnTo>
                <a:lnTo>
                  <a:pt x="130223" y="87565"/>
                </a:lnTo>
                <a:cubicBezTo>
                  <a:pt x="130097" y="87660"/>
                  <a:pt x="130097" y="87850"/>
                  <a:pt x="130192" y="87976"/>
                </a:cubicBezTo>
                <a:cubicBezTo>
                  <a:pt x="130255" y="88040"/>
                  <a:pt x="130318" y="88071"/>
                  <a:pt x="130413" y="88071"/>
                </a:cubicBezTo>
                <a:cubicBezTo>
                  <a:pt x="130477" y="88071"/>
                  <a:pt x="130572" y="88040"/>
                  <a:pt x="130635" y="87976"/>
                </a:cubicBezTo>
                <a:lnTo>
                  <a:pt x="130445" y="87755"/>
                </a:lnTo>
                <a:lnTo>
                  <a:pt x="130223" y="87533"/>
                </a:lnTo>
                <a:close/>
                <a:moveTo>
                  <a:pt x="13016" y="87801"/>
                </a:moveTo>
                <a:cubicBezTo>
                  <a:pt x="12931" y="87801"/>
                  <a:pt x="12848" y="87842"/>
                  <a:pt x="12794" y="87913"/>
                </a:cubicBezTo>
                <a:cubicBezTo>
                  <a:pt x="12699" y="88040"/>
                  <a:pt x="12699" y="88230"/>
                  <a:pt x="12826" y="88325"/>
                </a:cubicBezTo>
                <a:lnTo>
                  <a:pt x="12858" y="88356"/>
                </a:lnTo>
                <a:cubicBezTo>
                  <a:pt x="12921" y="88420"/>
                  <a:pt x="12984" y="88420"/>
                  <a:pt x="13048" y="88420"/>
                </a:cubicBezTo>
                <a:cubicBezTo>
                  <a:pt x="13143" y="88420"/>
                  <a:pt x="13238" y="88388"/>
                  <a:pt x="13301" y="88293"/>
                </a:cubicBezTo>
                <a:cubicBezTo>
                  <a:pt x="13396" y="88166"/>
                  <a:pt x="13364" y="87976"/>
                  <a:pt x="13238" y="87881"/>
                </a:cubicBezTo>
                <a:lnTo>
                  <a:pt x="13016" y="88103"/>
                </a:lnTo>
                <a:lnTo>
                  <a:pt x="13016" y="88103"/>
                </a:lnTo>
                <a:lnTo>
                  <a:pt x="13206" y="87881"/>
                </a:lnTo>
                <a:cubicBezTo>
                  <a:pt x="13151" y="87826"/>
                  <a:pt x="13083" y="87801"/>
                  <a:pt x="13016" y="87801"/>
                </a:cubicBezTo>
                <a:close/>
                <a:moveTo>
                  <a:pt x="128957" y="88483"/>
                </a:moveTo>
                <a:lnTo>
                  <a:pt x="129115" y="88768"/>
                </a:lnTo>
                <a:lnTo>
                  <a:pt x="128957" y="88515"/>
                </a:lnTo>
                <a:cubicBezTo>
                  <a:pt x="128798" y="88578"/>
                  <a:pt x="128767" y="88768"/>
                  <a:pt x="128862" y="88895"/>
                </a:cubicBezTo>
                <a:cubicBezTo>
                  <a:pt x="128925" y="88990"/>
                  <a:pt x="129020" y="89053"/>
                  <a:pt x="129115" y="89053"/>
                </a:cubicBezTo>
                <a:cubicBezTo>
                  <a:pt x="129178" y="89053"/>
                  <a:pt x="129210" y="89021"/>
                  <a:pt x="129273" y="89021"/>
                </a:cubicBezTo>
                <a:lnTo>
                  <a:pt x="129305" y="88990"/>
                </a:lnTo>
                <a:lnTo>
                  <a:pt x="129147" y="88736"/>
                </a:lnTo>
                <a:lnTo>
                  <a:pt x="128957" y="88483"/>
                </a:lnTo>
                <a:close/>
                <a:moveTo>
                  <a:pt x="14393" y="88711"/>
                </a:moveTo>
                <a:cubicBezTo>
                  <a:pt x="14285" y="88711"/>
                  <a:pt x="14171" y="88770"/>
                  <a:pt x="14124" y="88863"/>
                </a:cubicBezTo>
                <a:cubicBezTo>
                  <a:pt x="14029" y="89021"/>
                  <a:pt x="14124" y="89211"/>
                  <a:pt x="14251" y="89275"/>
                </a:cubicBezTo>
                <a:cubicBezTo>
                  <a:pt x="14314" y="89306"/>
                  <a:pt x="14346" y="89338"/>
                  <a:pt x="14409" y="89338"/>
                </a:cubicBezTo>
                <a:cubicBezTo>
                  <a:pt x="14505" y="89338"/>
                  <a:pt x="14600" y="89275"/>
                  <a:pt x="14663" y="89180"/>
                </a:cubicBezTo>
                <a:cubicBezTo>
                  <a:pt x="14726" y="89021"/>
                  <a:pt x="14695" y="88831"/>
                  <a:pt x="14536" y="88768"/>
                </a:cubicBezTo>
                <a:lnTo>
                  <a:pt x="14505" y="88736"/>
                </a:lnTo>
                <a:cubicBezTo>
                  <a:pt x="14471" y="88719"/>
                  <a:pt x="14432" y="88711"/>
                  <a:pt x="14393" y="88711"/>
                </a:cubicBezTo>
                <a:close/>
                <a:moveTo>
                  <a:pt x="127716" y="89187"/>
                </a:moveTo>
                <a:cubicBezTo>
                  <a:pt x="127677" y="89187"/>
                  <a:pt x="127636" y="89195"/>
                  <a:pt x="127595" y="89211"/>
                </a:cubicBezTo>
                <a:lnTo>
                  <a:pt x="127563" y="89211"/>
                </a:lnTo>
                <a:cubicBezTo>
                  <a:pt x="127405" y="89275"/>
                  <a:pt x="127341" y="89465"/>
                  <a:pt x="127405" y="89623"/>
                </a:cubicBezTo>
                <a:cubicBezTo>
                  <a:pt x="127436" y="89718"/>
                  <a:pt x="127563" y="89781"/>
                  <a:pt x="127658" y="89781"/>
                </a:cubicBezTo>
                <a:lnTo>
                  <a:pt x="127785" y="89781"/>
                </a:lnTo>
                <a:lnTo>
                  <a:pt x="127816" y="89750"/>
                </a:lnTo>
                <a:cubicBezTo>
                  <a:pt x="127975" y="89686"/>
                  <a:pt x="128038" y="89528"/>
                  <a:pt x="127975" y="89370"/>
                </a:cubicBezTo>
                <a:cubicBezTo>
                  <a:pt x="127928" y="89252"/>
                  <a:pt x="127829" y="89187"/>
                  <a:pt x="127716" y="89187"/>
                </a:cubicBezTo>
                <a:close/>
                <a:moveTo>
                  <a:pt x="15829" y="89381"/>
                </a:moveTo>
                <a:cubicBezTo>
                  <a:pt x="15708" y="89381"/>
                  <a:pt x="15599" y="89467"/>
                  <a:pt x="15550" y="89591"/>
                </a:cubicBezTo>
                <a:cubicBezTo>
                  <a:pt x="15518" y="89750"/>
                  <a:pt x="15581" y="89908"/>
                  <a:pt x="15740" y="89971"/>
                </a:cubicBezTo>
                <a:lnTo>
                  <a:pt x="15771" y="89971"/>
                </a:lnTo>
                <a:cubicBezTo>
                  <a:pt x="15803" y="89971"/>
                  <a:pt x="15835" y="90003"/>
                  <a:pt x="15866" y="90003"/>
                </a:cubicBezTo>
                <a:cubicBezTo>
                  <a:pt x="15993" y="90003"/>
                  <a:pt x="16120" y="89908"/>
                  <a:pt x="16151" y="89781"/>
                </a:cubicBezTo>
                <a:cubicBezTo>
                  <a:pt x="16215" y="89655"/>
                  <a:pt x="16120" y="89465"/>
                  <a:pt x="15961" y="89401"/>
                </a:cubicBezTo>
                <a:lnTo>
                  <a:pt x="15930" y="89401"/>
                </a:lnTo>
                <a:cubicBezTo>
                  <a:pt x="15896" y="89388"/>
                  <a:pt x="15862" y="89381"/>
                  <a:pt x="15829" y="89381"/>
                </a:cubicBezTo>
                <a:close/>
                <a:moveTo>
                  <a:pt x="126167" y="89680"/>
                </a:moveTo>
                <a:cubicBezTo>
                  <a:pt x="126147" y="89680"/>
                  <a:pt x="126127" y="89682"/>
                  <a:pt x="126106" y="89686"/>
                </a:cubicBezTo>
                <a:lnTo>
                  <a:pt x="126075" y="89686"/>
                </a:lnTo>
                <a:cubicBezTo>
                  <a:pt x="125885" y="89750"/>
                  <a:pt x="125790" y="89908"/>
                  <a:pt x="125821" y="90066"/>
                </a:cubicBezTo>
                <a:cubicBezTo>
                  <a:pt x="125853" y="90193"/>
                  <a:pt x="125980" y="90288"/>
                  <a:pt x="126138" y="90288"/>
                </a:cubicBezTo>
                <a:lnTo>
                  <a:pt x="126233" y="90288"/>
                </a:lnTo>
                <a:cubicBezTo>
                  <a:pt x="126391" y="90225"/>
                  <a:pt x="126486" y="90066"/>
                  <a:pt x="126455" y="89908"/>
                </a:cubicBezTo>
                <a:cubicBezTo>
                  <a:pt x="126427" y="89770"/>
                  <a:pt x="126303" y="89680"/>
                  <a:pt x="126167" y="89680"/>
                </a:cubicBezTo>
                <a:close/>
                <a:moveTo>
                  <a:pt x="17450" y="89781"/>
                </a:moveTo>
                <a:cubicBezTo>
                  <a:pt x="17291" y="89781"/>
                  <a:pt x="17133" y="89876"/>
                  <a:pt x="17101" y="90035"/>
                </a:cubicBezTo>
                <a:cubicBezTo>
                  <a:pt x="17101" y="90193"/>
                  <a:pt x="17196" y="90351"/>
                  <a:pt x="17355" y="90383"/>
                </a:cubicBezTo>
                <a:lnTo>
                  <a:pt x="17450" y="90383"/>
                </a:lnTo>
                <a:cubicBezTo>
                  <a:pt x="17576" y="90383"/>
                  <a:pt x="17703" y="90288"/>
                  <a:pt x="17735" y="90130"/>
                </a:cubicBezTo>
                <a:cubicBezTo>
                  <a:pt x="17766" y="89971"/>
                  <a:pt x="17671" y="89845"/>
                  <a:pt x="17481" y="89813"/>
                </a:cubicBezTo>
                <a:lnTo>
                  <a:pt x="17450" y="89781"/>
                </a:lnTo>
                <a:close/>
                <a:moveTo>
                  <a:pt x="124491" y="89908"/>
                </a:moveTo>
                <a:cubicBezTo>
                  <a:pt x="124333" y="89940"/>
                  <a:pt x="124238" y="90066"/>
                  <a:pt x="124238" y="90225"/>
                </a:cubicBezTo>
                <a:cubicBezTo>
                  <a:pt x="124238" y="90383"/>
                  <a:pt x="124396" y="90510"/>
                  <a:pt x="124555" y="90510"/>
                </a:cubicBezTo>
                <a:lnTo>
                  <a:pt x="124586" y="90510"/>
                </a:lnTo>
                <a:cubicBezTo>
                  <a:pt x="124745" y="90510"/>
                  <a:pt x="124871" y="90351"/>
                  <a:pt x="124840" y="90193"/>
                </a:cubicBezTo>
                <a:cubicBezTo>
                  <a:pt x="124840" y="90035"/>
                  <a:pt x="124713" y="89908"/>
                  <a:pt x="124555" y="89908"/>
                </a:cubicBezTo>
                <a:close/>
                <a:moveTo>
                  <a:pt x="19033" y="89940"/>
                </a:moveTo>
                <a:cubicBezTo>
                  <a:pt x="18843" y="89940"/>
                  <a:pt x="18748" y="90066"/>
                  <a:pt x="18748" y="90225"/>
                </a:cubicBezTo>
                <a:cubicBezTo>
                  <a:pt x="18748" y="90415"/>
                  <a:pt x="18907" y="90510"/>
                  <a:pt x="19065" y="90541"/>
                </a:cubicBezTo>
                <a:cubicBezTo>
                  <a:pt x="19223" y="90541"/>
                  <a:pt x="19350" y="90415"/>
                  <a:pt x="19350" y="90225"/>
                </a:cubicBezTo>
                <a:cubicBezTo>
                  <a:pt x="19350" y="90066"/>
                  <a:pt x="19223" y="89940"/>
                  <a:pt x="19065" y="89940"/>
                </a:cubicBezTo>
                <a:close/>
                <a:moveTo>
                  <a:pt x="20648" y="89940"/>
                </a:moveTo>
                <a:cubicBezTo>
                  <a:pt x="20490" y="89940"/>
                  <a:pt x="20332" y="90066"/>
                  <a:pt x="20332" y="90225"/>
                </a:cubicBezTo>
                <a:cubicBezTo>
                  <a:pt x="20332" y="90383"/>
                  <a:pt x="20490" y="90541"/>
                  <a:pt x="20648" y="90541"/>
                </a:cubicBezTo>
                <a:lnTo>
                  <a:pt x="20680" y="90541"/>
                </a:lnTo>
                <a:cubicBezTo>
                  <a:pt x="20838" y="90541"/>
                  <a:pt x="20997" y="90383"/>
                  <a:pt x="20997" y="90225"/>
                </a:cubicBezTo>
                <a:cubicBezTo>
                  <a:pt x="20997" y="90066"/>
                  <a:pt x="20838" y="89940"/>
                  <a:pt x="20680" y="89940"/>
                </a:cubicBezTo>
                <a:close/>
                <a:moveTo>
                  <a:pt x="22263" y="89940"/>
                </a:moveTo>
                <a:cubicBezTo>
                  <a:pt x="22105" y="89940"/>
                  <a:pt x="21978" y="90066"/>
                  <a:pt x="21978" y="90225"/>
                </a:cubicBezTo>
                <a:cubicBezTo>
                  <a:pt x="21978" y="90383"/>
                  <a:pt x="22105" y="90541"/>
                  <a:pt x="22263" y="90541"/>
                </a:cubicBezTo>
                <a:lnTo>
                  <a:pt x="22295" y="90541"/>
                </a:lnTo>
                <a:cubicBezTo>
                  <a:pt x="22485" y="90541"/>
                  <a:pt x="22612" y="90383"/>
                  <a:pt x="22612" y="90225"/>
                </a:cubicBezTo>
                <a:cubicBezTo>
                  <a:pt x="22612" y="90066"/>
                  <a:pt x="22485" y="89940"/>
                  <a:pt x="22295" y="89940"/>
                </a:cubicBezTo>
                <a:close/>
                <a:moveTo>
                  <a:pt x="23879" y="89940"/>
                </a:moveTo>
                <a:cubicBezTo>
                  <a:pt x="23720" y="89940"/>
                  <a:pt x="23625" y="90066"/>
                  <a:pt x="23625" y="90225"/>
                </a:cubicBezTo>
                <a:cubicBezTo>
                  <a:pt x="23625" y="90383"/>
                  <a:pt x="23784" y="90541"/>
                  <a:pt x="23942" y="90541"/>
                </a:cubicBezTo>
                <a:cubicBezTo>
                  <a:pt x="24100" y="90541"/>
                  <a:pt x="24227" y="90383"/>
                  <a:pt x="24227" y="90225"/>
                </a:cubicBezTo>
                <a:cubicBezTo>
                  <a:pt x="24227" y="90066"/>
                  <a:pt x="24100" y="89940"/>
                  <a:pt x="23942" y="89940"/>
                </a:cubicBezTo>
                <a:close/>
                <a:moveTo>
                  <a:pt x="25525" y="89940"/>
                </a:moveTo>
                <a:cubicBezTo>
                  <a:pt x="25335" y="89940"/>
                  <a:pt x="25209" y="90066"/>
                  <a:pt x="25209" y="90225"/>
                </a:cubicBezTo>
                <a:cubicBezTo>
                  <a:pt x="25209" y="90383"/>
                  <a:pt x="25335" y="90541"/>
                  <a:pt x="25525" y="90541"/>
                </a:cubicBezTo>
                <a:lnTo>
                  <a:pt x="25557" y="90541"/>
                </a:lnTo>
                <a:cubicBezTo>
                  <a:pt x="25715" y="90541"/>
                  <a:pt x="25842" y="90383"/>
                  <a:pt x="25842" y="90225"/>
                </a:cubicBezTo>
                <a:cubicBezTo>
                  <a:pt x="25842" y="90066"/>
                  <a:pt x="25715" y="89940"/>
                  <a:pt x="25557" y="89940"/>
                </a:cubicBezTo>
                <a:close/>
                <a:moveTo>
                  <a:pt x="27140" y="89940"/>
                </a:moveTo>
                <a:cubicBezTo>
                  <a:pt x="26982" y="89940"/>
                  <a:pt x="26855" y="90066"/>
                  <a:pt x="26855" y="90225"/>
                </a:cubicBezTo>
                <a:cubicBezTo>
                  <a:pt x="26855" y="90383"/>
                  <a:pt x="26982" y="90541"/>
                  <a:pt x="27140" y="90541"/>
                </a:cubicBezTo>
                <a:lnTo>
                  <a:pt x="27172" y="90541"/>
                </a:lnTo>
                <a:cubicBezTo>
                  <a:pt x="27330" y="90541"/>
                  <a:pt x="27489" y="90383"/>
                  <a:pt x="27489" y="90225"/>
                </a:cubicBezTo>
                <a:cubicBezTo>
                  <a:pt x="27489" y="90066"/>
                  <a:pt x="27330" y="89940"/>
                  <a:pt x="27172" y="89940"/>
                </a:cubicBezTo>
                <a:close/>
                <a:moveTo>
                  <a:pt x="28756" y="89940"/>
                </a:moveTo>
                <a:cubicBezTo>
                  <a:pt x="28597" y="89940"/>
                  <a:pt x="28471" y="90066"/>
                  <a:pt x="28471" y="90225"/>
                </a:cubicBezTo>
                <a:cubicBezTo>
                  <a:pt x="28471" y="90383"/>
                  <a:pt x="28597" y="90541"/>
                  <a:pt x="28756" y="90541"/>
                </a:cubicBezTo>
                <a:lnTo>
                  <a:pt x="28787" y="90541"/>
                </a:lnTo>
                <a:cubicBezTo>
                  <a:pt x="28977" y="90541"/>
                  <a:pt x="29104" y="90383"/>
                  <a:pt x="29104" y="90225"/>
                </a:cubicBezTo>
                <a:cubicBezTo>
                  <a:pt x="29104" y="90066"/>
                  <a:pt x="28977" y="89940"/>
                  <a:pt x="28787" y="89940"/>
                </a:cubicBezTo>
                <a:close/>
                <a:moveTo>
                  <a:pt x="30371" y="89940"/>
                </a:moveTo>
                <a:cubicBezTo>
                  <a:pt x="30212" y="89940"/>
                  <a:pt x="30086" y="90066"/>
                  <a:pt x="30086" y="90225"/>
                </a:cubicBezTo>
                <a:cubicBezTo>
                  <a:pt x="30086" y="90383"/>
                  <a:pt x="30212" y="90541"/>
                  <a:pt x="30371" y="90541"/>
                </a:cubicBezTo>
                <a:lnTo>
                  <a:pt x="30434" y="90541"/>
                </a:lnTo>
                <a:cubicBezTo>
                  <a:pt x="30592" y="90541"/>
                  <a:pt x="30719" y="90383"/>
                  <a:pt x="30719" y="90225"/>
                </a:cubicBezTo>
                <a:cubicBezTo>
                  <a:pt x="30719" y="90066"/>
                  <a:pt x="30592" y="89940"/>
                  <a:pt x="30434" y="89940"/>
                </a:cubicBezTo>
                <a:close/>
                <a:moveTo>
                  <a:pt x="32017" y="89940"/>
                </a:moveTo>
                <a:cubicBezTo>
                  <a:pt x="31859" y="89940"/>
                  <a:pt x="31732" y="90066"/>
                  <a:pt x="31732" y="90225"/>
                </a:cubicBezTo>
                <a:cubicBezTo>
                  <a:pt x="31732" y="90383"/>
                  <a:pt x="31891" y="90541"/>
                  <a:pt x="32049" y="90541"/>
                </a:cubicBezTo>
                <a:cubicBezTo>
                  <a:pt x="32208" y="90541"/>
                  <a:pt x="32334" y="90383"/>
                  <a:pt x="32334" y="90225"/>
                </a:cubicBezTo>
                <a:cubicBezTo>
                  <a:pt x="32334" y="90066"/>
                  <a:pt x="32208" y="89940"/>
                  <a:pt x="32049" y="89940"/>
                </a:cubicBezTo>
                <a:close/>
                <a:moveTo>
                  <a:pt x="33633" y="89940"/>
                </a:moveTo>
                <a:cubicBezTo>
                  <a:pt x="33474" y="89940"/>
                  <a:pt x="33348" y="90066"/>
                  <a:pt x="33348" y="90225"/>
                </a:cubicBezTo>
                <a:cubicBezTo>
                  <a:pt x="33348" y="90383"/>
                  <a:pt x="33474" y="90541"/>
                  <a:pt x="33633" y="90541"/>
                </a:cubicBezTo>
                <a:lnTo>
                  <a:pt x="33664" y="90541"/>
                </a:lnTo>
                <a:cubicBezTo>
                  <a:pt x="33823" y="90541"/>
                  <a:pt x="33981" y="90383"/>
                  <a:pt x="33981" y="90225"/>
                </a:cubicBezTo>
                <a:cubicBezTo>
                  <a:pt x="33981" y="90066"/>
                  <a:pt x="33823" y="89940"/>
                  <a:pt x="33664" y="89940"/>
                </a:cubicBezTo>
                <a:close/>
                <a:moveTo>
                  <a:pt x="35248" y="89940"/>
                </a:moveTo>
                <a:cubicBezTo>
                  <a:pt x="35089" y="89940"/>
                  <a:pt x="34963" y="90066"/>
                  <a:pt x="34963" y="90225"/>
                </a:cubicBezTo>
                <a:cubicBezTo>
                  <a:pt x="34963" y="90383"/>
                  <a:pt x="35089" y="90541"/>
                  <a:pt x="35248" y="90541"/>
                </a:cubicBezTo>
                <a:lnTo>
                  <a:pt x="35279" y="90541"/>
                </a:lnTo>
                <a:cubicBezTo>
                  <a:pt x="35469" y="90541"/>
                  <a:pt x="35596" y="90383"/>
                  <a:pt x="35596" y="90225"/>
                </a:cubicBezTo>
                <a:cubicBezTo>
                  <a:pt x="35596" y="90066"/>
                  <a:pt x="35469" y="89940"/>
                  <a:pt x="35279" y="89940"/>
                </a:cubicBezTo>
                <a:close/>
                <a:moveTo>
                  <a:pt x="36863" y="89940"/>
                </a:moveTo>
                <a:cubicBezTo>
                  <a:pt x="36705" y="89940"/>
                  <a:pt x="36578" y="90066"/>
                  <a:pt x="36578" y="90225"/>
                </a:cubicBezTo>
                <a:cubicBezTo>
                  <a:pt x="36578" y="90383"/>
                  <a:pt x="36705" y="90541"/>
                  <a:pt x="36863" y="90541"/>
                </a:cubicBezTo>
                <a:lnTo>
                  <a:pt x="36926" y="90541"/>
                </a:lnTo>
                <a:cubicBezTo>
                  <a:pt x="37085" y="90541"/>
                  <a:pt x="37211" y="90383"/>
                  <a:pt x="37211" y="90225"/>
                </a:cubicBezTo>
                <a:cubicBezTo>
                  <a:pt x="37211" y="90066"/>
                  <a:pt x="37085" y="89940"/>
                  <a:pt x="36926" y="89940"/>
                </a:cubicBezTo>
                <a:close/>
                <a:moveTo>
                  <a:pt x="38510" y="89940"/>
                </a:moveTo>
                <a:cubicBezTo>
                  <a:pt x="38320" y="89940"/>
                  <a:pt x="38193" y="90066"/>
                  <a:pt x="38193" y="90225"/>
                </a:cubicBezTo>
                <a:cubicBezTo>
                  <a:pt x="38193" y="90383"/>
                  <a:pt x="38320" y="90541"/>
                  <a:pt x="38510" y="90541"/>
                </a:cubicBezTo>
                <a:lnTo>
                  <a:pt x="38541" y="90541"/>
                </a:lnTo>
                <a:cubicBezTo>
                  <a:pt x="38700" y="90541"/>
                  <a:pt x="38826" y="90383"/>
                  <a:pt x="38826" y="90225"/>
                </a:cubicBezTo>
                <a:cubicBezTo>
                  <a:pt x="38826" y="90066"/>
                  <a:pt x="38700" y="89940"/>
                  <a:pt x="38541" y="89940"/>
                </a:cubicBezTo>
                <a:close/>
                <a:moveTo>
                  <a:pt x="40125" y="89940"/>
                </a:moveTo>
                <a:cubicBezTo>
                  <a:pt x="39966" y="89940"/>
                  <a:pt x="39840" y="90066"/>
                  <a:pt x="39840" y="90225"/>
                </a:cubicBezTo>
                <a:cubicBezTo>
                  <a:pt x="39840" y="90383"/>
                  <a:pt x="39998" y="90541"/>
                  <a:pt x="40156" y="90541"/>
                </a:cubicBezTo>
                <a:cubicBezTo>
                  <a:pt x="40315" y="90541"/>
                  <a:pt x="40473" y="90383"/>
                  <a:pt x="40473" y="90225"/>
                </a:cubicBezTo>
                <a:cubicBezTo>
                  <a:pt x="40473" y="90066"/>
                  <a:pt x="40315" y="89940"/>
                  <a:pt x="40156" y="89940"/>
                </a:cubicBezTo>
                <a:close/>
                <a:moveTo>
                  <a:pt x="41740" y="89940"/>
                </a:moveTo>
                <a:cubicBezTo>
                  <a:pt x="41582" y="89940"/>
                  <a:pt x="41455" y="90066"/>
                  <a:pt x="41455" y="90225"/>
                </a:cubicBezTo>
                <a:cubicBezTo>
                  <a:pt x="41455" y="90383"/>
                  <a:pt x="41582" y="90541"/>
                  <a:pt x="41740" y="90541"/>
                </a:cubicBezTo>
                <a:lnTo>
                  <a:pt x="41772" y="90541"/>
                </a:lnTo>
                <a:cubicBezTo>
                  <a:pt x="41962" y="90541"/>
                  <a:pt x="42088" y="90383"/>
                  <a:pt x="42088" y="90225"/>
                </a:cubicBezTo>
                <a:cubicBezTo>
                  <a:pt x="42088" y="90066"/>
                  <a:pt x="41962" y="89940"/>
                  <a:pt x="41772" y="89940"/>
                </a:cubicBezTo>
                <a:close/>
                <a:moveTo>
                  <a:pt x="43355" y="89940"/>
                </a:moveTo>
                <a:cubicBezTo>
                  <a:pt x="43197" y="89940"/>
                  <a:pt x="43070" y="90066"/>
                  <a:pt x="43070" y="90225"/>
                </a:cubicBezTo>
                <a:cubicBezTo>
                  <a:pt x="43070" y="90383"/>
                  <a:pt x="43197" y="90541"/>
                  <a:pt x="43355" y="90541"/>
                </a:cubicBezTo>
                <a:lnTo>
                  <a:pt x="43418" y="90541"/>
                </a:lnTo>
                <a:cubicBezTo>
                  <a:pt x="43577" y="90541"/>
                  <a:pt x="43703" y="90383"/>
                  <a:pt x="43703" y="90225"/>
                </a:cubicBezTo>
                <a:cubicBezTo>
                  <a:pt x="43703" y="90066"/>
                  <a:pt x="43577" y="89940"/>
                  <a:pt x="43418" y="89940"/>
                </a:cubicBezTo>
                <a:close/>
                <a:moveTo>
                  <a:pt x="45002" y="89940"/>
                </a:moveTo>
                <a:cubicBezTo>
                  <a:pt x="44812" y="89940"/>
                  <a:pt x="44685" y="90066"/>
                  <a:pt x="44685" y="90225"/>
                </a:cubicBezTo>
                <a:cubicBezTo>
                  <a:pt x="44685" y="90383"/>
                  <a:pt x="44812" y="90541"/>
                  <a:pt x="45002" y="90541"/>
                </a:cubicBezTo>
                <a:lnTo>
                  <a:pt x="45033" y="90541"/>
                </a:lnTo>
                <a:cubicBezTo>
                  <a:pt x="45192" y="90541"/>
                  <a:pt x="45319" y="90383"/>
                  <a:pt x="45319" y="90225"/>
                </a:cubicBezTo>
                <a:cubicBezTo>
                  <a:pt x="45319" y="90066"/>
                  <a:pt x="45192" y="89940"/>
                  <a:pt x="45033" y="89940"/>
                </a:cubicBezTo>
                <a:close/>
                <a:moveTo>
                  <a:pt x="46617" y="89940"/>
                </a:moveTo>
                <a:cubicBezTo>
                  <a:pt x="46459" y="89940"/>
                  <a:pt x="46332" y="90066"/>
                  <a:pt x="46332" y="90225"/>
                </a:cubicBezTo>
                <a:cubicBezTo>
                  <a:pt x="46332" y="90383"/>
                  <a:pt x="46459" y="90541"/>
                  <a:pt x="46617" y="90541"/>
                </a:cubicBezTo>
                <a:lnTo>
                  <a:pt x="46649" y="90541"/>
                </a:lnTo>
                <a:cubicBezTo>
                  <a:pt x="46807" y="90541"/>
                  <a:pt x="46965" y="90383"/>
                  <a:pt x="46965" y="90225"/>
                </a:cubicBezTo>
                <a:cubicBezTo>
                  <a:pt x="46965" y="90066"/>
                  <a:pt x="46807" y="89940"/>
                  <a:pt x="46649" y="89940"/>
                </a:cubicBezTo>
                <a:close/>
                <a:moveTo>
                  <a:pt x="48232" y="89940"/>
                </a:moveTo>
                <a:cubicBezTo>
                  <a:pt x="48074" y="89940"/>
                  <a:pt x="47947" y="90066"/>
                  <a:pt x="47947" y="90225"/>
                </a:cubicBezTo>
                <a:cubicBezTo>
                  <a:pt x="47947" y="90383"/>
                  <a:pt x="48105" y="90541"/>
                  <a:pt x="48264" y="90541"/>
                </a:cubicBezTo>
                <a:cubicBezTo>
                  <a:pt x="48454" y="90541"/>
                  <a:pt x="48580" y="90383"/>
                  <a:pt x="48580" y="90225"/>
                </a:cubicBezTo>
                <a:cubicBezTo>
                  <a:pt x="48580" y="90066"/>
                  <a:pt x="48454" y="89940"/>
                  <a:pt x="48264" y="89940"/>
                </a:cubicBezTo>
                <a:close/>
                <a:moveTo>
                  <a:pt x="49847" y="89940"/>
                </a:moveTo>
                <a:cubicBezTo>
                  <a:pt x="49689" y="89940"/>
                  <a:pt x="49562" y="90066"/>
                  <a:pt x="49562" y="90225"/>
                </a:cubicBezTo>
                <a:cubicBezTo>
                  <a:pt x="49562" y="90383"/>
                  <a:pt x="49689" y="90541"/>
                  <a:pt x="49847" y="90541"/>
                </a:cubicBezTo>
                <a:lnTo>
                  <a:pt x="49911" y="90541"/>
                </a:lnTo>
                <a:cubicBezTo>
                  <a:pt x="50069" y="90541"/>
                  <a:pt x="50196" y="90383"/>
                  <a:pt x="50196" y="90225"/>
                </a:cubicBezTo>
                <a:cubicBezTo>
                  <a:pt x="50196" y="90066"/>
                  <a:pt x="50069" y="89940"/>
                  <a:pt x="49911" y="89940"/>
                </a:cubicBezTo>
                <a:close/>
                <a:moveTo>
                  <a:pt x="51494" y="89940"/>
                </a:moveTo>
                <a:cubicBezTo>
                  <a:pt x="51336" y="89940"/>
                  <a:pt x="51177" y="90066"/>
                  <a:pt x="51177" y="90225"/>
                </a:cubicBezTo>
                <a:cubicBezTo>
                  <a:pt x="51177" y="90383"/>
                  <a:pt x="51336" y="90541"/>
                  <a:pt x="51494" y="90541"/>
                </a:cubicBezTo>
                <a:lnTo>
                  <a:pt x="51526" y="90541"/>
                </a:lnTo>
                <a:cubicBezTo>
                  <a:pt x="51684" y="90541"/>
                  <a:pt x="51811" y="90383"/>
                  <a:pt x="51811" y="90225"/>
                </a:cubicBezTo>
                <a:cubicBezTo>
                  <a:pt x="51811" y="90066"/>
                  <a:pt x="51684" y="89940"/>
                  <a:pt x="51526" y="89940"/>
                </a:cubicBezTo>
                <a:close/>
                <a:moveTo>
                  <a:pt x="53109" y="89940"/>
                </a:moveTo>
                <a:cubicBezTo>
                  <a:pt x="52951" y="89940"/>
                  <a:pt x="52792" y="90066"/>
                  <a:pt x="52792" y="90225"/>
                </a:cubicBezTo>
                <a:cubicBezTo>
                  <a:pt x="52792" y="90383"/>
                  <a:pt x="52951" y="90541"/>
                  <a:pt x="53109" y="90541"/>
                </a:cubicBezTo>
                <a:lnTo>
                  <a:pt x="53141" y="90541"/>
                </a:lnTo>
                <a:cubicBezTo>
                  <a:pt x="53299" y="90541"/>
                  <a:pt x="53457" y="90383"/>
                  <a:pt x="53457" y="90225"/>
                </a:cubicBezTo>
                <a:cubicBezTo>
                  <a:pt x="53457" y="90066"/>
                  <a:pt x="53299" y="89940"/>
                  <a:pt x="53141" y="89940"/>
                </a:cubicBezTo>
                <a:close/>
                <a:moveTo>
                  <a:pt x="54724" y="89940"/>
                </a:moveTo>
                <a:cubicBezTo>
                  <a:pt x="54566" y="89940"/>
                  <a:pt x="54439" y="90066"/>
                  <a:pt x="54439" y="90225"/>
                </a:cubicBezTo>
                <a:cubicBezTo>
                  <a:pt x="54439" y="90383"/>
                  <a:pt x="54566" y="90541"/>
                  <a:pt x="54724" y="90541"/>
                </a:cubicBezTo>
                <a:lnTo>
                  <a:pt x="54756" y="90541"/>
                </a:lnTo>
                <a:cubicBezTo>
                  <a:pt x="54946" y="90541"/>
                  <a:pt x="55073" y="90383"/>
                  <a:pt x="55073" y="90225"/>
                </a:cubicBezTo>
                <a:cubicBezTo>
                  <a:pt x="55073" y="90066"/>
                  <a:pt x="54946" y="89940"/>
                  <a:pt x="54756" y="89940"/>
                </a:cubicBezTo>
                <a:close/>
                <a:moveTo>
                  <a:pt x="56339" y="89940"/>
                </a:moveTo>
                <a:cubicBezTo>
                  <a:pt x="56181" y="89940"/>
                  <a:pt x="56086" y="90066"/>
                  <a:pt x="56086" y="90225"/>
                </a:cubicBezTo>
                <a:cubicBezTo>
                  <a:pt x="56086" y="90383"/>
                  <a:pt x="56244" y="90541"/>
                  <a:pt x="56403" y="90541"/>
                </a:cubicBezTo>
                <a:cubicBezTo>
                  <a:pt x="56561" y="90541"/>
                  <a:pt x="56688" y="90383"/>
                  <a:pt x="56688" y="90225"/>
                </a:cubicBezTo>
                <a:cubicBezTo>
                  <a:pt x="56688" y="90066"/>
                  <a:pt x="56561" y="89940"/>
                  <a:pt x="56403" y="89940"/>
                </a:cubicBezTo>
                <a:close/>
                <a:moveTo>
                  <a:pt x="57986" y="89940"/>
                </a:moveTo>
                <a:cubicBezTo>
                  <a:pt x="57796" y="89940"/>
                  <a:pt x="57669" y="90066"/>
                  <a:pt x="57669" y="90225"/>
                </a:cubicBezTo>
                <a:cubicBezTo>
                  <a:pt x="57669" y="90383"/>
                  <a:pt x="57796" y="90541"/>
                  <a:pt x="57986" y="90541"/>
                </a:cubicBezTo>
                <a:lnTo>
                  <a:pt x="58018" y="90541"/>
                </a:lnTo>
                <a:cubicBezTo>
                  <a:pt x="58176" y="90541"/>
                  <a:pt x="58303" y="90383"/>
                  <a:pt x="58303" y="90225"/>
                </a:cubicBezTo>
                <a:cubicBezTo>
                  <a:pt x="58303" y="90066"/>
                  <a:pt x="58176" y="89940"/>
                  <a:pt x="58018" y="89940"/>
                </a:cubicBezTo>
                <a:close/>
                <a:moveTo>
                  <a:pt x="59601" y="89940"/>
                </a:moveTo>
                <a:cubicBezTo>
                  <a:pt x="59443" y="89940"/>
                  <a:pt x="59316" y="90066"/>
                  <a:pt x="59316" y="90225"/>
                </a:cubicBezTo>
                <a:cubicBezTo>
                  <a:pt x="59316" y="90383"/>
                  <a:pt x="59443" y="90541"/>
                  <a:pt x="59601" y="90541"/>
                </a:cubicBezTo>
                <a:lnTo>
                  <a:pt x="59633" y="90541"/>
                </a:lnTo>
                <a:cubicBezTo>
                  <a:pt x="59791" y="90541"/>
                  <a:pt x="59950" y="90383"/>
                  <a:pt x="59950" y="90225"/>
                </a:cubicBezTo>
                <a:cubicBezTo>
                  <a:pt x="59950" y="90066"/>
                  <a:pt x="59791" y="89940"/>
                  <a:pt x="59633" y="89940"/>
                </a:cubicBezTo>
                <a:close/>
                <a:moveTo>
                  <a:pt x="61216" y="89940"/>
                </a:moveTo>
                <a:cubicBezTo>
                  <a:pt x="61058" y="89940"/>
                  <a:pt x="60931" y="90066"/>
                  <a:pt x="60931" y="90225"/>
                </a:cubicBezTo>
                <a:cubicBezTo>
                  <a:pt x="60931" y="90383"/>
                  <a:pt x="61058" y="90541"/>
                  <a:pt x="61216" y="90541"/>
                </a:cubicBezTo>
                <a:lnTo>
                  <a:pt x="61248" y="90541"/>
                </a:lnTo>
                <a:cubicBezTo>
                  <a:pt x="61438" y="90541"/>
                  <a:pt x="61565" y="90383"/>
                  <a:pt x="61565" y="90225"/>
                </a:cubicBezTo>
                <a:cubicBezTo>
                  <a:pt x="61565" y="90066"/>
                  <a:pt x="61438" y="89940"/>
                  <a:pt x="61248" y="89940"/>
                </a:cubicBezTo>
                <a:close/>
                <a:moveTo>
                  <a:pt x="62832" y="89940"/>
                </a:moveTo>
                <a:cubicBezTo>
                  <a:pt x="62673" y="89940"/>
                  <a:pt x="62546" y="90066"/>
                  <a:pt x="62546" y="90225"/>
                </a:cubicBezTo>
                <a:cubicBezTo>
                  <a:pt x="62546" y="90383"/>
                  <a:pt x="62673" y="90541"/>
                  <a:pt x="62832" y="90541"/>
                </a:cubicBezTo>
                <a:lnTo>
                  <a:pt x="62895" y="90541"/>
                </a:lnTo>
                <a:cubicBezTo>
                  <a:pt x="63053" y="90541"/>
                  <a:pt x="63180" y="90383"/>
                  <a:pt x="63180" y="90225"/>
                </a:cubicBezTo>
                <a:cubicBezTo>
                  <a:pt x="63180" y="90066"/>
                  <a:pt x="63053" y="89940"/>
                  <a:pt x="62895" y="89940"/>
                </a:cubicBezTo>
                <a:close/>
                <a:moveTo>
                  <a:pt x="64478" y="89940"/>
                </a:moveTo>
                <a:cubicBezTo>
                  <a:pt x="64320" y="89940"/>
                  <a:pt x="64162" y="90066"/>
                  <a:pt x="64162" y="90225"/>
                </a:cubicBezTo>
                <a:cubicBezTo>
                  <a:pt x="64162" y="90383"/>
                  <a:pt x="64320" y="90541"/>
                  <a:pt x="64478" y="90541"/>
                </a:cubicBezTo>
                <a:lnTo>
                  <a:pt x="64510" y="90541"/>
                </a:lnTo>
                <a:cubicBezTo>
                  <a:pt x="64668" y="90541"/>
                  <a:pt x="64795" y="90383"/>
                  <a:pt x="64795" y="90225"/>
                </a:cubicBezTo>
                <a:cubicBezTo>
                  <a:pt x="64795" y="90066"/>
                  <a:pt x="64668" y="89940"/>
                  <a:pt x="64510" y="89940"/>
                </a:cubicBezTo>
                <a:close/>
                <a:moveTo>
                  <a:pt x="66093" y="89940"/>
                </a:moveTo>
                <a:cubicBezTo>
                  <a:pt x="65935" y="89940"/>
                  <a:pt x="65808" y="90066"/>
                  <a:pt x="65808" y="90225"/>
                </a:cubicBezTo>
                <a:cubicBezTo>
                  <a:pt x="65808" y="90383"/>
                  <a:pt x="65967" y="90541"/>
                  <a:pt x="66125" y="90541"/>
                </a:cubicBezTo>
                <a:cubicBezTo>
                  <a:pt x="66283" y="90541"/>
                  <a:pt x="66442" y="90383"/>
                  <a:pt x="66442" y="90225"/>
                </a:cubicBezTo>
                <a:cubicBezTo>
                  <a:pt x="66442" y="90066"/>
                  <a:pt x="66283" y="89940"/>
                  <a:pt x="66125" y="89940"/>
                </a:cubicBezTo>
                <a:close/>
                <a:moveTo>
                  <a:pt x="67709" y="89940"/>
                </a:moveTo>
                <a:cubicBezTo>
                  <a:pt x="67550" y="89940"/>
                  <a:pt x="67424" y="90066"/>
                  <a:pt x="67424" y="90225"/>
                </a:cubicBezTo>
                <a:cubicBezTo>
                  <a:pt x="67424" y="90383"/>
                  <a:pt x="67550" y="90541"/>
                  <a:pt x="67709" y="90541"/>
                </a:cubicBezTo>
                <a:lnTo>
                  <a:pt x="67740" y="90541"/>
                </a:lnTo>
                <a:cubicBezTo>
                  <a:pt x="67930" y="90541"/>
                  <a:pt x="68057" y="90383"/>
                  <a:pt x="68057" y="90225"/>
                </a:cubicBezTo>
                <a:cubicBezTo>
                  <a:pt x="68057" y="90066"/>
                  <a:pt x="67899" y="89940"/>
                  <a:pt x="67740" y="89940"/>
                </a:cubicBezTo>
                <a:close/>
                <a:moveTo>
                  <a:pt x="69324" y="89940"/>
                </a:moveTo>
                <a:cubicBezTo>
                  <a:pt x="69165" y="89940"/>
                  <a:pt x="69039" y="90066"/>
                  <a:pt x="69039" y="90225"/>
                </a:cubicBezTo>
                <a:cubicBezTo>
                  <a:pt x="69039" y="90383"/>
                  <a:pt x="69165" y="90541"/>
                  <a:pt x="69324" y="90541"/>
                </a:cubicBezTo>
                <a:lnTo>
                  <a:pt x="69387" y="90541"/>
                </a:lnTo>
                <a:cubicBezTo>
                  <a:pt x="69545" y="90541"/>
                  <a:pt x="69672" y="90383"/>
                  <a:pt x="69672" y="90225"/>
                </a:cubicBezTo>
                <a:cubicBezTo>
                  <a:pt x="69672" y="90066"/>
                  <a:pt x="69545" y="89940"/>
                  <a:pt x="69387" y="89940"/>
                </a:cubicBezTo>
                <a:close/>
                <a:moveTo>
                  <a:pt x="70970" y="89940"/>
                </a:moveTo>
                <a:cubicBezTo>
                  <a:pt x="70812" y="89940"/>
                  <a:pt x="70654" y="90066"/>
                  <a:pt x="70654" y="90225"/>
                </a:cubicBezTo>
                <a:cubicBezTo>
                  <a:pt x="70654" y="90383"/>
                  <a:pt x="70812" y="90541"/>
                  <a:pt x="70970" y="90541"/>
                </a:cubicBezTo>
                <a:lnTo>
                  <a:pt x="71002" y="90541"/>
                </a:lnTo>
                <a:cubicBezTo>
                  <a:pt x="71160" y="90541"/>
                  <a:pt x="71287" y="90383"/>
                  <a:pt x="71287" y="90225"/>
                </a:cubicBezTo>
                <a:cubicBezTo>
                  <a:pt x="71287" y="90066"/>
                  <a:pt x="71160" y="89940"/>
                  <a:pt x="71002" y="89940"/>
                </a:cubicBezTo>
                <a:close/>
                <a:moveTo>
                  <a:pt x="72586" y="89940"/>
                </a:moveTo>
                <a:cubicBezTo>
                  <a:pt x="72427" y="89940"/>
                  <a:pt x="72301" y="90066"/>
                  <a:pt x="72301" y="90225"/>
                </a:cubicBezTo>
                <a:cubicBezTo>
                  <a:pt x="72301" y="90383"/>
                  <a:pt x="72427" y="90541"/>
                  <a:pt x="72586" y="90541"/>
                </a:cubicBezTo>
                <a:lnTo>
                  <a:pt x="72617" y="90541"/>
                </a:lnTo>
                <a:cubicBezTo>
                  <a:pt x="72776" y="90541"/>
                  <a:pt x="72934" y="90383"/>
                  <a:pt x="72934" y="90225"/>
                </a:cubicBezTo>
                <a:cubicBezTo>
                  <a:pt x="72934" y="90066"/>
                  <a:pt x="72776" y="89940"/>
                  <a:pt x="72617" y="89940"/>
                </a:cubicBezTo>
                <a:close/>
                <a:moveTo>
                  <a:pt x="74201" y="89940"/>
                </a:moveTo>
                <a:cubicBezTo>
                  <a:pt x="74042" y="89940"/>
                  <a:pt x="73916" y="90066"/>
                  <a:pt x="73916" y="90225"/>
                </a:cubicBezTo>
                <a:cubicBezTo>
                  <a:pt x="73916" y="90383"/>
                  <a:pt x="74074" y="90541"/>
                  <a:pt x="74232" y="90541"/>
                </a:cubicBezTo>
                <a:cubicBezTo>
                  <a:pt x="74422" y="90541"/>
                  <a:pt x="74549" y="90383"/>
                  <a:pt x="74549" y="90225"/>
                </a:cubicBezTo>
                <a:cubicBezTo>
                  <a:pt x="74549" y="90066"/>
                  <a:pt x="74422" y="89940"/>
                  <a:pt x="74232" y="89940"/>
                </a:cubicBezTo>
                <a:close/>
                <a:moveTo>
                  <a:pt x="75816" y="89940"/>
                </a:moveTo>
                <a:cubicBezTo>
                  <a:pt x="75657" y="89940"/>
                  <a:pt x="75531" y="90066"/>
                  <a:pt x="75531" y="90225"/>
                </a:cubicBezTo>
                <a:cubicBezTo>
                  <a:pt x="75531" y="90383"/>
                  <a:pt x="75657" y="90541"/>
                  <a:pt x="75816" y="90541"/>
                </a:cubicBezTo>
                <a:lnTo>
                  <a:pt x="75879" y="90541"/>
                </a:lnTo>
                <a:cubicBezTo>
                  <a:pt x="76038" y="90541"/>
                  <a:pt x="76164" y="90383"/>
                  <a:pt x="76164" y="90225"/>
                </a:cubicBezTo>
                <a:cubicBezTo>
                  <a:pt x="76164" y="90066"/>
                  <a:pt x="76038" y="89940"/>
                  <a:pt x="75879" y="89940"/>
                </a:cubicBezTo>
                <a:close/>
                <a:moveTo>
                  <a:pt x="77463" y="89940"/>
                </a:moveTo>
                <a:cubicBezTo>
                  <a:pt x="77304" y="89940"/>
                  <a:pt x="77146" y="90066"/>
                  <a:pt x="77146" y="90225"/>
                </a:cubicBezTo>
                <a:cubicBezTo>
                  <a:pt x="77146" y="90383"/>
                  <a:pt x="77304" y="90541"/>
                  <a:pt x="77463" y="90541"/>
                </a:cubicBezTo>
                <a:lnTo>
                  <a:pt x="77494" y="90541"/>
                </a:lnTo>
                <a:cubicBezTo>
                  <a:pt x="77653" y="90541"/>
                  <a:pt x="77779" y="90383"/>
                  <a:pt x="77779" y="90225"/>
                </a:cubicBezTo>
                <a:cubicBezTo>
                  <a:pt x="77779" y="90066"/>
                  <a:pt x="77653" y="89940"/>
                  <a:pt x="77494" y="89940"/>
                </a:cubicBezTo>
                <a:close/>
                <a:moveTo>
                  <a:pt x="79078" y="89940"/>
                </a:moveTo>
                <a:cubicBezTo>
                  <a:pt x="78919" y="89940"/>
                  <a:pt x="78793" y="90066"/>
                  <a:pt x="78793" y="90225"/>
                </a:cubicBezTo>
                <a:cubicBezTo>
                  <a:pt x="78793" y="90383"/>
                  <a:pt x="78919" y="90541"/>
                  <a:pt x="79078" y="90541"/>
                </a:cubicBezTo>
                <a:lnTo>
                  <a:pt x="79109" y="90541"/>
                </a:lnTo>
                <a:cubicBezTo>
                  <a:pt x="79268" y="90541"/>
                  <a:pt x="79426" y="90383"/>
                  <a:pt x="79426" y="90225"/>
                </a:cubicBezTo>
                <a:cubicBezTo>
                  <a:pt x="79426" y="90066"/>
                  <a:pt x="79268" y="89940"/>
                  <a:pt x="79109" y="89940"/>
                </a:cubicBezTo>
                <a:close/>
                <a:moveTo>
                  <a:pt x="80693" y="89940"/>
                </a:moveTo>
                <a:cubicBezTo>
                  <a:pt x="80535" y="89940"/>
                  <a:pt x="80408" y="90066"/>
                  <a:pt x="80408" y="90225"/>
                </a:cubicBezTo>
                <a:cubicBezTo>
                  <a:pt x="80408" y="90383"/>
                  <a:pt x="80535" y="90541"/>
                  <a:pt x="80693" y="90541"/>
                </a:cubicBezTo>
                <a:lnTo>
                  <a:pt x="80725" y="90541"/>
                </a:lnTo>
                <a:cubicBezTo>
                  <a:pt x="80915" y="90541"/>
                  <a:pt x="81041" y="90383"/>
                  <a:pt x="81041" y="90225"/>
                </a:cubicBezTo>
                <a:cubicBezTo>
                  <a:pt x="81041" y="90066"/>
                  <a:pt x="80915" y="89940"/>
                  <a:pt x="80725" y="89940"/>
                </a:cubicBezTo>
                <a:close/>
                <a:moveTo>
                  <a:pt x="82308" y="89940"/>
                </a:moveTo>
                <a:cubicBezTo>
                  <a:pt x="82150" y="89940"/>
                  <a:pt x="82023" y="90066"/>
                  <a:pt x="82023" y="90225"/>
                </a:cubicBezTo>
                <a:cubicBezTo>
                  <a:pt x="82023" y="90383"/>
                  <a:pt x="82150" y="90541"/>
                  <a:pt x="82308" y="90541"/>
                </a:cubicBezTo>
                <a:lnTo>
                  <a:pt x="82371" y="90541"/>
                </a:lnTo>
                <a:cubicBezTo>
                  <a:pt x="82530" y="90541"/>
                  <a:pt x="82656" y="90383"/>
                  <a:pt x="82656" y="90225"/>
                </a:cubicBezTo>
                <a:cubicBezTo>
                  <a:pt x="82656" y="90066"/>
                  <a:pt x="82530" y="89940"/>
                  <a:pt x="82371" y="89940"/>
                </a:cubicBezTo>
                <a:close/>
                <a:moveTo>
                  <a:pt x="83955" y="89940"/>
                </a:moveTo>
                <a:cubicBezTo>
                  <a:pt x="83796" y="89940"/>
                  <a:pt x="83638" y="90066"/>
                  <a:pt x="83638" y="90225"/>
                </a:cubicBezTo>
                <a:cubicBezTo>
                  <a:pt x="83638" y="90383"/>
                  <a:pt x="83796" y="90541"/>
                  <a:pt x="83955" y="90541"/>
                </a:cubicBezTo>
                <a:lnTo>
                  <a:pt x="83986" y="90541"/>
                </a:lnTo>
                <a:cubicBezTo>
                  <a:pt x="84145" y="90541"/>
                  <a:pt x="84271" y="90383"/>
                  <a:pt x="84271" y="90225"/>
                </a:cubicBezTo>
                <a:cubicBezTo>
                  <a:pt x="84271" y="90066"/>
                  <a:pt x="84145" y="89940"/>
                  <a:pt x="83986" y="89940"/>
                </a:cubicBezTo>
                <a:close/>
                <a:moveTo>
                  <a:pt x="85570" y="89940"/>
                </a:moveTo>
                <a:cubicBezTo>
                  <a:pt x="85412" y="89940"/>
                  <a:pt x="85253" y="90066"/>
                  <a:pt x="85253" y="90225"/>
                </a:cubicBezTo>
                <a:cubicBezTo>
                  <a:pt x="85253" y="90383"/>
                  <a:pt x="85412" y="90541"/>
                  <a:pt x="85570" y="90541"/>
                </a:cubicBezTo>
                <a:lnTo>
                  <a:pt x="85602" y="90541"/>
                </a:lnTo>
                <a:cubicBezTo>
                  <a:pt x="85760" y="90541"/>
                  <a:pt x="85918" y="90383"/>
                  <a:pt x="85918" y="90225"/>
                </a:cubicBezTo>
                <a:cubicBezTo>
                  <a:pt x="85918" y="90066"/>
                  <a:pt x="85760" y="89940"/>
                  <a:pt x="85602" y="89940"/>
                </a:cubicBezTo>
                <a:close/>
                <a:moveTo>
                  <a:pt x="87185" y="89940"/>
                </a:moveTo>
                <a:cubicBezTo>
                  <a:pt x="87027" y="89940"/>
                  <a:pt x="86900" y="90066"/>
                  <a:pt x="86900" y="90225"/>
                </a:cubicBezTo>
                <a:cubicBezTo>
                  <a:pt x="86900" y="90383"/>
                  <a:pt x="87027" y="90541"/>
                  <a:pt x="87185" y="90541"/>
                </a:cubicBezTo>
                <a:lnTo>
                  <a:pt x="87217" y="90541"/>
                </a:lnTo>
                <a:cubicBezTo>
                  <a:pt x="87407" y="90541"/>
                  <a:pt x="87533" y="90383"/>
                  <a:pt x="87533" y="90225"/>
                </a:cubicBezTo>
                <a:cubicBezTo>
                  <a:pt x="87533" y="90066"/>
                  <a:pt x="87407" y="89940"/>
                  <a:pt x="87217" y="89940"/>
                </a:cubicBezTo>
                <a:close/>
                <a:moveTo>
                  <a:pt x="88800" y="89940"/>
                </a:moveTo>
                <a:cubicBezTo>
                  <a:pt x="88642" y="89940"/>
                  <a:pt x="88547" y="90066"/>
                  <a:pt x="88547" y="90225"/>
                </a:cubicBezTo>
                <a:cubicBezTo>
                  <a:pt x="88547" y="90383"/>
                  <a:pt x="88705" y="90541"/>
                  <a:pt x="88863" y="90541"/>
                </a:cubicBezTo>
                <a:cubicBezTo>
                  <a:pt x="89022" y="90541"/>
                  <a:pt x="89148" y="90383"/>
                  <a:pt x="89148" y="90225"/>
                </a:cubicBezTo>
                <a:cubicBezTo>
                  <a:pt x="89148" y="90066"/>
                  <a:pt x="89022" y="89940"/>
                  <a:pt x="88863" y="89940"/>
                </a:cubicBezTo>
                <a:close/>
                <a:moveTo>
                  <a:pt x="90447" y="89940"/>
                </a:moveTo>
                <a:cubicBezTo>
                  <a:pt x="90289" y="89940"/>
                  <a:pt x="90130" y="90066"/>
                  <a:pt x="90130" y="90225"/>
                </a:cubicBezTo>
                <a:cubicBezTo>
                  <a:pt x="90130" y="90383"/>
                  <a:pt x="90289" y="90541"/>
                  <a:pt x="90447" y="90541"/>
                </a:cubicBezTo>
                <a:lnTo>
                  <a:pt x="90479" y="90541"/>
                </a:lnTo>
                <a:cubicBezTo>
                  <a:pt x="90637" y="90541"/>
                  <a:pt x="90764" y="90383"/>
                  <a:pt x="90764" y="90225"/>
                </a:cubicBezTo>
                <a:cubicBezTo>
                  <a:pt x="90764" y="90066"/>
                  <a:pt x="90637" y="89940"/>
                  <a:pt x="90479" y="89940"/>
                </a:cubicBezTo>
                <a:close/>
                <a:moveTo>
                  <a:pt x="92062" y="89940"/>
                </a:moveTo>
                <a:cubicBezTo>
                  <a:pt x="91904" y="89940"/>
                  <a:pt x="91745" y="90066"/>
                  <a:pt x="91745" y="90225"/>
                </a:cubicBezTo>
                <a:cubicBezTo>
                  <a:pt x="91745" y="90383"/>
                  <a:pt x="91904" y="90541"/>
                  <a:pt x="92062" y="90541"/>
                </a:cubicBezTo>
                <a:lnTo>
                  <a:pt x="92094" y="90541"/>
                </a:lnTo>
                <a:cubicBezTo>
                  <a:pt x="92252" y="90541"/>
                  <a:pt x="92379" y="90383"/>
                  <a:pt x="92379" y="90225"/>
                </a:cubicBezTo>
                <a:cubicBezTo>
                  <a:pt x="92379" y="90066"/>
                  <a:pt x="92252" y="89940"/>
                  <a:pt x="92094" y="89940"/>
                </a:cubicBezTo>
                <a:close/>
                <a:moveTo>
                  <a:pt x="93677" y="89940"/>
                </a:moveTo>
                <a:cubicBezTo>
                  <a:pt x="93519" y="89940"/>
                  <a:pt x="93392" y="90066"/>
                  <a:pt x="93392" y="90225"/>
                </a:cubicBezTo>
                <a:cubicBezTo>
                  <a:pt x="93392" y="90383"/>
                  <a:pt x="93519" y="90541"/>
                  <a:pt x="93677" y="90541"/>
                </a:cubicBezTo>
                <a:lnTo>
                  <a:pt x="93709" y="90541"/>
                </a:lnTo>
                <a:cubicBezTo>
                  <a:pt x="93867" y="90541"/>
                  <a:pt x="94026" y="90383"/>
                  <a:pt x="94026" y="90225"/>
                </a:cubicBezTo>
                <a:cubicBezTo>
                  <a:pt x="94026" y="90066"/>
                  <a:pt x="93867" y="89940"/>
                  <a:pt x="93709" y="89940"/>
                </a:cubicBezTo>
                <a:close/>
                <a:moveTo>
                  <a:pt x="95292" y="89940"/>
                </a:moveTo>
                <a:cubicBezTo>
                  <a:pt x="95134" y="89940"/>
                  <a:pt x="95007" y="90066"/>
                  <a:pt x="95007" y="90225"/>
                </a:cubicBezTo>
                <a:cubicBezTo>
                  <a:pt x="95007" y="90383"/>
                  <a:pt x="95134" y="90541"/>
                  <a:pt x="95292" y="90541"/>
                </a:cubicBezTo>
                <a:lnTo>
                  <a:pt x="95356" y="90541"/>
                </a:lnTo>
                <a:cubicBezTo>
                  <a:pt x="95514" y="90541"/>
                  <a:pt x="95641" y="90383"/>
                  <a:pt x="95641" y="90225"/>
                </a:cubicBezTo>
                <a:cubicBezTo>
                  <a:pt x="95641" y="90066"/>
                  <a:pt x="95514" y="89940"/>
                  <a:pt x="95356" y="89940"/>
                </a:cubicBezTo>
                <a:close/>
                <a:moveTo>
                  <a:pt x="96939" y="89940"/>
                </a:moveTo>
                <a:cubicBezTo>
                  <a:pt x="96781" y="89940"/>
                  <a:pt x="96654" y="90066"/>
                  <a:pt x="96654" y="90225"/>
                </a:cubicBezTo>
                <a:cubicBezTo>
                  <a:pt x="96654" y="90383"/>
                  <a:pt x="96812" y="90541"/>
                  <a:pt x="96971" y="90541"/>
                </a:cubicBezTo>
                <a:cubicBezTo>
                  <a:pt x="97129" y="90541"/>
                  <a:pt x="97256" y="90383"/>
                  <a:pt x="97256" y="90225"/>
                </a:cubicBezTo>
                <a:cubicBezTo>
                  <a:pt x="97256" y="90066"/>
                  <a:pt x="97129" y="89940"/>
                  <a:pt x="96971" y="89940"/>
                </a:cubicBezTo>
                <a:close/>
                <a:moveTo>
                  <a:pt x="98554" y="89940"/>
                </a:moveTo>
                <a:cubicBezTo>
                  <a:pt x="98396" y="89940"/>
                  <a:pt x="98269" y="90066"/>
                  <a:pt x="98269" y="90225"/>
                </a:cubicBezTo>
                <a:cubicBezTo>
                  <a:pt x="98269" y="90383"/>
                  <a:pt x="98396" y="90541"/>
                  <a:pt x="98554" y="90541"/>
                </a:cubicBezTo>
                <a:lnTo>
                  <a:pt x="98586" y="90541"/>
                </a:lnTo>
                <a:cubicBezTo>
                  <a:pt x="98744" y="90541"/>
                  <a:pt x="98903" y="90383"/>
                  <a:pt x="98903" y="90225"/>
                </a:cubicBezTo>
                <a:cubicBezTo>
                  <a:pt x="98903" y="90066"/>
                  <a:pt x="98744" y="89940"/>
                  <a:pt x="98586" y="89940"/>
                </a:cubicBezTo>
                <a:close/>
                <a:moveTo>
                  <a:pt x="100169" y="89940"/>
                </a:moveTo>
                <a:cubicBezTo>
                  <a:pt x="100011" y="89940"/>
                  <a:pt x="99884" y="90066"/>
                  <a:pt x="99884" y="90225"/>
                </a:cubicBezTo>
                <a:cubicBezTo>
                  <a:pt x="99884" y="90383"/>
                  <a:pt x="100011" y="90541"/>
                  <a:pt x="100169" y="90541"/>
                </a:cubicBezTo>
                <a:lnTo>
                  <a:pt x="100201" y="90541"/>
                </a:lnTo>
                <a:cubicBezTo>
                  <a:pt x="100391" y="90541"/>
                  <a:pt x="100518" y="90383"/>
                  <a:pt x="100518" y="90225"/>
                </a:cubicBezTo>
                <a:cubicBezTo>
                  <a:pt x="100518" y="90066"/>
                  <a:pt x="100359" y="89940"/>
                  <a:pt x="100201" y="89940"/>
                </a:cubicBezTo>
                <a:close/>
                <a:moveTo>
                  <a:pt x="101784" y="89940"/>
                </a:moveTo>
                <a:cubicBezTo>
                  <a:pt x="101626" y="89940"/>
                  <a:pt x="101499" y="90066"/>
                  <a:pt x="101499" y="90225"/>
                </a:cubicBezTo>
                <a:cubicBezTo>
                  <a:pt x="101499" y="90383"/>
                  <a:pt x="101626" y="90541"/>
                  <a:pt x="101784" y="90541"/>
                </a:cubicBezTo>
                <a:lnTo>
                  <a:pt x="101848" y="90541"/>
                </a:lnTo>
                <a:cubicBezTo>
                  <a:pt x="102006" y="90541"/>
                  <a:pt x="102133" y="90383"/>
                  <a:pt x="102133" y="90225"/>
                </a:cubicBezTo>
                <a:cubicBezTo>
                  <a:pt x="102133" y="90066"/>
                  <a:pt x="102006" y="89940"/>
                  <a:pt x="101848" y="89940"/>
                </a:cubicBezTo>
                <a:close/>
                <a:moveTo>
                  <a:pt x="103431" y="89940"/>
                </a:moveTo>
                <a:cubicBezTo>
                  <a:pt x="103273" y="89940"/>
                  <a:pt x="103115" y="90066"/>
                  <a:pt x="103115" y="90225"/>
                </a:cubicBezTo>
                <a:cubicBezTo>
                  <a:pt x="103115" y="90383"/>
                  <a:pt x="103273" y="90541"/>
                  <a:pt x="103431" y="90541"/>
                </a:cubicBezTo>
                <a:lnTo>
                  <a:pt x="103463" y="90541"/>
                </a:lnTo>
                <a:cubicBezTo>
                  <a:pt x="103621" y="90541"/>
                  <a:pt x="103748" y="90383"/>
                  <a:pt x="103748" y="90225"/>
                </a:cubicBezTo>
                <a:cubicBezTo>
                  <a:pt x="103748" y="90066"/>
                  <a:pt x="103621" y="89940"/>
                  <a:pt x="103463" y="89940"/>
                </a:cubicBezTo>
                <a:close/>
                <a:moveTo>
                  <a:pt x="105046" y="89940"/>
                </a:moveTo>
                <a:cubicBezTo>
                  <a:pt x="104888" y="89940"/>
                  <a:pt x="104761" y="90066"/>
                  <a:pt x="104761" y="90225"/>
                </a:cubicBezTo>
                <a:cubicBezTo>
                  <a:pt x="104761" y="90383"/>
                  <a:pt x="104920" y="90541"/>
                  <a:pt x="105078" y="90541"/>
                </a:cubicBezTo>
                <a:cubicBezTo>
                  <a:pt x="105236" y="90541"/>
                  <a:pt x="105395" y="90383"/>
                  <a:pt x="105395" y="90225"/>
                </a:cubicBezTo>
                <a:cubicBezTo>
                  <a:pt x="105395" y="90066"/>
                  <a:pt x="105236" y="89940"/>
                  <a:pt x="105078" y="89940"/>
                </a:cubicBezTo>
                <a:close/>
                <a:moveTo>
                  <a:pt x="106661" y="89940"/>
                </a:moveTo>
                <a:cubicBezTo>
                  <a:pt x="106503" y="89940"/>
                  <a:pt x="106376" y="90066"/>
                  <a:pt x="106376" y="90225"/>
                </a:cubicBezTo>
                <a:cubicBezTo>
                  <a:pt x="106376" y="90383"/>
                  <a:pt x="106503" y="90541"/>
                  <a:pt x="106661" y="90541"/>
                </a:cubicBezTo>
                <a:lnTo>
                  <a:pt x="106693" y="90541"/>
                </a:lnTo>
                <a:cubicBezTo>
                  <a:pt x="106883" y="90541"/>
                  <a:pt x="107010" y="90383"/>
                  <a:pt x="107010" y="90225"/>
                </a:cubicBezTo>
                <a:cubicBezTo>
                  <a:pt x="107010" y="90066"/>
                  <a:pt x="106883" y="89940"/>
                  <a:pt x="106693" y="89940"/>
                </a:cubicBezTo>
                <a:close/>
                <a:moveTo>
                  <a:pt x="108277" y="89940"/>
                </a:moveTo>
                <a:cubicBezTo>
                  <a:pt x="108118" y="89940"/>
                  <a:pt x="107992" y="90066"/>
                  <a:pt x="107992" y="90225"/>
                </a:cubicBezTo>
                <a:cubicBezTo>
                  <a:pt x="107992" y="90383"/>
                  <a:pt x="108118" y="90541"/>
                  <a:pt x="108277" y="90541"/>
                </a:cubicBezTo>
                <a:lnTo>
                  <a:pt x="108340" y="90541"/>
                </a:lnTo>
                <a:cubicBezTo>
                  <a:pt x="108498" y="90541"/>
                  <a:pt x="108625" y="90383"/>
                  <a:pt x="108625" y="90225"/>
                </a:cubicBezTo>
                <a:cubicBezTo>
                  <a:pt x="108625" y="90066"/>
                  <a:pt x="108498" y="89940"/>
                  <a:pt x="108340" y="89940"/>
                </a:cubicBezTo>
                <a:close/>
                <a:moveTo>
                  <a:pt x="109923" y="89940"/>
                </a:moveTo>
                <a:cubicBezTo>
                  <a:pt x="109765" y="89940"/>
                  <a:pt x="109607" y="90066"/>
                  <a:pt x="109607" y="90225"/>
                </a:cubicBezTo>
                <a:cubicBezTo>
                  <a:pt x="109607" y="90383"/>
                  <a:pt x="109765" y="90541"/>
                  <a:pt x="109923" y="90541"/>
                </a:cubicBezTo>
                <a:lnTo>
                  <a:pt x="109955" y="90541"/>
                </a:lnTo>
                <a:cubicBezTo>
                  <a:pt x="110113" y="90541"/>
                  <a:pt x="110240" y="90383"/>
                  <a:pt x="110240" y="90225"/>
                </a:cubicBezTo>
                <a:cubicBezTo>
                  <a:pt x="110240" y="90066"/>
                  <a:pt x="110113" y="89940"/>
                  <a:pt x="109955" y="89940"/>
                </a:cubicBezTo>
                <a:close/>
                <a:moveTo>
                  <a:pt x="111539" y="89940"/>
                </a:moveTo>
                <a:cubicBezTo>
                  <a:pt x="111380" y="89940"/>
                  <a:pt x="111254" y="90066"/>
                  <a:pt x="111254" y="90225"/>
                </a:cubicBezTo>
                <a:cubicBezTo>
                  <a:pt x="111254" y="90383"/>
                  <a:pt x="111412" y="90541"/>
                  <a:pt x="111570" y="90541"/>
                </a:cubicBezTo>
                <a:cubicBezTo>
                  <a:pt x="111729" y="90541"/>
                  <a:pt x="111887" y="90383"/>
                  <a:pt x="111887" y="90225"/>
                </a:cubicBezTo>
                <a:cubicBezTo>
                  <a:pt x="111887" y="90066"/>
                  <a:pt x="111729" y="89940"/>
                  <a:pt x="111570" y="89940"/>
                </a:cubicBezTo>
                <a:close/>
                <a:moveTo>
                  <a:pt x="113154" y="89940"/>
                </a:moveTo>
                <a:cubicBezTo>
                  <a:pt x="112995" y="89940"/>
                  <a:pt x="112869" y="90066"/>
                  <a:pt x="112869" y="90225"/>
                </a:cubicBezTo>
                <a:cubicBezTo>
                  <a:pt x="112869" y="90383"/>
                  <a:pt x="112995" y="90541"/>
                  <a:pt x="113154" y="90541"/>
                </a:cubicBezTo>
                <a:lnTo>
                  <a:pt x="113185" y="90541"/>
                </a:lnTo>
                <a:cubicBezTo>
                  <a:pt x="113375" y="90541"/>
                  <a:pt x="113502" y="90383"/>
                  <a:pt x="113502" y="90225"/>
                </a:cubicBezTo>
                <a:cubicBezTo>
                  <a:pt x="113502" y="90066"/>
                  <a:pt x="113375" y="89940"/>
                  <a:pt x="113185" y="89940"/>
                </a:cubicBezTo>
                <a:close/>
                <a:moveTo>
                  <a:pt x="114769" y="89940"/>
                </a:moveTo>
                <a:cubicBezTo>
                  <a:pt x="114610" y="89940"/>
                  <a:pt x="114484" y="90066"/>
                  <a:pt x="114484" y="90225"/>
                </a:cubicBezTo>
                <a:cubicBezTo>
                  <a:pt x="114484" y="90383"/>
                  <a:pt x="114610" y="90541"/>
                  <a:pt x="114769" y="90541"/>
                </a:cubicBezTo>
                <a:lnTo>
                  <a:pt x="114832" y="90541"/>
                </a:lnTo>
                <a:cubicBezTo>
                  <a:pt x="114990" y="90541"/>
                  <a:pt x="115117" y="90383"/>
                  <a:pt x="115117" y="90225"/>
                </a:cubicBezTo>
                <a:cubicBezTo>
                  <a:pt x="115117" y="90066"/>
                  <a:pt x="114990" y="89940"/>
                  <a:pt x="114832" y="89940"/>
                </a:cubicBezTo>
                <a:close/>
                <a:moveTo>
                  <a:pt x="116416" y="89940"/>
                </a:moveTo>
                <a:cubicBezTo>
                  <a:pt x="116257" y="89940"/>
                  <a:pt x="116099" y="90066"/>
                  <a:pt x="116099" y="90225"/>
                </a:cubicBezTo>
                <a:cubicBezTo>
                  <a:pt x="116099" y="90383"/>
                  <a:pt x="116257" y="90541"/>
                  <a:pt x="116416" y="90541"/>
                </a:cubicBezTo>
                <a:lnTo>
                  <a:pt x="116447" y="90541"/>
                </a:lnTo>
                <a:cubicBezTo>
                  <a:pt x="116606" y="90541"/>
                  <a:pt x="116732" y="90383"/>
                  <a:pt x="116732" y="90225"/>
                </a:cubicBezTo>
                <a:cubicBezTo>
                  <a:pt x="116732" y="90066"/>
                  <a:pt x="116606" y="89940"/>
                  <a:pt x="116447" y="89940"/>
                </a:cubicBezTo>
                <a:close/>
                <a:moveTo>
                  <a:pt x="118031" y="89940"/>
                </a:moveTo>
                <a:cubicBezTo>
                  <a:pt x="117872" y="89940"/>
                  <a:pt x="117714" y="90066"/>
                  <a:pt x="117714" y="90225"/>
                </a:cubicBezTo>
                <a:cubicBezTo>
                  <a:pt x="117714" y="90383"/>
                  <a:pt x="117872" y="90541"/>
                  <a:pt x="118031" y="90541"/>
                </a:cubicBezTo>
                <a:lnTo>
                  <a:pt x="118062" y="90541"/>
                </a:lnTo>
                <a:cubicBezTo>
                  <a:pt x="118221" y="90541"/>
                  <a:pt x="118379" y="90383"/>
                  <a:pt x="118379" y="90225"/>
                </a:cubicBezTo>
                <a:cubicBezTo>
                  <a:pt x="118379" y="90066"/>
                  <a:pt x="118221" y="89940"/>
                  <a:pt x="118062" y="89940"/>
                </a:cubicBezTo>
                <a:close/>
                <a:moveTo>
                  <a:pt x="119646" y="89940"/>
                </a:moveTo>
                <a:cubicBezTo>
                  <a:pt x="119487" y="89940"/>
                  <a:pt x="119361" y="90066"/>
                  <a:pt x="119361" y="90225"/>
                </a:cubicBezTo>
                <a:cubicBezTo>
                  <a:pt x="119361" y="90383"/>
                  <a:pt x="119519" y="90541"/>
                  <a:pt x="119677" y="90541"/>
                </a:cubicBezTo>
                <a:cubicBezTo>
                  <a:pt x="119868" y="90541"/>
                  <a:pt x="119994" y="90383"/>
                  <a:pt x="119994" y="90225"/>
                </a:cubicBezTo>
                <a:cubicBezTo>
                  <a:pt x="119994" y="90066"/>
                  <a:pt x="119868" y="89940"/>
                  <a:pt x="119677" y="89940"/>
                </a:cubicBezTo>
                <a:close/>
                <a:moveTo>
                  <a:pt x="121261" y="89940"/>
                </a:moveTo>
                <a:cubicBezTo>
                  <a:pt x="121103" y="89940"/>
                  <a:pt x="120976" y="90066"/>
                  <a:pt x="120976" y="90225"/>
                </a:cubicBezTo>
                <a:cubicBezTo>
                  <a:pt x="120976" y="90383"/>
                  <a:pt x="121103" y="90541"/>
                  <a:pt x="121261" y="90541"/>
                </a:cubicBezTo>
                <a:lnTo>
                  <a:pt x="121324" y="90541"/>
                </a:lnTo>
                <a:cubicBezTo>
                  <a:pt x="121483" y="90541"/>
                  <a:pt x="121609" y="90383"/>
                  <a:pt x="121609" y="90225"/>
                </a:cubicBezTo>
                <a:cubicBezTo>
                  <a:pt x="121609" y="90066"/>
                  <a:pt x="121483" y="89940"/>
                  <a:pt x="121324" y="89940"/>
                </a:cubicBezTo>
                <a:close/>
                <a:moveTo>
                  <a:pt x="122908" y="89940"/>
                </a:moveTo>
                <a:cubicBezTo>
                  <a:pt x="122749" y="89940"/>
                  <a:pt x="122591" y="90066"/>
                  <a:pt x="122591" y="90225"/>
                </a:cubicBezTo>
                <a:cubicBezTo>
                  <a:pt x="122591" y="90383"/>
                  <a:pt x="122749" y="90541"/>
                  <a:pt x="122908" y="90541"/>
                </a:cubicBezTo>
                <a:lnTo>
                  <a:pt x="122939" y="90541"/>
                </a:lnTo>
                <a:cubicBezTo>
                  <a:pt x="123098" y="90541"/>
                  <a:pt x="123224" y="90383"/>
                  <a:pt x="123224" y="90225"/>
                </a:cubicBezTo>
                <a:cubicBezTo>
                  <a:pt x="123224" y="90066"/>
                  <a:pt x="123098" y="89940"/>
                  <a:pt x="122939" y="89940"/>
                </a:cubicBez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2" name="Google Shape;1242;p26"/>
          <p:cNvSpPr txBox="1"/>
          <p:nvPr>
            <p:ph idx="4294967295" type="subTitle"/>
          </p:nvPr>
        </p:nvSpPr>
        <p:spPr>
          <a:xfrm>
            <a:off x="1585588" y="1772538"/>
            <a:ext cx="30105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Hind Vadodara Light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Uso de la red social</a:t>
            </a:r>
            <a:endParaRPr b="0" i="0" sz="1600" u="none" cap="none" strike="noStrike">
              <a:solidFill>
                <a:srgbClr val="000000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grpSp>
        <p:nvGrpSpPr>
          <p:cNvPr id="1243" name="Google Shape;1243;p26"/>
          <p:cNvGrpSpPr/>
          <p:nvPr/>
        </p:nvGrpSpPr>
        <p:grpSpPr>
          <a:xfrm rot="-1479810">
            <a:off x="5135873" y="1129138"/>
            <a:ext cx="416633" cy="415707"/>
            <a:chOff x="8081647" y="2947372"/>
            <a:chExt cx="416622" cy="415695"/>
          </a:xfrm>
        </p:grpSpPr>
        <p:sp>
          <p:nvSpPr>
            <p:cNvPr id="1244" name="Google Shape;1244;p26"/>
            <p:cNvSpPr/>
            <p:nvPr/>
          </p:nvSpPr>
          <p:spPr>
            <a:xfrm>
              <a:off x="8081647" y="2947372"/>
              <a:ext cx="416622" cy="415695"/>
            </a:xfrm>
            <a:custGeom>
              <a:rect b="b" l="l" r="r" t="t"/>
              <a:pathLst>
                <a:path extrusionOk="0" h="13904" w="13935">
                  <a:moveTo>
                    <a:pt x="6968" y="1"/>
                  </a:moveTo>
                  <a:cubicBezTo>
                    <a:pt x="3104" y="1"/>
                    <a:pt x="0" y="3104"/>
                    <a:pt x="0" y="6968"/>
                  </a:cubicBezTo>
                  <a:cubicBezTo>
                    <a:pt x="0" y="10800"/>
                    <a:pt x="3104" y="13903"/>
                    <a:pt x="6968" y="13903"/>
                  </a:cubicBezTo>
                  <a:cubicBezTo>
                    <a:pt x="10800" y="13903"/>
                    <a:pt x="13935" y="10800"/>
                    <a:pt x="13935" y="6968"/>
                  </a:cubicBezTo>
                  <a:cubicBezTo>
                    <a:pt x="13935" y="3104"/>
                    <a:pt x="10800" y="1"/>
                    <a:pt x="6968" y="1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26"/>
            <p:cNvSpPr/>
            <p:nvPr/>
          </p:nvSpPr>
          <p:spPr>
            <a:xfrm>
              <a:off x="8342998" y="3178166"/>
              <a:ext cx="71963" cy="63502"/>
            </a:xfrm>
            <a:custGeom>
              <a:rect b="b" l="l" r="r" t="t"/>
              <a:pathLst>
                <a:path extrusionOk="0" h="2124" w="2407">
                  <a:moveTo>
                    <a:pt x="1259" y="0"/>
                  </a:moveTo>
                  <a:cubicBezTo>
                    <a:pt x="992" y="0"/>
                    <a:pt x="720" y="96"/>
                    <a:pt x="507" y="294"/>
                  </a:cubicBezTo>
                  <a:cubicBezTo>
                    <a:pt x="63" y="674"/>
                    <a:pt x="0" y="1371"/>
                    <a:pt x="380" y="1782"/>
                  </a:cubicBezTo>
                  <a:cubicBezTo>
                    <a:pt x="577" y="2012"/>
                    <a:pt x="852" y="2123"/>
                    <a:pt x="1132" y="2123"/>
                  </a:cubicBezTo>
                  <a:cubicBezTo>
                    <a:pt x="1391" y="2123"/>
                    <a:pt x="1655" y="2028"/>
                    <a:pt x="1869" y="1846"/>
                  </a:cubicBezTo>
                  <a:cubicBezTo>
                    <a:pt x="2344" y="1434"/>
                    <a:pt x="2407" y="769"/>
                    <a:pt x="2027" y="325"/>
                  </a:cubicBezTo>
                  <a:cubicBezTo>
                    <a:pt x="1830" y="112"/>
                    <a:pt x="1547" y="0"/>
                    <a:pt x="1259" y="0"/>
                  </a:cubicBezTo>
                  <a:close/>
                </a:path>
              </a:pathLst>
            </a:custGeom>
            <a:solidFill>
              <a:srgbClr val="02000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26"/>
            <p:cNvSpPr/>
            <p:nvPr/>
          </p:nvSpPr>
          <p:spPr>
            <a:xfrm>
              <a:off x="8210424" y="3028549"/>
              <a:ext cx="71993" cy="63502"/>
            </a:xfrm>
            <a:custGeom>
              <a:rect b="b" l="l" r="r" t="t"/>
              <a:pathLst>
                <a:path extrusionOk="0" h="2124" w="2408">
                  <a:moveTo>
                    <a:pt x="1259" y="1"/>
                  </a:moveTo>
                  <a:cubicBezTo>
                    <a:pt x="992" y="1"/>
                    <a:pt x="720" y="96"/>
                    <a:pt x="507" y="294"/>
                  </a:cubicBezTo>
                  <a:cubicBezTo>
                    <a:pt x="64" y="674"/>
                    <a:pt x="0" y="1371"/>
                    <a:pt x="380" y="1783"/>
                  </a:cubicBezTo>
                  <a:cubicBezTo>
                    <a:pt x="578" y="2013"/>
                    <a:pt x="852" y="2123"/>
                    <a:pt x="1137" y="2123"/>
                  </a:cubicBezTo>
                  <a:cubicBezTo>
                    <a:pt x="1400" y="2123"/>
                    <a:pt x="1672" y="2029"/>
                    <a:pt x="1901" y="1846"/>
                  </a:cubicBezTo>
                  <a:cubicBezTo>
                    <a:pt x="2344" y="1434"/>
                    <a:pt x="2407" y="769"/>
                    <a:pt x="2027" y="326"/>
                  </a:cubicBezTo>
                  <a:cubicBezTo>
                    <a:pt x="1830" y="112"/>
                    <a:pt x="1547" y="1"/>
                    <a:pt x="1259" y="1"/>
                  </a:cubicBezTo>
                  <a:close/>
                </a:path>
              </a:pathLst>
            </a:custGeom>
            <a:solidFill>
              <a:srgbClr val="02000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26"/>
            <p:cNvSpPr/>
            <p:nvPr/>
          </p:nvSpPr>
          <p:spPr>
            <a:xfrm>
              <a:off x="8180136" y="3112985"/>
              <a:ext cx="145840" cy="148740"/>
            </a:xfrm>
            <a:custGeom>
              <a:rect b="b" l="l" r="r" t="t"/>
              <a:pathLst>
                <a:path extrusionOk="0" h="4975" w="4878">
                  <a:moveTo>
                    <a:pt x="1137" y="1"/>
                  </a:moveTo>
                  <a:cubicBezTo>
                    <a:pt x="1117" y="1"/>
                    <a:pt x="1097" y="2"/>
                    <a:pt x="1077" y="4"/>
                  </a:cubicBezTo>
                  <a:cubicBezTo>
                    <a:pt x="855" y="4"/>
                    <a:pt x="697" y="130"/>
                    <a:pt x="665" y="194"/>
                  </a:cubicBezTo>
                  <a:cubicBezTo>
                    <a:pt x="158" y="637"/>
                    <a:pt x="0" y="1334"/>
                    <a:pt x="127" y="2094"/>
                  </a:cubicBezTo>
                  <a:cubicBezTo>
                    <a:pt x="1045" y="2157"/>
                    <a:pt x="1932" y="2664"/>
                    <a:pt x="2439" y="3456"/>
                  </a:cubicBezTo>
                  <a:cubicBezTo>
                    <a:pt x="2724" y="3899"/>
                    <a:pt x="2882" y="4437"/>
                    <a:pt x="2977" y="4944"/>
                  </a:cubicBezTo>
                  <a:cubicBezTo>
                    <a:pt x="3099" y="4964"/>
                    <a:pt x="3221" y="4974"/>
                    <a:pt x="3342" y="4974"/>
                  </a:cubicBezTo>
                  <a:cubicBezTo>
                    <a:pt x="3784" y="4974"/>
                    <a:pt x="4205" y="4838"/>
                    <a:pt x="4529" y="4564"/>
                  </a:cubicBezTo>
                  <a:cubicBezTo>
                    <a:pt x="4592" y="4501"/>
                    <a:pt x="4719" y="4374"/>
                    <a:pt x="4782" y="4152"/>
                  </a:cubicBezTo>
                  <a:cubicBezTo>
                    <a:pt x="4877" y="3551"/>
                    <a:pt x="4054" y="3202"/>
                    <a:pt x="3072" y="2094"/>
                  </a:cubicBezTo>
                  <a:cubicBezTo>
                    <a:pt x="2028" y="958"/>
                    <a:pt x="1758" y="1"/>
                    <a:pt x="1137" y="1"/>
                  </a:cubicBezTo>
                  <a:close/>
                </a:path>
              </a:pathLst>
            </a:custGeom>
            <a:solidFill>
              <a:srgbClr val="02000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26"/>
            <p:cNvSpPr/>
            <p:nvPr/>
          </p:nvSpPr>
          <p:spPr>
            <a:xfrm>
              <a:off x="8183903" y="3175564"/>
              <a:ext cx="84311" cy="85238"/>
            </a:xfrm>
            <a:custGeom>
              <a:rect b="b" l="l" r="r" t="t"/>
              <a:pathLst>
                <a:path extrusionOk="0" h="2851" w="2820">
                  <a:moveTo>
                    <a:pt x="1" y="1"/>
                  </a:moveTo>
                  <a:lnTo>
                    <a:pt x="1" y="1"/>
                  </a:lnTo>
                  <a:cubicBezTo>
                    <a:pt x="96" y="571"/>
                    <a:pt x="381" y="1172"/>
                    <a:pt x="856" y="1711"/>
                  </a:cubicBezTo>
                  <a:cubicBezTo>
                    <a:pt x="1426" y="2344"/>
                    <a:pt x="2154" y="2756"/>
                    <a:pt x="2819" y="2851"/>
                  </a:cubicBezTo>
                  <a:cubicBezTo>
                    <a:pt x="2724" y="2344"/>
                    <a:pt x="2598" y="1838"/>
                    <a:pt x="2313" y="1363"/>
                  </a:cubicBezTo>
                  <a:cubicBezTo>
                    <a:pt x="1806" y="571"/>
                    <a:pt x="919" y="64"/>
                    <a:pt x="1" y="1"/>
                  </a:cubicBezTo>
                  <a:close/>
                </a:path>
              </a:pathLst>
            </a:custGeom>
            <a:solidFill>
              <a:srgbClr val="FFAC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9" name="Google Shape;1249;p26"/>
          <p:cNvGrpSpPr/>
          <p:nvPr/>
        </p:nvGrpSpPr>
        <p:grpSpPr>
          <a:xfrm>
            <a:off x="5007090" y="3064805"/>
            <a:ext cx="611441" cy="558738"/>
            <a:chOff x="3430528" y="4206737"/>
            <a:chExt cx="724370" cy="661855"/>
          </a:xfrm>
        </p:grpSpPr>
        <p:sp>
          <p:nvSpPr>
            <p:cNvPr id="1250" name="Google Shape;1250;p26"/>
            <p:cNvSpPr/>
            <p:nvPr/>
          </p:nvSpPr>
          <p:spPr>
            <a:xfrm>
              <a:off x="3656836" y="4206737"/>
              <a:ext cx="498062" cy="480991"/>
            </a:xfrm>
            <a:custGeom>
              <a:rect b="b" l="l" r="r" t="t"/>
              <a:pathLst>
                <a:path extrusionOk="0" h="16088" w="16659">
                  <a:moveTo>
                    <a:pt x="8393" y="0"/>
                  </a:moveTo>
                  <a:cubicBezTo>
                    <a:pt x="5891" y="0"/>
                    <a:pt x="3579" y="1140"/>
                    <a:pt x="2059" y="3104"/>
                  </a:cubicBezTo>
                  <a:cubicBezTo>
                    <a:pt x="508" y="5099"/>
                    <a:pt x="1" y="7664"/>
                    <a:pt x="634" y="10166"/>
                  </a:cubicBezTo>
                  <a:cubicBezTo>
                    <a:pt x="1268" y="12636"/>
                    <a:pt x="3928" y="15233"/>
                    <a:pt x="6430" y="15835"/>
                  </a:cubicBezTo>
                  <a:cubicBezTo>
                    <a:pt x="7095" y="15993"/>
                    <a:pt x="7728" y="16088"/>
                    <a:pt x="8393" y="16088"/>
                  </a:cubicBezTo>
                  <a:cubicBezTo>
                    <a:pt x="9723" y="16088"/>
                    <a:pt x="11053" y="15740"/>
                    <a:pt x="12193" y="15106"/>
                  </a:cubicBezTo>
                  <a:cubicBezTo>
                    <a:pt x="12268" y="15069"/>
                    <a:pt x="12342" y="15054"/>
                    <a:pt x="12410" y="15054"/>
                  </a:cubicBezTo>
                  <a:cubicBezTo>
                    <a:pt x="12458" y="15054"/>
                    <a:pt x="12502" y="15061"/>
                    <a:pt x="12542" y="15075"/>
                  </a:cubicBezTo>
                  <a:lnTo>
                    <a:pt x="15804" y="15930"/>
                  </a:lnTo>
                  <a:lnTo>
                    <a:pt x="15930" y="15961"/>
                  </a:lnTo>
                  <a:cubicBezTo>
                    <a:pt x="16120" y="15961"/>
                    <a:pt x="16247" y="15898"/>
                    <a:pt x="16342" y="15740"/>
                  </a:cubicBezTo>
                  <a:cubicBezTo>
                    <a:pt x="16437" y="15613"/>
                    <a:pt x="16469" y="15455"/>
                    <a:pt x="16437" y="15296"/>
                  </a:cubicBezTo>
                  <a:lnTo>
                    <a:pt x="15550" y="11971"/>
                  </a:lnTo>
                  <a:cubicBezTo>
                    <a:pt x="15519" y="11844"/>
                    <a:pt x="15519" y="11718"/>
                    <a:pt x="15582" y="11623"/>
                  </a:cubicBezTo>
                  <a:cubicBezTo>
                    <a:pt x="16437" y="9881"/>
                    <a:pt x="16659" y="7949"/>
                    <a:pt x="16184" y="5986"/>
                  </a:cubicBezTo>
                  <a:cubicBezTo>
                    <a:pt x="15487" y="3199"/>
                    <a:pt x="13334" y="1014"/>
                    <a:pt x="10578" y="285"/>
                  </a:cubicBezTo>
                  <a:cubicBezTo>
                    <a:pt x="9882" y="95"/>
                    <a:pt x="9122" y="0"/>
                    <a:pt x="8393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1" name="Google Shape;1251;p26"/>
            <p:cNvSpPr/>
            <p:nvPr/>
          </p:nvSpPr>
          <p:spPr>
            <a:xfrm>
              <a:off x="3430528" y="4418814"/>
              <a:ext cx="465893" cy="449778"/>
            </a:xfrm>
            <a:custGeom>
              <a:rect b="b" l="l" r="r" t="t"/>
              <a:pathLst>
                <a:path extrusionOk="0" h="15044" w="15583">
                  <a:moveTo>
                    <a:pt x="7855" y="1299"/>
                  </a:moveTo>
                  <a:cubicBezTo>
                    <a:pt x="8425" y="1299"/>
                    <a:pt x="8995" y="1363"/>
                    <a:pt x="9597" y="1521"/>
                  </a:cubicBezTo>
                  <a:cubicBezTo>
                    <a:pt x="11719" y="2091"/>
                    <a:pt x="13365" y="3770"/>
                    <a:pt x="13872" y="5923"/>
                  </a:cubicBezTo>
                  <a:cubicBezTo>
                    <a:pt x="14252" y="7443"/>
                    <a:pt x="14094" y="8932"/>
                    <a:pt x="13429" y="10293"/>
                  </a:cubicBezTo>
                  <a:cubicBezTo>
                    <a:pt x="13239" y="10673"/>
                    <a:pt x="13207" y="11117"/>
                    <a:pt x="13302" y="11528"/>
                  </a:cubicBezTo>
                  <a:lnTo>
                    <a:pt x="13777" y="13302"/>
                  </a:lnTo>
                  <a:lnTo>
                    <a:pt x="13777" y="13302"/>
                  </a:lnTo>
                  <a:lnTo>
                    <a:pt x="12099" y="12859"/>
                  </a:lnTo>
                  <a:cubicBezTo>
                    <a:pt x="11957" y="12815"/>
                    <a:pt x="11809" y="12794"/>
                    <a:pt x="11657" y="12794"/>
                  </a:cubicBezTo>
                  <a:cubicBezTo>
                    <a:pt x="11368" y="12794"/>
                    <a:pt x="11071" y="12871"/>
                    <a:pt x="10800" y="13017"/>
                  </a:cubicBezTo>
                  <a:cubicBezTo>
                    <a:pt x="9897" y="13500"/>
                    <a:pt x="8909" y="13746"/>
                    <a:pt x="7894" y="13746"/>
                  </a:cubicBezTo>
                  <a:cubicBezTo>
                    <a:pt x="7379" y="13746"/>
                    <a:pt x="6857" y="13683"/>
                    <a:pt x="6335" y="13555"/>
                  </a:cubicBezTo>
                  <a:cubicBezTo>
                    <a:pt x="4435" y="13112"/>
                    <a:pt x="2344" y="11053"/>
                    <a:pt x="1869" y="9185"/>
                  </a:cubicBezTo>
                  <a:cubicBezTo>
                    <a:pt x="1363" y="7253"/>
                    <a:pt x="1743" y="5258"/>
                    <a:pt x="2946" y="3706"/>
                  </a:cubicBezTo>
                  <a:cubicBezTo>
                    <a:pt x="4118" y="2154"/>
                    <a:pt x="5923" y="1299"/>
                    <a:pt x="7855" y="1299"/>
                  </a:cubicBezTo>
                  <a:close/>
                  <a:moveTo>
                    <a:pt x="7855" y="1"/>
                  </a:moveTo>
                  <a:cubicBezTo>
                    <a:pt x="5543" y="1"/>
                    <a:pt x="3358" y="1046"/>
                    <a:pt x="1933" y="2915"/>
                  </a:cubicBezTo>
                  <a:cubicBezTo>
                    <a:pt x="476" y="4783"/>
                    <a:pt x="1" y="7190"/>
                    <a:pt x="603" y="9533"/>
                  </a:cubicBezTo>
                  <a:cubicBezTo>
                    <a:pt x="1204" y="11813"/>
                    <a:pt x="3675" y="14252"/>
                    <a:pt x="6018" y="14822"/>
                  </a:cubicBezTo>
                  <a:cubicBezTo>
                    <a:pt x="6620" y="14980"/>
                    <a:pt x="7253" y="15044"/>
                    <a:pt x="7855" y="15044"/>
                  </a:cubicBezTo>
                  <a:cubicBezTo>
                    <a:pt x="9090" y="15044"/>
                    <a:pt x="10325" y="14727"/>
                    <a:pt x="11434" y="14125"/>
                  </a:cubicBezTo>
                  <a:cubicBezTo>
                    <a:pt x="11489" y="14088"/>
                    <a:pt x="11556" y="14073"/>
                    <a:pt x="11620" y="14073"/>
                  </a:cubicBezTo>
                  <a:cubicBezTo>
                    <a:pt x="11666" y="14073"/>
                    <a:pt x="11711" y="14081"/>
                    <a:pt x="11750" y="14094"/>
                  </a:cubicBezTo>
                  <a:lnTo>
                    <a:pt x="14790" y="14917"/>
                  </a:lnTo>
                  <a:lnTo>
                    <a:pt x="14917" y="14917"/>
                  </a:lnTo>
                  <a:cubicBezTo>
                    <a:pt x="15075" y="14917"/>
                    <a:pt x="15202" y="14854"/>
                    <a:pt x="15297" y="14727"/>
                  </a:cubicBezTo>
                  <a:cubicBezTo>
                    <a:pt x="15392" y="14600"/>
                    <a:pt x="15424" y="14474"/>
                    <a:pt x="15392" y="14315"/>
                  </a:cubicBezTo>
                  <a:lnTo>
                    <a:pt x="14569" y="11180"/>
                  </a:lnTo>
                  <a:cubicBezTo>
                    <a:pt x="14537" y="11085"/>
                    <a:pt x="14537" y="10958"/>
                    <a:pt x="14600" y="10863"/>
                  </a:cubicBezTo>
                  <a:cubicBezTo>
                    <a:pt x="15392" y="9248"/>
                    <a:pt x="15582" y="7412"/>
                    <a:pt x="15139" y="5606"/>
                  </a:cubicBezTo>
                  <a:cubicBezTo>
                    <a:pt x="14474" y="3010"/>
                    <a:pt x="12479" y="951"/>
                    <a:pt x="9913" y="254"/>
                  </a:cubicBezTo>
                  <a:cubicBezTo>
                    <a:pt x="9248" y="96"/>
                    <a:pt x="8552" y="1"/>
                    <a:pt x="7855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2" name="Google Shape;1252;p26"/>
            <p:cNvSpPr/>
            <p:nvPr/>
          </p:nvSpPr>
          <p:spPr>
            <a:xfrm>
              <a:off x="3534697" y="4611994"/>
              <a:ext cx="63472" cy="63472"/>
            </a:xfrm>
            <a:custGeom>
              <a:rect b="b" l="l" r="r" t="t"/>
              <a:pathLst>
                <a:path extrusionOk="0" h="2123" w="2123">
                  <a:moveTo>
                    <a:pt x="1046" y="0"/>
                  </a:moveTo>
                  <a:cubicBezTo>
                    <a:pt x="476" y="0"/>
                    <a:pt x="1" y="475"/>
                    <a:pt x="1" y="1046"/>
                  </a:cubicBezTo>
                  <a:cubicBezTo>
                    <a:pt x="1" y="1647"/>
                    <a:pt x="476" y="2122"/>
                    <a:pt x="1046" y="2122"/>
                  </a:cubicBezTo>
                  <a:cubicBezTo>
                    <a:pt x="1647" y="2122"/>
                    <a:pt x="2122" y="1647"/>
                    <a:pt x="2122" y="1046"/>
                  </a:cubicBezTo>
                  <a:cubicBezTo>
                    <a:pt x="2122" y="475"/>
                    <a:pt x="1647" y="0"/>
                    <a:pt x="1046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26"/>
            <p:cNvSpPr/>
            <p:nvPr/>
          </p:nvSpPr>
          <p:spPr>
            <a:xfrm>
              <a:off x="3634112" y="4611994"/>
              <a:ext cx="63472" cy="63472"/>
            </a:xfrm>
            <a:custGeom>
              <a:rect b="b" l="l" r="r" t="t"/>
              <a:pathLst>
                <a:path extrusionOk="0" h="2123" w="2123">
                  <a:moveTo>
                    <a:pt x="1078" y="0"/>
                  </a:moveTo>
                  <a:cubicBezTo>
                    <a:pt x="476" y="0"/>
                    <a:pt x="1" y="475"/>
                    <a:pt x="1" y="1046"/>
                  </a:cubicBezTo>
                  <a:cubicBezTo>
                    <a:pt x="1" y="1647"/>
                    <a:pt x="476" y="2122"/>
                    <a:pt x="1078" y="2122"/>
                  </a:cubicBezTo>
                  <a:cubicBezTo>
                    <a:pt x="1648" y="2122"/>
                    <a:pt x="2123" y="1647"/>
                    <a:pt x="2123" y="1046"/>
                  </a:cubicBezTo>
                  <a:cubicBezTo>
                    <a:pt x="2123" y="475"/>
                    <a:pt x="1648" y="0"/>
                    <a:pt x="1078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4" name="Google Shape;1254;p26"/>
            <p:cNvSpPr/>
            <p:nvPr/>
          </p:nvSpPr>
          <p:spPr>
            <a:xfrm>
              <a:off x="3734485" y="4611994"/>
              <a:ext cx="62516" cy="63472"/>
            </a:xfrm>
            <a:custGeom>
              <a:rect b="b" l="l" r="r" t="t"/>
              <a:pathLst>
                <a:path extrusionOk="0" h="2123" w="2091">
                  <a:moveTo>
                    <a:pt x="1046" y="0"/>
                  </a:moveTo>
                  <a:cubicBezTo>
                    <a:pt x="476" y="0"/>
                    <a:pt x="1" y="475"/>
                    <a:pt x="1" y="1046"/>
                  </a:cubicBezTo>
                  <a:cubicBezTo>
                    <a:pt x="1" y="1647"/>
                    <a:pt x="476" y="2122"/>
                    <a:pt x="1046" y="2122"/>
                  </a:cubicBezTo>
                  <a:cubicBezTo>
                    <a:pt x="1648" y="2122"/>
                    <a:pt x="2091" y="1647"/>
                    <a:pt x="2091" y="1046"/>
                  </a:cubicBezTo>
                  <a:cubicBezTo>
                    <a:pt x="2091" y="475"/>
                    <a:pt x="1648" y="0"/>
                    <a:pt x="1046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55" name="Google Shape;1255;p26"/>
          <p:cNvSpPr/>
          <p:nvPr/>
        </p:nvSpPr>
        <p:spPr>
          <a:xfrm>
            <a:off x="428633" y="262186"/>
            <a:ext cx="103236" cy="103236"/>
          </a:xfrm>
          <a:custGeom>
            <a:rect b="b" l="l" r="r" t="t"/>
            <a:pathLst>
              <a:path extrusionOk="0" h="3453" w="3453">
                <a:moveTo>
                  <a:pt x="1743" y="666"/>
                </a:moveTo>
                <a:cubicBezTo>
                  <a:pt x="2313" y="666"/>
                  <a:pt x="2788" y="1141"/>
                  <a:pt x="2788" y="1711"/>
                </a:cubicBezTo>
                <a:cubicBezTo>
                  <a:pt x="2788" y="2281"/>
                  <a:pt x="2313" y="2756"/>
                  <a:pt x="1743" y="2756"/>
                </a:cubicBezTo>
                <a:cubicBezTo>
                  <a:pt x="1173" y="2756"/>
                  <a:pt x="698" y="2281"/>
                  <a:pt x="698" y="1711"/>
                </a:cubicBezTo>
                <a:cubicBezTo>
                  <a:pt x="698" y="1141"/>
                  <a:pt x="1173" y="666"/>
                  <a:pt x="1743" y="666"/>
                </a:cubicBezTo>
                <a:close/>
                <a:moveTo>
                  <a:pt x="1743" y="1"/>
                </a:moveTo>
                <a:cubicBezTo>
                  <a:pt x="793" y="1"/>
                  <a:pt x="1" y="761"/>
                  <a:pt x="1" y="1711"/>
                </a:cubicBezTo>
                <a:cubicBezTo>
                  <a:pt x="1" y="2661"/>
                  <a:pt x="793" y="3453"/>
                  <a:pt x="1743" y="3453"/>
                </a:cubicBezTo>
                <a:cubicBezTo>
                  <a:pt x="2693" y="3453"/>
                  <a:pt x="3453" y="2661"/>
                  <a:pt x="3453" y="1711"/>
                </a:cubicBezTo>
                <a:cubicBezTo>
                  <a:pt x="3453" y="761"/>
                  <a:pt x="2693" y="1"/>
                  <a:pt x="1743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6" name="Google Shape;1256;p26"/>
          <p:cNvSpPr/>
          <p:nvPr/>
        </p:nvSpPr>
        <p:spPr>
          <a:xfrm>
            <a:off x="1182631" y="757237"/>
            <a:ext cx="103236" cy="103236"/>
          </a:xfrm>
          <a:custGeom>
            <a:rect b="b" l="l" r="r" t="t"/>
            <a:pathLst>
              <a:path extrusionOk="0" h="3453" w="3453">
                <a:moveTo>
                  <a:pt x="1742" y="697"/>
                </a:moveTo>
                <a:cubicBezTo>
                  <a:pt x="2312" y="697"/>
                  <a:pt x="2756" y="1172"/>
                  <a:pt x="2756" y="1742"/>
                </a:cubicBezTo>
                <a:cubicBezTo>
                  <a:pt x="2756" y="2312"/>
                  <a:pt x="2312" y="2787"/>
                  <a:pt x="1742" y="2787"/>
                </a:cubicBezTo>
                <a:cubicBezTo>
                  <a:pt x="1141" y="2787"/>
                  <a:pt x="697" y="2312"/>
                  <a:pt x="697" y="1742"/>
                </a:cubicBezTo>
                <a:cubicBezTo>
                  <a:pt x="697" y="1172"/>
                  <a:pt x="1141" y="697"/>
                  <a:pt x="1742" y="697"/>
                </a:cubicBezTo>
                <a:close/>
                <a:moveTo>
                  <a:pt x="1742" y="0"/>
                </a:moveTo>
                <a:cubicBezTo>
                  <a:pt x="792" y="0"/>
                  <a:pt x="1" y="792"/>
                  <a:pt x="1" y="1742"/>
                </a:cubicBezTo>
                <a:cubicBezTo>
                  <a:pt x="1" y="2692"/>
                  <a:pt x="792" y="3452"/>
                  <a:pt x="1742" y="3452"/>
                </a:cubicBezTo>
                <a:cubicBezTo>
                  <a:pt x="2692" y="3452"/>
                  <a:pt x="3453" y="2692"/>
                  <a:pt x="3453" y="1742"/>
                </a:cubicBezTo>
                <a:cubicBezTo>
                  <a:pt x="3453" y="792"/>
                  <a:pt x="2692" y="0"/>
                  <a:pt x="1742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7" name="Google Shape;1257;p26"/>
          <p:cNvSpPr/>
          <p:nvPr/>
        </p:nvSpPr>
        <p:spPr>
          <a:xfrm>
            <a:off x="4489175" y="3983268"/>
            <a:ext cx="103206" cy="103236"/>
          </a:xfrm>
          <a:custGeom>
            <a:rect b="b" l="l" r="r" t="t"/>
            <a:pathLst>
              <a:path extrusionOk="0" h="3453" w="3452">
                <a:moveTo>
                  <a:pt x="1742" y="697"/>
                </a:moveTo>
                <a:cubicBezTo>
                  <a:pt x="2312" y="697"/>
                  <a:pt x="2755" y="1172"/>
                  <a:pt x="2755" y="1742"/>
                </a:cubicBezTo>
                <a:cubicBezTo>
                  <a:pt x="2755" y="2312"/>
                  <a:pt x="2312" y="2787"/>
                  <a:pt x="1742" y="2787"/>
                </a:cubicBezTo>
                <a:cubicBezTo>
                  <a:pt x="1140" y="2787"/>
                  <a:pt x="697" y="2312"/>
                  <a:pt x="697" y="1742"/>
                </a:cubicBezTo>
                <a:cubicBezTo>
                  <a:pt x="697" y="1172"/>
                  <a:pt x="1140" y="697"/>
                  <a:pt x="1742" y="697"/>
                </a:cubicBezTo>
                <a:close/>
                <a:moveTo>
                  <a:pt x="1742" y="0"/>
                </a:moveTo>
                <a:cubicBezTo>
                  <a:pt x="792" y="0"/>
                  <a:pt x="0" y="792"/>
                  <a:pt x="0" y="1742"/>
                </a:cubicBezTo>
                <a:cubicBezTo>
                  <a:pt x="0" y="2692"/>
                  <a:pt x="792" y="3452"/>
                  <a:pt x="1742" y="3452"/>
                </a:cubicBezTo>
                <a:cubicBezTo>
                  <a:pt x="2692" y="3452"/>
                  <a:pt x="3452" y="2692"/>
                  <a:pt x="3452" y="1742"/>
                </a:cubicBezTo>
                <a:cubicBezTo>
                  <a:pt x="3452" y="792"/>
                  <a:pt x="2692" y="0"/>
                  <a:pt x="1742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8" name="Google Shape;1258;p26"/>
          <p:cNvSpPr/>
          <p:nvPr/>
        </p:nvSpPr>
        <p:spPr>
          <a:xfrm>
            <a:off x="8368562" y="3887620"/>
            <a:ext cx="102279" cy="103236"/>
          </a:xfrm>
          <a:custGeom>
            <a:rect b="b" l="l" r="r" t="t"/>
            <a:pathLst>
              <a:path extrusionOk="0" h="3453" w="3421">
                <a:moveTo>
                  <a:pt x="1710" y="697"/>
                </a:moveTo>
                <a:cubicBezTo>
                  <a:pt x="2280" y="697"/>
                  <a:pt x="2755" y="1172"/>
                  <a:pt x="2755" y="1743"/>
                </a:cubicBezTo>
                <a:cubicBezTo>
                  <a:pt x="2755" y="2313"/>
                  <a:pt x="2280" y="2788"/>
                  <a:pt x="1710" y="2788"/>
                </a:cubicBezTo>
                <a:cubicBezTo>
                  <a:pt x="1140" y="2788"/>
                  <a:pt x="665" y="2313"/>
                  <a:pt x="665" y="1743"/>
                </a:cubicBezTo>
                <a:cubicBezTo>
                  <a:pt x="665" y="1172"/>
                  <a:pt x="1140" y="697"/>
                  <a:pt x="1710" y="697"/>
                </a:cubicBezTo>
                <a:close/>
                <a:moveTo>
                  <a:pt x="1710" y="1"/>
                </a:moveTo>
                <a:cubicBezTo>
                  <a:pt x="760" y="1"/>
                  <a:pt x="0" y="792"/>
                  <a:pt x="0" y="1743"/>
                </a:cubicBezTo>
                <a:cubicBezTo>
                  <a:pt x="0" y="2693"/>
                  <a:pt x="760" y="3453"/>
                  <a:pt x="1710" y="3453"/>
                </a:cubicBezTo>
                <a:cubicBezTo>
                  <a:pt x="2660" y="3453"/>
                  <a:pt x="3420" y="2693"/>
                  <a:pt x="3420" y="1743"/>
                </a:cubicBezTo>
                <a:cubicBezTo>
                  <a:pt x="3420" y="792"/>
                  <a:pt x="2660" y="1"/>
                  <a:pt x="1710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9" name="Google Shape;1259;p26"/>
          <p:cNvSpPr/>
          <p:nvPr/>
        </p:nvSpPr>
        <p:spPr>
          <a:xfrm>
            <a:off x="2885133" y="4164130"/>
            <a:ext cx="103236" cy="103206"/>
          </a:xfrm>
          <a:custGeom>
            <a:rect b="b" l="l" r="r" t="t"/>
            <a:pathLst>
              <a:path extrusionOk="0" h="3452" w="3453">
                <a:moveTo>
                  <a:pt x="1742" y="665"/>
                </a:moveTo>
                <a:cubicBezTo>
                  <a:pt x="2312" y="665"/>
                  <a:pt x="2756" y="1140"/>
                  <a:pt x="2756" y="1710"/>
                </a:cubicBezTo>
                <a:cubicBezTo>
                  <a:pt x="2756" y="2280"/>
                  <a:pt x="2312" y="2755"/>
                  <a:pt x="1742" y="2755"/>
                </a:cubicBezTo>
                <a:cubicBezTo>
                  <a:pt x="1141" y="2755"/>
                  <a:pt x="697" y="2280"/>
                  <a:pt x="697" y="1710"/>
                </a:cubicBezTo>
                <a:cubicBezTo>
                  <a:pt x="697" y="1140"/>
                  <a:pt x="1141" y="665"/>
                  <a:pt x="1742" y="665"/>
                </a:cubicBezTo>
                <a:close/>
                <a:moveTo>
                  <a:pt x="1742" y="0"/>
                </a:moveTo>
                <a:cubicBezTo>
                  <a:pt x="792" y="0"/>
                  <a:pt x="1" y="760"/>
                  <a:pt x="1" y="1710"/>
                </a:cubicBezTo>
                <a:cubicBezTo>
                  <a:pt x="1" y="2660"/>
                  <a:pt x="792" y="3452"/>
                  <a:pt x="1742" y="3452"/>
                </a:cubicBezTo>
                <a:cubicBezTo>
                  <a:pt x="2692" y="3452"/>
                  <a:pt x="3453" y="2660"/>
                  <a:pt x="3453" y="1710"/>
                </a:cubicBezTo>
                <a:cubicBezTo>
                  <a:pt x="3453" y="760"/>
                  <a:pt x="2692" y="0"/>
                  <a:pt x="1742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0" name="Google Shape;1260;p26"/>
          <p:cNvSpPr/>
          <p:nvPr/>
        </p:nvSpPr>
        <p:spPr>
          <a:xfrm>
            <a:off x="6752230" y="2961574"/>
            <a:ext cx="103206" cy="103236"/>
          </a:xfrm>
          <a:custGeom>
            <a:rect b="b" l="l" r="r" t="t"/>
            <a:pathLst>
              <a:path extrusionOk="0" h="3453" w="3452">
                <a:moveTo>
                  <a:pt x="1742" y="697"/>
                </a:moveTo>
                <a:cubicBezTo>
                  <a:pt x="2312" y="697"/>
                  <a:pt x="2787" y="1172"/>
                  <a:pt x="2787" y="1742"/>
                </a:cubicBezTo>
                <a:cubicBezTo>
                  <a:pt x="2787" y="2312"/>
                  <a:pt x="2312" y="2787"/>
                  <a:pt x="1742" y="2787"/>
                </a:cubicBezTo>
                <a:cubicBezTo>
                  <a:pt x="1172" y="2787"/>
                  <a:pt x="697" y="2312"/>
                  <a:pt x="697" y="1742"/>
                </a:cubicBezTo>
                <a:cubicBezTo>
                  <a:pt x="697" y="1172"/>
                  <a:pt x="1172" y="697"/>
                  <a:pt x="1742" y="697"/>
                </a:cubicBezTo>
                <a:close/>
                <a:moveTo>
                  <a:pt x="1742" y="1"/>
                </a:moveTo>
                <a:cubicBezTo>
                  <a:pt x="792" y="1"/>
                  <a:pt x="0" y="792"/>
                  <a:pt x="0" y="1742"/>
                </a:cubicBezTo>
                <a:cubicBezTo>
                  <a:pt x="0" y="2692"/>
                  <a:pt x="792" y="3452"/>
                  <a:pt x="1742" y="3452"/>
                </a:cubicBezTo>
                <a:cubicBezTo>
                  <a:pt x="2692" y="3452"/>
                  <a:pt x="3452" y="2692"/>
                  <a:pt x="3452" y="1742"/>
                </a:cubicBezTo>
                <a:cubicBezTo>
                  <a:pt x="3452" y="792"/>
                  <a:pt x="2692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1" name="Google Shape;1261;p26"/>
          <p:cNvSpPr/>
          <p:nvPr/>
        </p:nvSpPr>
        <p:spPr>
          <a:xfrm>
            <a:off x="1605887" y="4250270"/>
            <a:ext cx="103236" cy="103236"/>
          </a:xfrm>
          <a:custGeom>
            <a:rect b="b" l="l" r="r" t="t"/>
            <a:pathLst>
              <a:path extrusionOk="0" h="3453" w="3453">
                <a:moveTo>
                  <a:pt x="1742" y="666"/>
                </a:moveTo>
                <a:cubicBezTo>
                  <a:pt x="2313" y="666"/>
                  <a:pt x="2788" y="1141"/>
                  <a:pt x="2788" y="1711"/>
                </a:cubicBezTo>
                <a:cubicBezTo>
                  <a:pt x="2788" y="2281"/>
                  <a:pt x="2313" y="2756"/>
                  <a:pt x="1742" y="2756"/>
                </a:cubicBezTo>
                <a:cubicBezTo>
                  <a:pt x="1172" y="2756"/>
                  <a:pt x="697" y="2281"/>
                  <a:pt x="697" y="1711"/>
                </a:cubicBezTo>
                <a:cubicBezTo>
                  <a:pt x="697" y="1141"/>
                  <a:pt x="1172" y="666"/>
                  <a:pt x="1742" y="666"/>
                </a:cubicBezTo>
                <a:close/>
                <a:moveTo>
                  <a:pt x="1742" y="1"/>
                </a:moveTo>
                <a:cubicBezTo>
                  <a:pt x="792" y="1"/>
                  <a:pt x="1" y="761"/>
                  <a:pt x="1" y="1711"/>
                </a:cubicBezTo>
                <a:cubicBezTo>
                  <a:pt x="1" y="2661"/>
                  <a:pt x="792" y="3453"/>
                  <a:pt x="1742" y="3453"/>
                </a:cubicBezTo>
                <a:cubicBezTo>
                  <a:pt x="2693" y="3453"/>
                  <a:pt x="3453" y="2661"/>
                  <a:pt x="3453" y="1711"/>
                </a:cubicBezTo>
                <a:cubicBezTo>
                  <a:pt x="3453" y="761"/>
                  <a:pt x="2693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2" name="Google Shape;1262;p26"/>
          <p:cNvSpPr/>
          <p:nvPr/>
        </p:nvSpPr>
        <p:spPr>
          <a:xfrm>
            <a:off x="6804572" y="3711875"/>
            <a:ext cx="103236" cy="102279"/>
          </a:xfrm>
          <a:custGeom>
            <a:rect b="b" l="l" r="r" t="t"/>
            <a:pathLst>
              <a:path extrusionOk="0" h="3421" w="3453">
                <a:moveTo>
                  <a:pt x="1711" y="665"/>
                </a:moveTo>
                <a:cubicBezTo>
                  <a:pt x="2281" y="665"/>
                  <a:pt x="2756" y="1140"/>
                  <a:pt x="2756" y="1711"/>
                </a:cubicBezTo>
                <a:cubicBezTo>
                  <a:pt x="2756" y="2281"/>
                  <a:pt x="2281" y="2756"/>
                  <a:pt x="1711" y="2756"/>
                </a:cubicBezTo>
                <a:cubicBezTo>
                  <a:pt x="1141" y="2756"/>
                  <a:pt x="666" y="2281"/>
                  <a:pt x="666" y="1711"/>
                </a:cubicBezTo>
                <a:cubicBezTo>
                  <a:pt x="666" y="1140"/>
                  <a:pt x="1141" y="665"/>
                  <a:pt x="1711" y="665"/>
                </a:cubicBezTo>
                <a:close/>
                <a:moveTo>
                  <a:pt x="1711" y="0"/>
                </a:moveTo>
                <a:cubicBezTo>
                  <a:pt x="761" y="0"/>
                  <a:pt x="1" y="760"/>
                  <a:pt x="1" y="1711"/>
                </a:cubicBezTo>
                <a:cubicBezTo>
                  <a:pt x="1" y="2661"/>
                  <a:pt x="761" y="3421"/>
                  <a:pt x="1711" y="3421"/>
                </a:cubicBezTo>
                <a:cubicBezTo>
                  <a:pt x="2661" y="3421"/>
                  <a:pt x="3453" y="2661"/>
                  <a:pt x="3453" y="1711"/>
                </a:cubicBezTo>
                <a:cubicBezTo>
                  <a:pt x="3453" y="760"/>
                  <a:pt x="2661" y="0"/>
                  <a:pt x="171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3" name="Google Shape;1263;p26"/>
          <p:cNvSpPr/>
          <p:nvPr/>
        </p:nvSpPr>
        <p:spPr>
          <a:xfrm>
            <a:off x="8689091" y="127658"/>
            <a:ext cx="103236" cy="103236"/>
          </a:xfrm>
          <a:custGeom>
            <a:rect b="b" l="l" r="r" t="t"/>
            <a:pathLst>
              <a:path extrusionOk="0" h="3453" w="3453">
                <a:moveTo>
                  <a:pt x="1711" y="697"/>
                </a:moveTo>
                <a:cubicBezTo>
                  <a:pt x="2313" y="697"/>
                  <a:pt x="2756" y="1172"/>
                  <a:pt x="2756" y="1742"/>
                </a:cubicBezTo>
                <a:cubicBezTo>
                  <a:pt x="2756" y="2312"/>
                  <a:pt x="2313" y="2787"/>
                  <a:pt x="1711" y="2787"/>
                </a:cubicBezTo>
                <a:cubicBezTo>
                  <a:pt x="1141" y="2787"/>
                  <a:pt x="698" y="2312"/>
                  <a:pt x="698" y="1742"/>
                </a:cubicBezTo>
                <a:cubicBezTo>
                  <a:pt x="698" y="1172"/>
                  <a:pt x="1141" y="697"/>
                  <a:pt x="1711" y="697"/>
                </a:cubicBezTo>
                <a:close/>
                <a:moveTo>
                  <a:pt x="1711" y="0"/>
                </a:moveTo>
                <a:cubicBezTo>
                  <a:pt x="761" y="0"/>
                  <a:pt x="1" y="792"/>
                  <a:pt x="1" y="1742"/>
                </a:cubicBezTo>
                <a:cubicBezTo>
                  <a:pt x="1" y="2692"/>
                  <a:pt x="761" y="3452"/>
                  <a:pt x="1711" y="3452"/>
                </a:cubicBezTo>
                <a:cubicBezTo>
                  <a:pt x="2661" y="3452"/>
                  <a:pt x="3453" y="2692"/>
                  <a:pt x="3453" y="1742"/>
                </a:cubicBezTo>
                <a:cubicBezTo>
                  <a:pt x="3453" y="792"/>
                  <a:pt x="2661" y="0"/>
                  <a:pt x="171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4" name="Google Shape;1264;p26"/>
          <p:cNvSpPr/>
          <p:nvPr/>
        </p:nvSpPr>
        <p:spPr>
          <a:xfrm>
            <a:off x="7954754" y="660662"/>
            <a:ext cx="102309" cy="103236"/>
          </a:xfrm>
          <a:custGeom>
            <a:rect b="b" l="l" r="r" t="t"/>
            <a:pathLst>
              <a:path extrusionOk="0" h="3453" w="3422">
                <a:moveTo>
                  <a:pt x="1711" y="697"/>
                </a:moveTo>
                <a:cubicBezTo>
                  <a:pt x="2281" y="697"/>
                  <a:pt x="2756" y="1172"/>
                  <a:pt x="2756" y="1742"/>
                </a:cubicBezTo>
                <a:cubicBezTo>
                  <a:pt x="2756" y="2312"/>
                  <a:pt x="2281" y="2787"/>
                  <a:pt x="1711" y="2787"/>
                </a:cubicBezTo>
                <a:cubicBezTo>
                  <a:pt x="1141" y="2787"/>
                  <a:pt x="666" y="2312"/>
                  <a:pt x="666" y="1742"/>
                </a:cubicBezTo>
                <a:cubicBezTo>
                  <a:pt x="666" y="1172"/>
                  <a:pt x="1141" y="697"/>
                  <a:pt x="1711" y="697"/>
                </a:cubicBezTo>
                <a:close/>
                <a:moveTo>
                  <a:pt x="1711" y="0"/>
                </a:moveTo>
                <a:cubicBezTo>
                  <a:pt x="761" y="0"/>
                  <a:pt x="1" y="792"/>
                  <a:pt x="1" y="1742"/>
                </a:cubicBezTo>
                <a:cubicBezTo>
                  <a:pt x="1" y="2692"/>
                  <a:pt x="761" y="3452"/>
                  <a:pt x="1711" y="3452"/>
                </a:cubicBezTo>
                <a:cubicBezTo>
                  <a:pt x="2661" y="3452"/>
                  <a:pt x="3421" y="2692"/>
                  <a:pt x="3421" y="1742"/>
                </a:cubicBezTo>
                <a:cubicBezTo>
                  <a:pt x="3421" y="792"/>
                  <a:pt x="2661" y="0"/>
                  <a:pt x="171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5" name="Google Shape;1265;p26"/>
          <p:cNvSpPr/>
          <p:nvPr/>
        </p:nvSpPr>
        <p:spPr>
          <a:xfrm>
            <a:off x="806706" y="3946343"/>
            <a:ext cx="103236" cy="103236"/>
          </a:xfrm>
          <a:custGeom>
            <a:rect b="b" l="l" r="r" t="t"/>
            <a:pathLst>
              <a:path extrusionOk="0" h="3453" w="3453">
                <a:moveTo>
                  <a:pt x="1743" y="697"/>
                </a:moveTo>
                <a:cubicBezTo>
                  <a:pt x="2313" y="697"/>
                  <a:pt x="2756" y="1172"/>
                  <a:pt x="2756" y="1742"/>
                </a:cubicBezTo>
                <a:cubicBezTo>
                  <a:pt x="2756" y="2312"/>
                  <a:pt x="2313" y="2787"/>
                  <a:pt x="1743" y="2787"/>
                </a:cubicBezTo>
                <a:cubicBezTo>
                  <a:pt x="1141" y="2787"/>
                  <a:pt x="698" y="2312"/>
                  <a:pt x="698" y="1742"/>
                </a:cubicBezTo>
                <a:cubicBezTo>
                  <a:pt x="698" y="1172"/>
                  <a:pt x="1141" y="697"/>
                  <a:pt x="1743" y="697"/>
                </a:cubicBezTo>
                <a:close/>
                <a:moveTo>
                  <a:pt x="1743" y="0"/>
                </a:moveTo>
                <a:cubicBezTo>
                  <a:pt x="793" y="0"/>
                  <a:pt x="1" y="792"/>
                  <a:pt x="1" y="1742"/>
                </a:cubicBezTo>
                <a:cubicBezTo>
                  <a:pt x="1" y="2692"/>
                  <a:pt x="793" y="3452"/>
                  <a:pt x="1743" y="3452"/>
                </a:cubicBezTo>
                <a:cubicBezTo>
                  <a:pt x="2693" y="3452"/>
                  <a:pt x="3453" y="2692"/>
                  <a:pt x="3453" y="1742"/>
                </a:cubicBezTo>
                <a:cubicBezTo>
                  <a:pt x="3453" y="792"/>
                  <a:pt x="2693" y="0"/>
                  <a:pt x="1743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6" name="Google Shape;1266;p26"/>
          <p:cNvSpPr/>
          <p:nvPr/>
        </p:nvSpPr>
        <p:spPr>
          <a:xfrm>
            <a:off x="6506046" y="1061186"/>
            <a:ext cx="103236" cy="102309"/>
          </a:xfrm>
          <a:custGeom>
            <a:rect b="b" l="l" r="r" t="t"/>
            <a:pathLst>
              <a:path extrusionOk="0" h="3422" w="3453">
                <a:moveTo>
                  <a:pt x="1711" y="666"/>
                </a:moveTo>
                <a:cubicBezTo>
                  <a:pt x="2281" y="666"/>
                  <a:pt x="2756" y="1141"/>
                  <a:pt x="2756" y="1711"/>
                </a:cubicBezTo>
                <a:cubicBezTo>
                  <a:pt x="2756" y="2281"/>
                  <a:pt x="2281" y="2756"/>
                  <a:pt x="1711" y="2756"/>
                </a:cubicBezTo>
                <a:cubicBezTo>
                  <a:pt x="1141" y="2756"/>
                  <a:pt x="666" y="2281"/>
                  <a:pt x="666" y="1711"/>
                </a:cubicBezTo>
                <a:cubicBezTo>
                  <a:pt x="666" y="1141"/>
                  <a:pt x="1141" y="666"/>
                  <a:pt x="1711" y="666"/>
                </a:cubicBezTo>
                <a:close/>
                <a:moveTo>
                  <a:pt x="1711" y="1"/>
                </a:moveTo>
                <a:cubicBezTo>
                  <a:pt x="761" y="1"/>
                  <a:pt x="1" y="761"/>
                  <a:pt x="1" y="1711"/>
                </a:cubicBezTo>
                <a:cubicBezTo>
                  <a:pt x="1" y="2661"/>
                  <a:pt x="761" y="3421"/>
                  <a:pt x="1711" y="3421"/>
                </a:cubicBezTo>
                <a:cubicBezTo>
                  <a:pt x="2661" y="3421"/>
                  <a:pt x="3453" y="2661"/>
                  <a:pt x="3453" y="1711"/>
                </a:cubicBezTo>
                <a:cubicBezTo>
                  <a:pt x="3453" y="761"/>
                  <a:pt x="2661" y="1"/>
                  <a:pt x="1711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7" name="Google Shape;1267;p26"/>
          <p:cNvSpPr/>
          <p:nvPr/>
        </p:nvSpPr>
        <p:spPr>
          <a:xfrm>
            <a:off x="6436911" y="635098"/>
            <a:ext cx="104163" cy="104163"/>
          </a:xfrm>
          <a:custGeom>
            <a:rect b="b" l="l" r="r" t="t"/>
            <a:pathLst>
              <a:path extrusionOk="0" h="3484" w="3484">
                <a:moveTo>
                  <a:pt x="1742" y="0"/>
                </a:moveTo>
                <a:cubicBezTo>
                  <a:pt x="1457" y="0"/>
                  <a:pt x="1235" y="253"/>
                  <a:pt x="1235" y="507"/>
                </a:cubicBezTo>
                <a:lnTo>
                  <a:pt x="1235" y="1235"/>
                </a:lnTo>
                <a:lnTo>
                  <a:pt x="507" y="1235"/>
                </a:lnTo>
                <a:cubicBezTo>
                  <a:pt x="222" y="1235"/>
                  <a:pt x="0" y="1489"/>
                  <a:pt x="0" y="1742"/>
                </a:cubicBezTo>
                <a:cubicBezTo>
                  <a:pt x="0" y="2027"/>
                  <a:pt x="222" y="2280"/>
                  <a:pt x="507" y="2280"/>
                </a:cubicBezTo>
                <a:lnTo>
                  <a:pt x="1235" y="2280"/>
                </a:lnTo>
                <a:lnTo>
                  <a:pt x="1235" y="2977"/>
                </a:lnTo>
                <a:cubicBezTo>
                  <a:pt x="1235" y="3262"/>
                  <a:pt x="1457" y="3484"/>
                  <a:pt x="1742" y="3484"/>
                </a:cubicBezTo>
                <a:cubicBezTo>
                  <a:pt x="2027" y="3484"/>
                  <a:pt x="2249" y="3262"/>
                  <a:pt x="2249" y="2977"/>
                </a:cubicBezTo>
                <a:lnTo>
                  <a:pt x="2249" y="2280"/>
                </a:lnTo>
                <a:lnTo>
                  <a:pt x="2977" y="2280"/>
                </a:lnTo>
                <a:cubicBezTo>
                  <a:pt x="3262" y="2280"/>
                  <a:pt x="3484" y="2027"/>
                  <a:pt x="3484" y="1742"/>
                </a:cubicBezTo>
                <a:cubicBezTo>
                  <a:pt x="3484" y="1489"/>
                  <a:pt x="3262" y="1235"/>
                  <a:pt x="2977" y="1235"/>
                </a:cubicBezTo>
                <a:lnTo>
                  <a:pt x="2249" y="1235"/>
                </a:lnTo>
                <a:lnTo>
                  <a:pt x="2249" y="507"/>
                </a:lnTo>
                <a:cubicBezTo>
                  <a:pt x="2249" y="253"/>
                  <a:pt x="2027" y="0"/>
                  <a:pt x="1742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8" name="Google Shape;1268;p26"/>
          <p:cNvSpPr/>
          <p:nvPr/>
        </p:nvSpPr>
        <p:spPr>
          <a:xfrm>
            <a:off x="6528762" y="2146306"/>
            <a:ext cx="105120" cy="105120"/>
          </a:xfrm>
          <a:custGeom>
            <a:rect b="b" l="l" r="r" t="t"/>
            <a:pathLst>
              <a:path extrusionOk="0" h="3516" w="3516">
                <a:moveTo>
                  <a:pt x="1742" y="1"/>
                </a:moveTo>
                <a:cubicBezTo>
                  <a:pt x="1489" y="1"/>
                  <a:pt x="1235" y="254"/>
                  <a:pt x="1235" y="539"/>
                </a:cubicBezTo>
                <a:lnTo>
                  <a:pt x="1235" y="1236"/>
                </a:lnTo>
                <a:lnTo>
                  <a:pt x="507" y="1236"/>
                </a:lnTo>
                <a:cubicBezTo>
                  <a:pt x="254" y="1236"/>
                  <a:pt x="0" y="1489"/>
                  <a:pt x="0" y="1774"/>
                </a:cubicBezTo>
                <a:cubicBezTo>
                  <a:pt x="0" y="2027"/>
                  <a:pt x="254" y="2281"/>
                  <a:pt x="507" y="2281"/>
                </a:cubicBezTo>
                <a:lnTo>
                  <a:pt x="1235" y="2281"/>
                </a:lnTo>
                <a:lnTo>
                  <a:pt x="1235" y="3009"/>
                </a:lnTo>
                <a:cubicBezTo>
                  <a:pt x="1235" y="3263"/>
                  <a:pt x="1489" y="3516"/>
                  <a:pt x="1742" y="3516"/>
                </a:cubicBezTo>
                <a:cubicBezTo>
                  <a:pt x="2027" y="3516"/>
                  <a:pt x="2280" y="3263"/>
                  <a:pt x="2280" y="3009"/>
                </a:cubicBezTo>
                <a:lnTo>
                  <a:pt x="2280" y="2281"/>
                </a:lnTo>
                <a:lnTo>
                  <a:pt x="2977" y="2281"/>
                </a:lnTo>
                <a:cubicBezTo>
                  <a:pt x="3262" y="2281"/>
                  <a:pt x="3515" y="2027"/>
                  <a:pt x="3515" y="1774"/>
                </a:cubicBezTo>
                <a:cubicBezTo>
                  <a:pt x="3515" y="1489"/>
                  <a:pt x="3262" y="1236"/>
                  <a:pt x="2977" y="1236"/>
                </a:cubicBezTo>
                <a:lnTo>
                  <a:pt x="2280" y="1236"/>
                </a:lnTo>
                <a:lnTo>
                  <a:pt x="2280" y="539"/>
                </a:lnTo>
                <a:cubicBezTo>
                  <a:pt x="2280" y="254"/>
                  <a:pt x="2027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9" name="Google Shape;1269;p26"/>
          <p:cNvSpPr/>
          <p:nvPr/>
        </p:nvSpPr>
        <p:spPr>
          <a:xfrm>
            <a:off x="6060029" y="3919822"/>
            <a:ext cx="104193" cy="104193"/>
          </a:xfrm>
          <a:custGeom>
            <a:rect b="b" l="l" r="r" t="t"/>
            <a:pathLst>
              <a:path extrusionOk="0" h="3485" w="3485">
                <a:moveTo>
                  <a:pt x="1743" y="0"/>
                </a:moveTo>
                <a:cubicBezTo>
                  <a:pt x="1458" y="0"/>
                  <a:pt x="1236" y="222"/>
                  <a:pt x="1236" y="507"/>
                </a:cubicBezTo>
                <a:lnTo>
                  <a:pt x="1236" y="1236"/>
                </a:lnTo>
                <a:lnTo>
                  <a:pt x="508" y="1236"/>
                </a:lnTo>
                <a:cubicBezTo>
                  <a:pt x="223" y="1236"/>
                  <a:pt x="1" y="1457"/>
                  <a:pt x="1" y="1742"/>
                </a:cubicBezTo>
                <a:cubicBezTo>
                  <a:pt x="1" y="2027"/>
                  <a:pt x="223" y="2249"/>
                  <a:pt x="508" y="2249"/>
                </a:cubicBezTo>
                <a:lnTo>
                  <a:pt x="1236" y="2249"/>
                </a:lnTo>
                <a:lnTo>
                  <a:pt x="1236" y="2977"/>
                </a:lnTo>
                <a:cubicBezTo>
                  <a:pt x="1236" y="3262"/>
                  <a:pt x="1458" y="3484"/>
                  <a:pt x="1743" y="3484"/>
                </a:cubicBezTo>
                <a:cubicBezTo>
                  <a:pt x="2028" y="3484"/>
                  <a:pt x="2249" y="3262"/>
                  <a:pt x="2249" y="2977"/>
                </a:cubicBezTo>
                <a:lnTo>
                  <a:pt x="2249" y="2249"/>
                </a:lnTo>
                <a:lnTo>
                  <a:pt x="2978" y="2249"/>
                </a:lnTo>
                <a:cubicBezTo>
                  <a:pt x="3263" y="2249"/>
                  <a:pt x="3485" y="2027"/>
                  <a:pt x="3485" y="1742"/>
                </a:cubicBezTo>
                <a:cubicBezTo>
                  <a:pt x="3485" y="1457"/>
                  <a:pt x="3263" y="1236"/>
                  <a:pt x="2978" y="1236"/>
                </a:cubicBezTo>
                <a:lnTo>
                  <a:pt x="2249" y="1236"/>
                </a:lnTo>
                <a:lnTo>
                  <a:pt x="2249" y="507"/>
                </a:lnTo>
                <a:cubicBezTo>
                  <a:pt x="2249" y="222"/>
                  <a:pt x="2028" y="0"/>
                  <a:pt x="1743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0" name="Google Shape;1270;p26"/>
          <p:cNvSpPr/>
          <p:nvPr/>
        </p:nvSpPr>
        <p:spPr>
          <a:xfrm>
            <a:off x="1742258" y="1102845"/>
            <a:ext cx="104163" cy="104193"/>
          </a:xfrm>
          <a:custGeom>
            <a:rect b="b" l="l" r="r" t="t"/>
            <a:pathLst>
              <a:path extrusionOk="0" h="3485" w="3484">
                <a:moveTo>
                  <a:pt x="1742" y="1"/>
                </a:moveTo>
                <a:cubicBezTo>
                  <a:pt x="1457" y="1"/>
                  <a:pt x="1235" y="222"/>
                  <a:pt x="1235" y="507"/>
                </a:cubicBezTo>
                <a:lnTo>
                  <a:pt x="1235" y="1236"/>
                </a:lnTo>
                <a:lnTo>
                  <a:pt x="507" y="1236"/>
                </a:lnTo>
                <a:cubicBezTo>
                  <a:pt x="222" y="1236"/>
                  <a:pt x="0" y="1457"/>
                  <a:pt x="0" y="1742"/>
                </a:cubicBezTo>
                <a:cubicBezTo>
                  <a:pt x="0" y="2027"/>
                  <a:pt x="222" y="2249"/>
                  <a:pt x="507" y="2249"/>
                </a:cubicBezTo>
                <a:lnTo>
                  <a:pt x="1235" y="2249"/>
                </a:lnTo>
                <a:lnTo>
                  <a:pt x="1235" y="2977"/>
                </a:lnTo>
                <a:cubicBezTo>
                  <a:pt x="1235" y="3262"/>
                  <a:pt x="1457" y="3484"/>
                  <a:pt x="1742" y="3484"/>
                </a:cubicBezTo>
                <a:cubicBezTo>
                  <a:pt x="2027" y="3484"/>
                  <a:pt x="2249" y="3262"/>
                  <a:pt x="2249" y="2977"/>
                </a:cubicBezTo>
                <a:lnTo>
                  <a:pt x="2249" y="2249"/>
                </a:lnTo>
                <a:lnTo>
                  <a:pt x="2977" y="2249"/>
                </a:lnTo>
                <a:cubicBezTo>
                  <a:pt x="3262" y="2249"/>
                  <a:pt x="3484" y="2027"/>
                  <a:pt x="3484" y="1742"/>
                </a:cubicBezTo>
                <a:cubicBezTo>
                  <a:pt x="3484" y="1457"/>
                  <a:pt x="3262" y="1236"/>
                  <a:pt x="2977" y="1236"/>
                </a:cubicBezTo>
                <a:lnTo>
                  <a:pt x="2249" y="1236"/>
                </a:lnTo>
                <a:lnTo>
                  <a:pt x="2249" y="507"/>
                </a:lnTo>
                <a:cubicBezTo>
                  <a:pt x="2249" y="222"/>
                  <a:pt x="2027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1" name="Google Shape;1271;p26"/>
          <p:cNvSpPr/>
          <p:nvPr/>
        </p:nvSpPr>
        <p:spPr>
          <a:xfrm>
            <a:off x="7385679" y="4889431"/>
            <a:ext cx="105120" cy="105120"/>
          </a:xfrm>
          <a:custGeom>
            <a:rect b="b" l="l" r="r" t="t"/>
            <a:pathLst>
              <a:path extrusionOk="0" h="3516" w="3516">
                <a:moveTo>
                  <a:pt x="1774" y="0"/>
                </a:moveTo>
                <a:cubicBezTo>
                  <a:pt x="1489" y="0"/>
                  <a:pt x="1236" y="254"/>
                  <a:pt x="1236" y="507"/>
                </a:cubicBezTo>
                <a:lnTo>
                  <a:pt x="1236" y="1236"/>
                </a:lnTo>
                <a:lnTo>
                  <a:pt x="539" y="1236"/>
                </a:lnTo>
                <a:cubicBezTo>
                  <a:pt x="254" y="1236"/>
                  <a:pt x="1" y="1489"/>
                  <a:pt x="1" y="1742"/>
                </a:cubicBezTo>
                <a:cubicBezTo>
                  <a:pt x="1" y="2027"/>
                  <a:pt x="254" y="2281"/>
                  <a:pt x="539" y="2281"/>
                </a:cubicBezTo>
                <a:lnTo>
                  <a:pt x="1236" y="2281"/>
                </a:lnTo>
                <a:lnTo>
                  <a:pt x="1236" y="2977"/>
                </a:lnTo>
                <a:cubicBezTo>
                  <a:pt x="1236" y="3262"/>
                  <a:pt x="1489" y="3516"/>
                  <a:pt x="1774" y="3516"/>
                </a:cubicBezTo>
                <a:cubicBezTo>
                  <a:pt x="2027" y="3516"/>
                  <a:pt x="2281" y="3262"/>
                  <a:pt x="2281" y="2977"/>
                </a:cubicBezTo>
                <a:lnTo>
                  <a:pt x="2281" y="2281"/>
                </a:lnTo>
                <a:lnTo>
                  <a:pt x="3009" y="2281"/>
                </a:lnTo>
                <a:cubicBezTo>
                  <a:pt x="3263" y="2281"/>
                  <a:pt x="3516" y="2027"/>
                  <a:pt x="3516" y="1742"/>
                </a:cubicBezTo>
                <a:cubicBezTo>
                  <a:pt x="3516" y="1489"/>
                  <a:pt x="3294" y="1236"/>
                  <a:pt x="3009" y="1236"/>
                </a:cubicBezTo>
                <a:lnTo>
                  <a:pt x="2281" y="1236"/>
                </a:lnTo>
                <a:lnTo>
                  <a:pt x="2281" y="507"/>
                </a:lnTo>
                <a:cubicBezTo>
                  <a:pt x="2281" y="254"/>
                  <a:pt x="2027" y="0"/>
                  <a:pt x="1774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2" name="Google Shape;1272;p26"/>
          <p:cNvSpPr/>
          <p:nvPr/>
        </p:nvSpPr>
        <p:spPr>
          <a:xfrm>
            <a:off x="8592642" y="1477601"/>
            <a:ext cx="392016" cy="329530"/>
          </a:xfrm>
          <a:custGeom>
            <a:rect b="b" l="l" r="r" t="t"/>
            <a:pathLst>
              <a:path extrusionOk="0" h="11022" w="13112">
                <a:moveTo>
                  <a:pt x="8900" y="950"/>
                </a:moveTo>
                <a:cubicBezTo>
                  <a:pt x="9406" y="950"/>
                  <a:pt x="9881" y="1077"/>
                  <a:pt x="10293" y="1362"/>
                </a:cubicBezTo>
                <a:cubicBezTo>
                  <a:pt x="11623" y="2217"/>
                  <a:pt x="12098" y="4149"/>
                  <a:pt x="11307" y="5669"/>
                </a:cubicBezTo>
                <a:cubicBezTo>
                  <a:pt x="10863" y="6524"/>
                  <a:pt x="9153" y="8171"/>
                  <a:pt x="6778" y="10008"/>
                </a:cubicBezTo>
                <a:cubicBezTo>
                  <a:pt x="6715" y="10055"/>
                  <a:pt x="6635" y="10079"/>
                  <a:pt x="6556" y="10079"/>
                </a:cubicBezTo>
                <a:cubicBezTo>
                  <a:pt x="6477" y="10079"/>
                  <a:pt x="6398" y="10055"/>
                  <a:pt x="6335" y="10008"/>
                </a:cubicBezTo>
                <a:cubicBezTo>
                  <a:pt x="3928" y="8171"/>
                  <a:pt x="2249" y="6524"/>
                  <a:pt x="1806" y="5669"/>
                </a:cubicBezTo>
                <a:cubicBezTo>
                  <a:pt x="1014" y="4149"/>
                  <a:pt x="1489" y="2217"/>
                  <a:pt x="2819" y="1362"/>
                </a:cubicBezTo>
                <a:cubicBezTo>
                  <a:pt x="3231" y="1077"/>
                  <a:pt x="3706" y="950"/>
                  <a:pt x="4181" y="950"/>
                </a:cubicBezTo>
                <a:cubicBezTo>
                  <a:pt x="4941" y="950"/>
                  <a:pt x="5669" y="1299"/>
                  <a:pt x="6176" y="1932"/>
                </a:cubicBezTo>
                <a:lnTo>
                  <a:pt x="6556" y="2344"/>
                </a:lnTo>
                <a:lnTo>
                  <a:pt x="6905" y="1932"/>
                </a:lnTo>
                <a:cubicBezTo>
                  <a:pt x="7411" y="1299"/>
                  <a:pt x="8140" y="950"/>
                  <a:pt x="8900" y="950"/>
                </a:cubicBezTo>
                <a:close/>
                <a:moveTo>
                  <a:pt x="4181" y="0"/>
                </a:moveTo>
                <a:cubicBezTo>
                  <a:pt x="3516" y="0"/>
                  <a:pt x="2883" y="190"/>
                  <a:pt x="2313" y="570"/>
                </a:cubicBezTo>
                <a:cubicBezTo>
                  <a:pt x="602" y="1679"/>
                  <a:pt x="1" y="4149"/>
                  <a:pt x="982" y="6081"/>
                </a:cubicBezTo>
                <a:cubicBezTo>
                  <a:pt x="1679" y="7442"/>
                  <a:pt x="4276" y="9596"/>
                  <a:pt x="5765" y="10736"/>
                </a:cubicBezTo>
                <a:cubicBezTo>
                  <a:pt x="6018" y="10926"/>
                  <a:pt x="6271" y="11021"/>
                  <a:pt x="6556" y="11021"/>
                </a:cubicBezTo>
                <a:cubicBezTo>
                  <a:pt x="6841" y="11021"/>
                  <a:pt x="7126" y="10926"/>
                  <a:pt x="7348" y="10736"/>
                </a:cubicBezTo>
                <a:cubicBezTo>
                  <a:pt x="8836" y="9596"/>
                  <a:pt x="11433" y="7442"/>
                  <a:pt x="12130" y="6081"/>
                </a:cubicBezTo>
                <a:cubicBezTo>
                  <a:pt x="13112" y="4149"/>
                  <a:pt x="12510" y="1679"/>
                  <a:pt x="10800" y="570"/>
                </a:cubicBezTo>
                <a:cubicBezTo>
                  <a:pt x="10230" y="190"/>
                  <a:pt x="9596" y="0"/>
                  <a:pt x="8931" y="0"/>
                </a:cubicBezTo>
                <a:cubicBezTo>
                  <a:pt x="8045" y="0"/>
                  <a:pt x="7221" y="349"/>
                  <a:pt x="6556" y="950"/>
                </a:cubicBezTo>
                <a:cubicBezTo>
                  <a:pt x="5891" y="349"/>
                  <a:pt x="5068" y="0"/>
                  <a:pt x="4181" y="0"/>
                </a:cubicBez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3" name="Google Shape;1273;p26"/>
          <p:cNvSpPr/>
          <p:nvPr/>
        </p:nvSpPr>
        <p:spPr>
          <a:xfrm>
            <a:off x="2559399" y="981577"/>
            <a:ext cx="389176" cy="336885"/>
          </a:xfrm>
          <a:custGeom>
            <a:rect b="b" l="l" r="r" t="t"/>
            <a:pathLst>
              <a:path extrusionOk="0" h="11268" w="13017">
                <a:moveTo>
                  <a:pt x="4274" y="927"/>
                </a:moveTo>
                <a:cubicBezTo>
                  <a:pt x="4392" y="927"/>
                  <a:pt x="4509" y="935"/>
                  <a:pt x="4624" y="950"/>
                </a:cubicBezTo>
                <a:cubicBezTo>
                  <a:pt x="5384" y="1077"/>
                  <a:pt x="6049" y="1520"/>
                  <a:pt x="6461" y="2217"/>
                </a:cubicBezTo>
                <a:lnTo>
                  <a:pt x="6746" y="2692"/>
                </a:lnTo>
                <a:lnTo>
                  <a:pt x="7158" y="2312"/>
                </a:lnTo>
                <a:cubicBezTo>
                  <a:pt x="7704" y="1848"/>
                  <a:pt x="8344" y="1596"/>
                  <a:pt x="8997" y="1596"/>
                </a:cubicBezTo>
                <a:cubicBezTo>
                  <a:pt x="9101" y="1596"/>
                  <a:pt x="9206" y="1602"/>
                  <a:pt x="9311" y="1615"/>
                </a:cubicBezTo>
                <a:cubicBezTo>
                  <a:pt x="9786" y="1679"/>
                  <a:pt x="10230" y="1900"/>
                  <a:pt x="10610" y="2217"/>
                </a:cubicBezTo>
                <a:cubicBezTo>
                  <a:pt x="11813" y="3262"/>
                  <a:pt x="11971" y="5257"/>
                  <a:pt x="10990" y="6619"/>
                </a:cubicBezTo>
                <a:cubicBezTo>
                  <a:pt x="10451" y="7442"/>
                  <a:pt x="8519" y="8804"/>
                  <a:pt x="5891" y="10293"/>
                </a:cubicBezTo>
                <a:cubicBezTo>
                  <a:pt x="5841" y="10330"/>
                  <a:pt x="5781" y="10348"/>
                  <a:pt x="5721" y="10348"/>
                </a:cubicBezTo>
                <a:cubicBezTo>
                  <a:pt x="5629" y="10348"/>
                  <a:pt x="5537" y="10306"/>
                  <a:pt x="5479" y="10229"/>
                </a:cubicBezTo>
                <a:cubicBezTo>
                  <a:pt x="3357" y="8076"/>
                  <a:pt x="1901" y="6207"/>
                  <a:pt x="1584" y="5289"/>
                </a:cubicBezTo>
                <a:cubicBezTo>
                  <a:pt x="1014" y="3674"/>
                  <a:pt x="1742" y="1837"/>
                  <a:pt x="3199" y="1172"/>
                </a:cubicBezTo>
                <a:cubicBezTo>
                  <a:pt x="3535" y="1004"/>
                  <a:pt x="3907" y="927"/>
                  <a:pt x="4274" y="927"/>
                </a:cubicBezTo>
                <a:close/>
                <a:moveTo>
                  <a:pt x="4310" y="1"/>
                </a:moveTo>
                <a:cubicBezTo>
                  <a:pt x="3794" y="1"/>
                  <a:pt x="3288" y="127"/>
                  <a:pt x="2819" y="349"/>
                </a:cubicBezTo>
                <a:cubicBezTo>
                  <a:pt x="950" y="1204"/>
                  <a:pt x="0" y="3547"/>
                  <a:pt x="697" y="5606"/>
                </a:cubicBezTo>
                <a:cubicBezTo>
                  <a:pt x="1204" y="7062"/>
                  <a:pt x="3484" y="9533"/>
                  <a:pt x="4814" y="10894"/>
                </a:cubicBezTo>
                <a:cubicBezTo>
                  <a:pt x="5004" y="11084"/>
                  <a:pt x="5257" y="11211"/>
                  <a:pt x="5542" y="11243"/>
                </a:cubicBezTo>
                <a:cubicBezTo>
                  <a:pt x="5619" y="11260"/>
                  <a:pt x="5695" y="11268"/>
                  <a:pt x="5770" y="11268"/>
                </a:cubicBezTo>
                <a:cubicBezTo>
                  <a:pt x="5976" y="11268"/>
                  <a:pt x="6172" y="11209"/>
                  <a:pt x="6334" y="11116"/>
                </a:cubicBezTo>
                <a:cubicBezTo>
                  <a:pt x="7981" y="10166"/>
                  <a:pt x="10863" y="8424"/>
                  <a:pt x="11750" y="7157"/>
                </a:cubicBezTo>
                <a:cubicBezTo>
                  <a:pt x="13016" y="5416"/>
                  <a:pt x="12763" y="2882"/>
                  <a:pt x="11211" y="1520"/>
                </a:cubicBezTo>
                <a:cubicBezTo>
                  <a:pt x="10705" y="1109"/>
                  <a:pt x="10071" y="824"/>
                  <a:pt x="9438" y="729"/>
                </a:cubicBezTo>
                <a:cubicBezTo>
                  <a:pt x="9278" y="705"/>
                  <a:pt x="9118" y="694"/>
                  <a:pt x="8957" y="694"/>
                </a:cubicBezTo>
                <a:cubicBezTo>
                  <a:pt x="8257" y="694"/>
                  <a:pt x="7560" y="912"/>
                  <a:pt x="6968" y="1299"/>
                </a:cubicBezTo>
                <a:cubicBezTo>
                  <a:pt x="6398" y="634"/>
                  <a:pt x="5606" y="159"/>
                  <a:pt x="4751" y="32"/>
                </a:cubicBezTo>
                <a:cubicBezTo>
                  <a:pt x="4604" y="11"/>
                  <a:pt x="4456" y="1"/>
                  <a:pt x="4310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74" name="Google Shape;1274;p26"/>
          <p:cNvGrpSpPr/>
          <p:nvPr/>
        </p:nvGrpSpPr>
        <p:grpSpPr>
          <a:xfrm>
            <a:off x="5126212" y="1853834"/>
            <a:ext cx="519828" cy="479107"/>
            <a:chOff x="474375" y="2162421"/>
            <a:chExt cx="519828" cy="479107"/>
          </a:xfrm>
        </p:grpSpPr>
        <p:sp>
          <p:nvSpPr>
            <p:cNvPr id="1275" name="Google Shape;1275;p26"/>
            <p:cNvSpPr/>
            <p:nvPr/>
          </p:nvSpPr>
          <p:spPr>
            <a:xfrm>
              <a:off x="474375" y="2162421"/>
              <a:ext cx="519828" cy="479107"/>
            </a:xfrm>
            <a:custGeom>
              <a:rect b="b" l="l" r="r" t="t"/>
              <a:pathLst>
                <a:path extrusionOk="0" h="16025" w="17387">
                  <a:moveTo>
                    <a:pt x="2280" y="0"/>
                  </a:moveTo>
                  <a:cubicBezTo>
                    <a:pt x="1014" y="0"/>
                    <a:pt x="0" y="1013"/>
                    <a:pt x="0" y="2249"/>
                  </a:cubicBezTo>
                  <a:lnTo>
                    <a:pt x="0" y="11496"/>
                  </a:lnTo>
                  <a:cubicBezTo>
                    <a:pt x="0" y="12731"/>
                    <a:pt x="1014" y="13776"/>
                    <a:pt x="2280" y="13776"/>
                  </a:cubicBezTo>
                  <a:lnTo>
                    <a:pt x="6777" y="13776"/>
                  </a:lnTo>
                  <a:cubicBezTo>
                    <a:pt x="7031" y="13776"/>
                    <a:pt x="7221" y="13871"/>
                    <a:pt x="7347" y="14093"/>
                  </a:cubicBezTo>
                  <a:lnTo>
                    <a:pt x="8361" y="15834"/>
                  </a:lnTo>
                  <a:cubicBezTo>
                    <a:pt x="8440" y="15961"/>
                    <a:pt x="8575" y="16024"/>
                    <a:pt x="8709" y="16024"/>
                  </a:cubicBezTo>
                  <a:cubicBezTo>
                    <a:pt x="8844" y="16024"/>
                    <a:pt x="8978" y="15961"/>
                    <a:pt x="9057" y="15834"/>
                  </a:cubicBezTo>
                  <a:lnTo>
                    <a:pt x="10071" y="14093"/>
                  </a:lnTo>
                  <a:cubicBezTo>
                    <a:pt x="10166" y="13903"/>
                    <a:pt x="10388" y="13776"/>
                    <a:pt x="10609" y="13776"/>
                  </a:cubicBezTo>
                  <a:lnTo>
                    <a:pt x="15138" y="13776"/>
                  </a:lnTo>
                  <a:cubicBezTo>
                    <a:pt x="16373" y="13776"/>
                    <a:pt x="17386" y="12731"/>
                    <a:pt x="17386" y="11496"/>
                  </a:cubicBezTo>
                  <a:lnTo>
                    <a:pt x="17386" y="2249"/>
                  </a:lnTo>
                  <a:cubicBezTo>
                    <a:pt x="17386" y="1013"/>
                    <a:pt x="16373" y="0"/>
                    <a:pt x="15138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6" name="Google Shape;1276;p26"/>
            <p:cNvSpPr/>
            <p:nvPr/>
          </p:nvSpPr>
          <p:spPr>
            <a:xfrm>
              <a:off x="612600" y="2282647"/>
              <a:ext cx="245279" cy="203602"/>
            </a:xfrm>
            <a:custGeom>
              <a:rect b="b" l="l" r="r" t="t"/>
              <a:pathLst>
                <a:path extrusionOk="0" h="6810" w="8204">
                  <a:moveTo>
                    <a:pt x="2503" y="1"/>
                  </a:moveTo>
                  <a:cubicBezTo>
                    <a:pt x="2123" y="1"/>
                    <a:pt x="1743" y="96"/>
                    <a:pt x="1426" y="318"/>
                  </a:cubicBezTo>
                  <a:cubicBezTo>
                    <a:pt x="381" y="983"/>
                    <a:pt x="1" y="2471"/>
                    <a:pt x="603" y="3643"/>
                  </a:cubicBezTo>
                  <a:cubicBezTo>
                    <a:pt x="1078" y="4561"/>
                    <a:pt x="2978" y="6081"/>
                    <a:pt x="3769" y="6683"/>
                  </a:cubicBezTo>
                  <a:cubicBezTo>
                    <a:pt x="3864" y="6778"/>
                    <a:pt x="3991" y="6810"/>
                    <a:pt x="4118" y="6810"/>
                  </a:cubicBezTo>
                  <a:cubicBezTo>
                    <a:pt x="4244" y="6810"/>
                    <a:pt x="4339" y="6778"/>
                    <a:pt x="4434" y="6683"/>
                  </a:cubicBezTo>
                  <a:cubicBezTo>
                    <a:pt x="5258" y="6081"/>
                    <a:pt x="7158" y="4561"/>
                    <a:pt x="7601" y="3643"/>
                  </a:cubicBezTo>
                  <a:cubicBezTo>
                    <a:pt x="8203" y="2471"/>
                    <a:pt x="7855" y="983"/>
                    <a:pt x="6810" y="318"/>
                  </a:cubicBezTo>
                  <a:cubicBezTo>
                    <a:pt x="6493" y="96"/>
                    <a:pt x="6113" y="1"/>
                    <a:pt x="5701" y="1"/>
                  </a:cubicBezTo>
                  <a:cubicBezTo>
                    <a:pt x="5100" y="1"/>
                    <a:pt x="4530" y="254"/>
                    <a:pt x="4118" y="761"/>
                  </a:cubicBezTo>
                  <a:cubicBezTo>
                    <a:pt x="3706" y="254"/>
                    <a:pt x="3136" y="1"/>
                    <a:pt x="25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77" name="Google Shape;1277;p26"/>
          <p:cNvSpPr/>
          <p:nvPr/>
        </p:nvSpPr>
        <p:spPr>
          <a:xfrm>
            <a:off x="7739807" y="1098120"/>
            <a:ext cx="661871" cy="28433"/>
          </a:xfrm>
          <a:custGeom>
            <a:rect b="b" l="l" r="r" t="t"/>
            <a:pathLst>
              <a:path extrusionOk="0" h="951" w="22138">
                <a:moveTo>
                  <a:pt x="444" y="0"/>
                </a:moveTo>
                <a:cubicBezTo>
                  <a:pt x="191" y="0"/>
                  <a:pt x="1" y="222"/>
                  <a:pt x="1" y="475"/>
                </a:cubicBezTo>
                <a:cubicBezTo>
                  <a:pt x="1" y="729"/>
                  <a:pt x="223" y="950"/>
                  <a:pt x="444" y="950"/>
                </a:cubicBezTo>
                <a:lnTo>
                  <a:pt x="21663" y="950"/>
                </a:lnTo>
                <a:cubicBezTo>
                  <a:pt x="21916" y="950"/>
                  <a:pt x="22138" y="729"/>
                  <a:pt x="22138" y="475"/>
                </a:cubicBezTo>
                <a:cubicBezTo>
                  <a:pt x="22138" y="222"/>
                  <a:pt x="21916" y="0"/>
                  <a:pt x="21663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8" name="Google Shape;1278;p26"/>
          <p:cNvSpPr/>
          <p:nvPr/>
        </p:nvSpPr>
        <p:spPr>
          <a:xfrm>
            <a:off x="8905761" y="2899491"/>
            <a:ext cx="386335" cy="27476"/>
          </a:xfrm>
          <a:custGeom>
            <a:rect b="b" l="l" r="r" t="t"/>
            <a:pathLst>
              <a:path extrusionOk="0" h="919" w="12922">
                <a:moveTo>
                  <a:pt x="476" y="0"/>
                </a:moveTo>
                <a:cubicBezTo>
                  <a:pt x="222" y="0"/>
                  <a:pt x="1" y="190"/>
                  <a:pt x="1" y="444"/>
                </a:cubicBezTo>
                <a:cubicBezTo>
                  <a:pt x="1" y="697"/>
                  <a:pt x="222" y="919"/>
                  <a:pt x="476" y="919"/>
                </a:cubicBezTo>
                <a:lnTo>
                  <a:pt x="12478" y="919"/>
                </a:lnTo>
                <a:cubicBezTo>
                  <a:pt x="12732" y="919"/>
                  <a:pt x="12922" y="697"/>
                  <a:pt x="12922" y="444"/>
                </a:cubicBezTo>
                <a:cubicBezTo>
                  <a:pt x="12922" y="190"/>
                  <a:pt x="12700" y="0"/>
                  <a:pt x="12478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9" name="Google Shape;1279;p26"/>
          <p:cNvSpPr/>
          <p:nvPr/>
        </p:nvSpPr>
        <p:spPr>
          <a:xfrm>
            <a:off x="6164225" y="4768541"/>
            <a:ext cx="341818" cy="285013"/>
          </a:xfrm>
          <a:custGeom>
            <a:rect b="b" l="l" r="r" t="t"/>
            <a:pathLst>
              <a:path extrusionOk="0" h="9533" w="11433">
                <a:moveTo>
                  <a:pt x="3484" y="0"/>
                </a:moveTo>
                <a:cubicBezTo>
                  <a:pt x="2946" y="0"/>
                  <a:pt x="2407" y="159"/>
                  <a:pt x="1932" y="475"/>
                </a:cubicBezTo>
                <a:cubicBezTo>
                  <a:pt x="507" y="1425"/>
                  <a:pt x="0" y="3484"/>
                  <a:pt x="824" y="5099"/>
                </a:cubicBezTo>
                <a:cubicBezTo>
                  <a:pt x="1489" y="6366"/>
                  <a:pt x="4149" y="8488"/>
                  <a:pt x="5257" y="9374"/>
                </a:cubicBezTo>
                <a:cubicBezTo>
                  <a:pt x="5384" y="9469"/>
                  <a:pt x="5543" y="9533"/>
                  <a:pt x="5701" y="9533"/>
                </a:cubicBezTo>
                <a:cubicBezTo>
                  <a:pt x="5891" y="9533"/>
                  <a:pt x="6049" y="9469"/>
                  <a:pt x="6176" y="9374"/>
                </a:cubicBezTo>
                <a:cubicBezTo>
                  <a:pt x="7284" y="8488"/>
                  <a:pt x="9945" y="6366"/>
                  <a:pt x="10578" y="5099"/>
                </a:cubicBezTo>
                <a:cubicBezTo>
                  <a:pt x="11433" y="3484"/>
                  <a:pt x="10926" y="1425"/>
                  <a:pt x="9469" y="475"/>
                </a:cubicBezTo>
                <a:cubicBezTo>
                  <a:pt x="9026" y="159"/>
                  <a:pt x="8488" y="0"/>
                  <a:pt x="7949" y="0"/>
                </a:cubicBezTo>
                <a:cubicBezTo>
                  <a:pt x="7094" y="0"/>
                  <a:pt x="6271" y="412"/>
                  <a:pt x="5701" y="1109"/>
                </a:cubicBezTo>
                <a:cubicBezTo>
                  <a:pt x="5131" y="412"/>
                  <a:pt x="4339" y="0"/>
                  <a:pt x="3484" y="0"/>
                </a:cubicBezTo>
                <a:close/>
              </a:path>
            </a:pathLst>
          </a:custGeom>
          <a:solidFill>
            <a:srgbClr val="F28D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0" name="Google Shape;1280;p26"/>
          <p:cNvSpPr/>
          <p:nvPr/>
        </p:nvSpPr>
        <p:spPr>
          <a:xfrm>
            <a:off x="1501708" y="200470"/>
            <a:ext cx="104163" cy="104193"/>
          </a:xfrm>
          <a:custGeom>
            <a:rect b="b" l="l" r="r" t="t"/>
            <a:pathLst>
              <a:path extrusionOk="0" h="3485" w="3484">
                <a:moveTo>
                  <a:pt x="1742" y="1"/>
                </a:moveTo>
                <a:cubicBezTo>
                  <a:pt x="1457" y="1"/>
                  <a:pt x="1235" y="222"/>
                  <a:pt x="1235" y="507"/>
                </a:cubicBezTo>
                <a:lnTo>
                  <a:pt x="1235" y="1236"/>
                </a:lnTo>
                <a:lnTo>
                  <a:pt x="507" y="1236"/>
                </a:lnTo>
                <a:cubicBezTo>
                  <a:pt x="222" y="1236"/>
                  <a:pt x="0" y="1457"/>
                  <a:pt x="0" y="1742"/>
                </a:cubicBezTo>
                <a:cubicBezTo>
                  <a:pt x="0" y="2027"/>
                  <a:pt x="222" y="2249"/>
                  <a:pt x="507" y="2249"/>
                </a:cubicBezTo>
                <a:lnTo>
                  <a:pt x="1235" y="2249"/>
                </a:lnTo>
                <a:lnTo>
                  <a:pt x="1235" y="2977"/>
                </a:lnTo>
                <a:cubicBezTo>
                  <a:pt x="1235" y="3262"/>
                  <a:pt x="1457" y="3484"/>
                  <a:pt x="1742" y="3484"/>
                </a:cubicBezTo>
                <a:cubicBezTo>
                  <a:pt x="2027" y="3484"/>
                  <a:pt x="2249" y="3262"/>
                  <a:pt x="2249" y="2977"/>
                </a:cubicBezTo>
                <a:lnTo>
                  <a:pt x="2249" y="2249"/>
                </a:lnTo>
                <a:lnTo>
                  <a:pt x="2977" y="2249"/>
                </a:lnTo>
                <a:cubicBezTo>
                  <a:pt x="3262" y="2249"/>
                  <a:pt x="3484" y="2027"/>
                  <a:pt x="3484" y="1742"/>
                </a:cubicBezTo>
                <a:cubicBezTo>
                  <a:pt x="3484" y="1457"/>
                  <a:pt x="3262" y="1236"/>
                  <a:pt x="2977" y="1236"/>
                </a:cubicBezTo>
                <a:lnTo>
                  <a:pt x="2249" y="1236"/>
                </a:lnTo>
                <a:lnTo>
                  <a:pt x="2249" y="507"/>
                </a:lnTo>
                <a:cubicBezTo>
                  <a:pt x="2249" y="222"/>
                  <a:pt x="2027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1" name="Google Shape;1281;p26"/>
          <p:cNvSpPr txBox="1"/>
          <p:nvPr/>
        </p:nvSpPr>
        <p:spPr>
          <a:xfrm>
            <a:off x="76800" y="4456525"/>
            <a:ext cx="8990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Kemp Simon, DIGITAL 2022: COLOMBIA, Data Reportal. </a:t>
            </a:r>
            <a:r>
              <a:rPr b="0" i="0" lang="en" sz="1300" u="none" cap="none" strike="noStrike">
                <a:solidFill>
                  <a:schemeClr val="dk1"/>
                </a:solidFill>
                <a:uFill>
                  <a:noFill/>
                </a:uFill>
                <a:latin typeface="Hind Vadodara Light"/>
                <a:ea typeface="Hind Vadodara Light"/>
                <a:cs typeface="Hind Vadodara Light"/>
                <a:sym typeface="Hind Vadodara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https://datareportal.com/reports/digital-2022-colombia</a:t>
            </a:r>
            <a:endParaRPr b="0" i="0" sz="1300" u="none" cap="none" strike="noStrike">
              <a:solidFill>
                <a:schemeClr val="dk1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Elogia y Epsilon Technologies, Estudio de redes sociales 2022. https://iabspain.es/estudio/estudio-de-redes-sociales-2022</a:t>
            </a:r>
            <a:endParaRPr b="0" i="0" sz="1300" u="none" cap="none" strike="noStrike">
              <a:solidFill>
                <a:schemeClr val="dk1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sp>
        <p:nvSpPr>
          <p:cNvPr id="1282" name="Google Shape;1282;p26"/>
          <p:cNvSpPr txBox="1"/>
          <p:nvPr>
            <p:ph idx="1" type="subTitle"/>
          </p:nvPr>
        </p:nvSpPr>
        <p:spPr>
          <a:xfrm>
            <a:off x="2637600" y="708175"/>
            <a:ext cx="33366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200"/>
              <a:buNone/>
            </a:pPr>
            <a:r>
              <a:rPr lang="en" sz="1800"/>
              <a:t>¿Cómo definirías esta red social en una palabra?</a:t>
            </a:r>
            <a:endParaRPr sz="1800"/>
          </a:p>
        </p:txBody>
      </p:sp>
      <p:pic>
        <p:nvPicPr>
          <p:cNvPr id="1283" name="Google Shape;1283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4" name="Google Shape;1284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02446" y="1491974"/>
            <a:ext cx="2249975" cy="263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5" name="Google Shape;1285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35648" y="2372164"/>
            <a:ext cx="3340426" cy="1579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9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27"/>
          <p:cNvSpPr txBox="1"/>
          <p:nvPr>
            <p:ph idx="1" type="subTitle"/>
          </p:nvPr>
        </p:nvSpPr>
        <p:spPr>
          <a:xfrm>
            <a:off x="5951126" y="1631413"/>
            <a:ext cx="2673600" cy="10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/>
              <a:t>● </a:t>
            </a:r>
            <a:r>
              <a:rPr b="1" lang="en" sz="1300"/>
              <a:t>Entretenerse, interactuar e informarse</a:t>
            </a:r>
            <a:r>
              <a:rPr lang="en" sz="1300"/>
              <a:t> son los tres motivos principales para usar las redes sociales.</a:t>
            </a:r>
            <a:endParaRPr sz="13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/>
              <a:t>● Las mujeres usan más las redes para </a:t>
            </a:r>
            <a:r>
              <a:rPr b="1" lang="en" sz="1300"/>
              <a:t>inspirarse y seguir tendencias</a:t>
            </a:r>
            <a:r>
              <a:rPr lang="en" sz="1300"/>
              <a:t>.</a:t>
            </a:r>
            <a:endParaRPr sz="13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/>
              <a:t>● Por tramos de edad, los usuarios de</a:t>
            </a:r>
            <a:r>
              <a:rPr b="1" lang="en" sz="1300"/>
              <a:t> 18 a 40 años</a:t>
            </a:r>
            <a:r>
              <a:rPr lang="en" sz="1300"/>
              <a:t> destacan en la mayoría de usos, especialmente por el uso de redes para inspirarse, informarse y seguir tendencias</a:t>
            </a:r>
            <a:endParaRPr sz="13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/>
          </a:p>
        </p:txBody>
      </p:sp>
      <p:grpSp>
        <p:nvGrpSpPr>
          <p:cNvPr id="1291" name="Google Shape;1291;p27"/>
          <p:cNvGrpSpPr/>
          <p:nvPr/>
        </p:nvGrpSpPr>
        <p:grpSpPr>
          <a:xfrm>
            <a:off x="5492709" y="4007884"/>
            <a:ext cx="416622" cy="415695"/>
            <a:chOff x="8081647" y="2947372"/>
            <a:chExt cx="416622" cy="415695"/>
          </a:xfrm>
        </p:grpSpPr>
        <p:sp>
          <p:nvSpPr>
            <p:cNvPr id="1292" name="Google Shape;1292;p27"/>
            <p:cNvSpPr/>
            <p:nvPr/>
          </p:nvSpPr>
          <p:spPr>
            <a:xfrm>
              <a:off x="8081647" y="2947372"/>
              <a:ext cx="416622" cy="415695"/>
            </a:xfrm>
            <a:custGeom>
              <a:rect b="b" l="l" r="r" t="t"/>
              <a:pathLst>
                <a:path extrusionOk="0" h="13904" w="13935">
                  <a:moveTo>
                    <a:pt x="6968" y="1"/>
                  </a:moveTo>
                  <a:cubicBezTo>
                    <a:pt x="3104" y="1"/>
                    <a:pt x="0" y="3104"/>
                    <a:pt x="0" y="6968"/>
                  </a:cubicBezTo>
                  <a:cubicBezTo>
                    <a:pt x="0" y="10800"/>
                    <a:pt x="3104" y="13903"/>
                    <a:pt x="6968" y="13903"/>
                  </a:cubicBezTo>
                  <a:cubicBezTo>
                    <a:pt x="10800" y="13903"/>
                    <a:pt x="13935" y="10800"/>
                    <a:pt x="13935" y="6968"/>
                  </a:cubicBezTo>
                  <a:cubicBezTo>
                    <a:pt x="13935" y="3104"/>
                    <a:pt x="10800" y="1"/>
                    <a:pt x="6968" y="1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27"/>
            <p:cNvSpPr/>
            <p:nvPr/>
          </p:nvSpPr>
          <p:spPr>
            <a:xfrm>
              <a:off x="8342998" y="3178166"/>
              <a:ext cx="71963" cy="63502"/>
            </a:xfrm>
            <a:custGeom>
              <a:rect b="b" l="l" r="r" t="t"/>
              <a:pathLst>
                <a:path extrusionOk="0" h="2124" w="2407">
                  <a:moveTo>
                    <a:pt x="1259" y="0"/>
                  </a:moveTo>
                  <a:cubicBezTo>
                    <a:pt x="992" y="0"/>
                    <a:pt x="720" y="96"/>
                    <a:pt x="507" y="294"/>
                  </a:cubicBezTo>
                  <a:cubicBezTo>
                    <a:pt x="63" y="674"/>
                    <a:pt x="0" y="1371"/>
                    <a:pt x="380" y="1782"/>
                  </a:cubicBezTo>
                  <a:cubicBezTo>
                    <a:pt x="577" y="2012"/>
                    <a:pt x="852" y="2123"/>
                    <a:pt x="1132" y="2123"/>
                  </a:cubicBezTo>
                  <a:cubicBezTo>
                    <a:pt x="1391" y="2123"/>
                    <a:pt x="1655" y="2028"/>
                    <a:pt x="1869" y="1846"/>
                  </a:cubicBezTo>
                  <a:cubicBezTo>
                    <a:pt x="2344" y="1434"/>
                    <a:pt x="2407" y="769"/>
                    <a:pt x="2027" y="325"/>
                  </a:cubicBezTo>
                  <a:cubicBezTo>
                    <a:pt x="1830" y="112"/>
                    <a:pt x="1547" y="0"/>
                    <a:pt x="1259" y="0"/>
                  </a:cubicBezTo>
                  <a:close/>
                </a:path>
              </a:pathLst>
            </a:custGeom>
            <a:solidFill>
              <a:srgbClr val="02000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p27"/>
            <p:cNvSpPr/>
            <p:nvPr/>
          </p:nvSpPr>
          <p:spPr>
            <a:xfrm>
              <a:off x="8210424" y="3028549"/>
              <a:ext cx="71993" cy="63502"/>
            </a:xfrm>
            <a:custGeom>
              <a:rect b="b" l="l" r="r" t="t"/>
              <a:pathLst>
                <a:path extrusionOk="0" h="2124" w="2408">
                  <a:moveTo>
                    <a:pt x="1259" y="1"/>
                  </a:moveTo>
                  <a:cubicBezTo>
                    <a:pt x="992" y="1"/>
                    <a:pt x="720" y="96"/>
                    <a:pt x="507" y="294"/>
                  </a:cubicBezTo>
                  <a:cubicBezTo>
                    <a:pt x="64" y="674"/>
                    <a:pt x="0" y="1371"/>
                    <a:pt x="380" y="1783"/>
                  </a:cubicBezTo>
                  <a:cubicBezTo>
                    <a:pt x="578" y="2013"/>
                    <a:pt x="852" y="2123"/>
                    <a:pt x="1137" y="2123"/>
                  </a:cubicBezTo>
                  <a:cubicBezTo>
                    <a:pt x="1400" y="2123"/>
                    <a:pt x="1672" y="2029"/>
                    <a:pt x="1901" y="1846"/>
                  </a:cubicBezTo>
                  <a:cubicBezTo>
                    <a:pt x="2344" y="1434"/>
                    <a:pt x="2407" y="769"/>
                    <a:pt x="2027" y="326"/>
                  </a:cubicBezTo>
                  <a:cubicBezTo>
                    <a:pt x="1830" y="112"/>
                    <a:pt x="1547" y="1"/>
                    <a:pt x="1259" y="1"/>
                  </a:cubicBezTo>
                  <a:close/>
                </a:path>
              </a:pathLst>
            </a:custGeom>
            <a:solidFill>
              <a:srgbClr val="02000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5" name="Google Shape;1295;p27"/>
            <p:cNvSpPr/>
            <p:nvPr/>
          </p:nvSpPr>
          <p:spPr>
            <a:xfrm>
              <a:off x="8180136" y="3112985"/>
              <a:ext cx="145840" cy="148740"/>
            </a:xfrm>
            <a:custGeom>
              <a:rect b="b" l="l" r="r" t="t"/>
              <a:pathLst>
                <a:path extrusionOk="0" h="4975" w="4878">
                  <a:moveTo>
                    <a:pt x="1137" y="1"/>
                  </a:moveTo>
                  <a:cubicBezTo>
                    <a:pt x="1117" y="1"/>
                    <a:pt x="1097" y="2"/>
                    <a:pt x="1077" y="4"/>
                  </a:cubicBezTo>
                  <a:cubicBezTo>
                    <a:pt x="855" y="4"/>
                    <a:pt x="697" y="130"/>
                    <a:pt x="665" y="194"/>
                  </a:cubicBezTo>
                  <a:cubicBezTo>
                    <a:pt x="158" y="637"/>
                    <a:pt x="0" y="1334"/>
                    <a:pt x="127" y="2094"/>
                  </a:cubicBezTo>
                  <a:cubicBezTo>
                    <a:pt x="1045" y="2157"/>
                    <a:pt x="1932" y="2664"/>
                    <a:pt x="2439" y="3456"/>
                  </a:cubicBezTo>
                  <a:cubicBezTo>
                    <a:pt x="2724" y="3899"/>
                    <a:pt x="2882" y="4437"/>
                    <a:pt x="2977" y="4944"/>
                  </a:cubicBezTo>
                  <a:cubicBezTo>
                    <a:pt x="3099" y="4964"/>
                    <a:pt x="3221" y="4974"/>
                    <a:pt x="3342" y="4974"/>
                  </a:cubicBezTo>
                  <a:cubicBezTo>
                    <a:pt x="3784" y="4974"/>
                    <a:pt x="4205" y="4838"/>
                    <a:pt x="4529" y="4564"/>
                  </a:cubicBezTo>
                  <a:cubicBezTo>
                    <a:pt x="4592" y="4501"/>
                    <a:pt x="4719" y="4374"/>
                    <a:pt x="4782" y="4152"/>
                  </a:cubicBezTo>
                  <a:cubicBezTo>
                    <a:pt x="4877" y="3551"/>
                    <a:pt x="4054" y="3202"/>
                    <a:pt x="3072" y="2094"/>
                  </a:cubicBezTo>
                  <a:cubicBezTo>
                    <a:pt x="2028" y="958"/>
                    <a:pt x="1758" y="1"/>
                    <a:pt x="1137" y="1"/>
                  </a:cubicBezTo>
                  <a:close/>
                </a:path>
              </a:pathLst>
            </a:custGeom>
            <a:solidFill>
              <a:srgbClr val="02000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6" name="Google Shape;1296;p27"/>
            <p:cNvSpPr/>
            <p:nvPr/>
          </p:nvSpPr>
          <p:spPr>
            <a:xfrm>
              <a:off x="8183903" y="3175564"/>
              <a:ext cx="84311" cy="85238"/>
            </a:xfrm>
            <a:custGeom>
              <a:rect b="b" l="l" r="r" t="t"/>
              <a:pathLst>
                <a:path extrusionOk="0" h="2851" w="2820">
                  <a:moveTo>
                    <a:pt x="1" y="1"/>
                  </a:moveTo>
                  <a:lnTo>
                    <a:pt x="1" y="1"/>
                  </a:lnTo>
                  <a:cubicBezTo>
                    <a:pt x="96" y="571"/>
                    <a:pt x="381" y="1172"/>
                    <a:pt x="856" y="1711"/>
                  </a:cubicBezTo>
                  <a:cubicBezTo>
                    <a:pt x="1426" y="2344"/>
                    <a:pt x="2154" y="2756"/>
                    <a:pt x="2819" y="2851"/>
                  </a:cubicBezTo>
                  <a:cubicBezTo>
                    <a:pt x="2724" y="2344"/>
                    <a:pt x="2598" y="1838"/>
                    <a:pt x="2313" y="1363"/>
                  </a:cubicBezTo>
                  <a:cubicBezTo>
                    <a:pt x="1806" y="571"/>
                    <a:pt x="919" y="64"/>
                    <a:pt x="1" y="1"/>
                  </a:cubicBezTo>
                  <a:close/>
                </a:path>
              </a:pathLst>
            </a:custGeom>
            <a:solidFill>
              <a:srgbClr val="FFAC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97" name="Google Shape;1297;p27"/>
          <p:cNvGrpSpPr/>
          <p:nvPr/>
        </p:nvGrpSpPr>
        <p:grpSpPr>
          <a:xfrm>
            <a:off x="509255" y="499689"/>
            <a:ext cx="617381" cy="564099"/>
            <a:chOff x="3978427" y="-570278"/>
            <a:chExt cx="724371" cy="661855"/>
          </a:xfrm>
        </p:grpSpPr>
        <p:sp>
          <p:nvSpPr>
            <p:cNvPr id="1298" name="Google Shape;1298;p27"/>
            <p:cNvSpPr/>
            <p:nvPr/>
          </p:nvSpPr>
          <p:spPr>
            <a:xfrm>
              <a:off x="4204736" y="-570278"/>
              <a:ext cx="498062" cy="480991"/>
            </a:xfrm>
            <a:custGeom>
              <a:rect b="b" l="l" r="r" t="t"/>
              <a:pathLst>
                <a:path extrusionOk="0" h="16088" w="16659">
                  <a:moveTo>
                    <a:pt x="8393" y="0"/>
                  </a:moveTo>
                  <a:cubicBezTo>
                    <a:pt x="5891" y="0"/>
                    <a:pt x="3579" y="1140"/>
                    <a:pt x="2059" y="3104"/>
                  </a:cubicBezTo>
                  <a:cubicBezTo>
                    <a:pt x="508" y="5099"/>
                    <a:pt x="1" y="7664"/>
                    <a:pt x="634" y="10166"/>
                  </a:cubicBezTo>
                  <a:cubicBezTo>
                    <a:pt x="1268" y="12636"/>
                    <a:pt x="3928" y="15233"/>
                    <a:pt x="6430" y="15835"/>
                  </a:cubicBezTo>
                  <a:cubicBezTo>
                    <a:pt x="7095" y="15993"/>
                    <a:pt x="7728" y="16088"/>
                    <a:pt x="8393" y="16088"/>
                  </a:cubicBezTo>
                  <a:cubicBezTo>
                    <a:pt x="9723" y="16088"/>
                    <a:pt x="11053" y="15740"/>
                    <a:pt x="12193" y="15106"/>
                  </a:cubicBezTo>
                  <a:cubicBezTo>
                    <a:pt x="12268" y="15069"/>
                    <a:pt x="12342" y="15054"/>
                    <a:pt x="12410" y="15054"/>
                  </a:cubicBezTo>
                  <a:cubicBezTo>
                    <a:pt x="12458" y="15054"/>
                    <a:pt x="12502" y="15061"/>
                    <a:pt x="12542" y="15075"/>
                  </a:cubicBezTo>
                  <a:lnTo>
                    <a:pt x="15804" y="15930"/>
                  </a:lnTo>
                  <a:lnTo>
                    <a:pt x="15930" y="15961"/>
                  </a:lnTo>
                  <a:cubicBezTo>
                    <a:pt x="16120" y="15961"/>
                    <a:pt x="16247" y="15898"/>
                    <a:pt x="16342" y="15740"/>
                  </a:cubicBezTo>
                  <a:cubicBezTo>
                    <a:pt x="16437" y="15613"/>
                    <a:pt x="16469" y="15455"/>
                    <a:pt x="16437" y="15296"/>
                  </a:cubicBezTo>
                  <a:lnTo>
                    <a:pt x="15550" y="11971"/>
                  </a:lnTo>
                  <a:cubicBezTo>
                    <a:pt x="15519" y="11844"/>
                    <a:pt x="15519" y="11718"/>
                    <a:pt x="15582" y="11623"/>
                  </a:cubicBezTo>
                  <a:cubicBezTo>
                    <a:pt x="16437" y="9881"/>
                    <a:pt x="16659" y="7949"/>
                    <a:pt x="16184" y="5986"/>
                  </a:cubicBezTo>
                  <a:cubicBezTo>
                    <a:pt x="15487" y="3199"/>
                    <a:pt x="13334" y="1014"/>
                    <a:pt x="10578" y="285"/>
                  </a:cubicBezTo>
                  <a:cubicBezTo>
                    <a:pt x="9882" y="95"/>
                    <a:pt x="9122" y="0"/>
                    <a:pt x="8393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9" name="Google Shape;1299;p27"/>
            <p:cNvSpPr/>
            <p:nvPr/>
          </p:nvSpPr>
          <p:spPr>
            <a:xfrm>
              <a:off x="3978427" y="-358201"/>
              <a:ext cx="465893" cy="449778"/>
            </a:xfrm>
            <a:custGeom>
              <a:rect b="b" l="l" r="r" t="t"/>
              <a:pathLst>
                <a:path extrusionOk="0" h="15044" w="15583">
                  <a:moveTo>
                    <a:pt x="7855" y="1299"/>
                  </a:moveTo>
                  <a:cubicBezTo>
                    <a:pt x="8425" y="1299"/>
                    <a:pt x="8995" y="1363"/>
                    <a:pt x="9597" y="1521"/>
                  </a:cubicBezTo>
                  <a:cubicBezTo>
                    <a:pt x="11719" y="2091"/>
                    <a:pt x="13365" y="3770"/>
                    <a:pt x="13872" y="5923"/>
                  </a:cubicBezTo>
                  <a:cubicBezTo>
                    <a:pt x="14252" y="7443"/>
                    <a:pt x="14094" y="8932"/>
                    <a:pt x="13429" y="10293"/>
                  </a:cubicBezTo>
                  <a:cubicBezTo>
                    <a:pt x="13239" y="10673"/>
                    <a:pt x="13207" y="11117"/>
                    <a:pt x="13302" y="11528"/>
                  </a:cubicBezTo>
                  <a:lnTo>
                    <a:pt x="13777" y="13302"/>
                  </a:lnTo>
                  <a:lnTo>
                    <a:pt x="13777" y="13302"/>
                  </a:lnTo>
                  <a:lnTo>
                    <a:pt x="12099" y="12859"/>
                  </a:lnTo>
                  <a:cubicBezTo>
                    <a:pt x="11957" y="12815"/>
                    <a:pt x="11809" y="12794"/>
                    <a:pt x="11657" y="12794"/>
                  </a:cubicBezTo>
                  <a:cubicBezTo>
                    <a:pt x="11368" y="12794"/>
                    <a:pt x="11071" y="12871"/>
                    <a:pt x="10800" y="13017"/>
                  </a:cubicBezTo>
                  <a:cubicBezTo>
                    <a:pt x="9897" y="13500"/>
                    <a:pt x="8909" y="13746"/>
                    <a:pt x="7894" y="13746"/>
                  </a:cubicBezTo>
                  <a:cubicBezTo>
                    <a:pt x="7379" y="13746"/>
                    <a:pt x="6857" y="13683"/>
                    <a:pt x="6335" y="13555"/>
                  </a:cubicBezTo>
                  <a:cubicBezTo>
                    <a:pt x="4435" y="13112"/>
                    <a:pt x="2344" y="11053"/>
                    <a:pt x="1869" y="9185"/>
                  </a:cubicBezTo>
                  <a:cubicBezTo>
                    <a:pt x="1363" y="7253"/>
                    <a:pt x="1743" y="5258"/>
                    <a:pt x="2946" y="3706"/>
                  </a:cubicBezTo>
                  <a:cubicBezTo>
                    <a:pt x="4118" y="2154"/>
                    <a:pt x="5923" y="1299"/>
                    <a:pt x="7855" y="1299"/>
                  </a:cubicBezTo>
                  <a:close/>
                  <a:moveTo>
                    <a:pt x="7855" y="1"/>
                  </a:moveTo>
                  <a:cubicBezTo>
                    <a:pt x="5543" y="1"/>
                    <a:pt x="3358" y="1046"/>
                    <a:pt x="1933" y="2915"/>
                  </a:cubicBezTo>
                  <a:cubicBezTo>
                    <a:pt x="476" y="4783"/>
                    <a:pt x="1" y="7190"/>
                    <a:pt x="603" y="9533"/>
                  </a:cubicBezTo>
                  <a:cubicBezTo>
                    <a:pt x="1204" y="11813"/>
                    <a:pt x="3675" y="14252"/>
                    <a:pt x="6018" y="14822"/>
                  </a:cubicBezTo>
                  <a:cubicBezTo>
                    <a:pt x="6620" y="14980"/>
                    <a:pt x="7253" y="15044"/>
                    <a:pt x="7855" y="15044"/>
                  </a:cubicBezTo>
                  <a:cubicBezTo>
                    <a:pt x="9090" y="15044"/>
                    <a:pt x="10325" y="14727"/>
                    <a:pt x="11434" y="14125"/>
                  </a:cubicBezTo>
                  <a:cubicBezTo>
                    <a:pt x="11489" y="14088"/>
                    <a:pt x="11556" y="14073"/>
                    <a:pt x="11620" y="14073"/>
                  </a:cubicBezTo>
                  <a:cubicBezTo>
                    <a:pt x="11666" y="14073"/>
                    <a:pt x="11711" y="14081"/>
                    <a:pt x="11750" y="14094"/>
                  </a:cubicBezTo>
                  <a:lnTo>
                    <a:pt x="14790" y="14917"/>
                  </a:lnTo>
                  <a:lnTo>
                    <a:pt x="14917" y="14917"/>
                  </a:lnTo>
                  <a:cubicBezTo>
                    <a:pt x="15075" y="14917"/>
                    <a:pt x="15202" y="14854"/>
                    <a:pt x="15297" y="14727"/>
                  </a:cubicBezTo>
                  <a:cubicBezTo>
                    <a:pt x="15392" y="14600"/>
                    <a:pt x="15424" y="14474"/>
                    <a:pt x="15392" y="14315"/>
                  </a:cubicBezTo>
                  <a:lnTo>
                    <a:pt x="14569" y="11180"/>
                  </a:lnTo>
                  <a:cubicBezTo>
                    <a:pt x="14537" y="11085"/>
                    <a:pt x="14537" y="10958"/>
                    <a:pt x="14600" y="10863"/>
                  </a:cubicBezTo>
                  <a:cubicBezTo>
                    <a:pt x="15392" y="9248"/>
                    <a:pt x="15582" y="7412"/>
                    <a:pt x="15139" y="5606"/>
                  </a:cubicBezTo>
                  <a:cubicBezTo>
                    <a:pt x="14474" y="3010"/>
                    <a:pt x="12479" y="951"/>
                    <a:pt x="9913" y="254"/>
                  </a:cubicBezTo>
                  <a:cubicBezTo>
                    <a:pt x="9248" y="96"/>
                    <a:pt x="8552" y="1"/>
                    <a:pt x="7855" y="1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0" name="Google Shape;1300;p27"/>
            <p:cNvSpPr/>
            <p:nvPr/>
          </p:nvSpPr>
          <p:spPr>
            <a:xfrm>
              <a:off x="4082597" y="-165021"/>
              <a:ext cx="63472" cy="63472"/>
            </a:xfrm>
            <a:custGeom>
              <a:rect b="b" l="l" r="r" t="t"/>
              <a:pathLst>
                <a:path extrusionOk="0" h="2123" w="2123">
                  <a:moveTo>
                    <a:pt x="1046" y="0"/>
                  </a:moveTo>
                  <a:cubicBezTo>
                    <a:pt x="476" y="0"/>
                    <a:pt x="1" y="475"/>
                    <a:pt x="1" y="1046"/>
                  </a:cubicBezTo>
                  <a:cubicBezTo>
                    <a:pt x="1" y="1647"/>
                    <a:pt x="476" y="2122"/>
                    <a:pt x="1046" y="2122"/>
                  </a:cubicBezTo>
                  <a:cubicBezTo>
                    <a:pt x="1647" y="2122"/>
                    <a:pt x="2122" y="1647"/>
                    <a:pt x="2122" y="1046"/>
                  </a:cubicBezTo>
                  <a:cubicBezTo>
                    <a:pt x="2122" y="475"/>
                    <a:pt x="1647" y="0"/>
                    <a:pt x="1046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1" name="Google Shape;1301;p27"/>
            <p:cNvSpPr/>
            <p:nvPr/>
          </p:nvSpPr>
          <p:spPr>
            <a:xfrm>
              <a:off x="4182012" y="-165021"/>
              <a:ext cx="63472" cy="63472"/>
            </a:xfrm>
            <a:custGeom>
              <a:rect b="b" l="l" r="r" t="t"/>
              <a:pathLst>
                <a:path extrusionOk="0" h="2123" w="2123">
                  <a:moveTo>
                    <a:pt x="1078" y="0"/>
                  </a:moveTo>
                  <a:cubicBezTo>
                    <a:pt x="476" y="0"/>
                    <a:pt x="1" y="475"/>
                    <a:pt x="1" y="1046"/>
                  </a:cubicBezTo>
                  <a:cubicBezTo>
                    <a:pt x="1" y="1647"/>
                    <a:pt x="476" y="2122"/>
                    <a:pt x="1078" y="2122"/>
                  </a:cubicBezTo>
                  <a:cubicBezTo>
                    <a:pt x="1648" y="2122"/>
                    <a:pt x="2123" y="1647"/>
                    <a:pt x="2123" y="1046"/>
                  </a:cubicBezTo>
                  <a:cubicBezTo>
                    <a:pt x="2123" y="475"/>
                    <a:pt x="1648" y="0"/>
                    <a:pt x="1078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27"/>
            <p:cNvSpPr/>
            <p:nvPr/>
          </p:nvSpPr>
          <p:spPr>
            <a:xfrm>
              <a:off x="4282385" y="-165021"/>
              <a:ext cx="62516" cy="63472"/>
            </a:xfrm>
            <a:custGeom>
              <a:rect b="b" l="l" r="r" t="t"/>
              <a:pathLst>
                <a:path extrusionOk="0" h="2123" w="2091">
                  <a:moveTo>
                    <a:pt x="1046" y="0"/>
                  </a:moveTo>
                  <a:cubicBezTo>
                    <a:pt x="476" y="0"/>
                    <a:pt x="1" y="475"/>
                    <a:pt x="1" y="1046"/>
                  </a:cubicBezTo>
                  <a:cubicBezTo>
                    <a:pt x="1" y="1647"/>
                    <a:pt x="476" y="2122"/>
                    <a:pt x="1046" y="2122"/>
                  </a:cubicBezTo>
                  <a:cubicBezTo>
                    <a:pt x="1648" y="2122"/>
                    <a:pt x="2091" y="1647"/>
                    <a:pt x="2091" y="1046"/>
                  </a:cubicBezTo>
                  <a:cubicBezTo>
                    <a:pt x="2091" y="475"/>
                    <a:pt x="1648" y="0"/>
                    <a:pt x="1046" y="0"/>
                  </a:cubicBezTo>
                  <a:close/>
                </a:path>
              </a:pathLst>
            </a:custGeom>
            <a:solidFill>
              <a:srgbClr val="F257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03" name="Google Shape;1303;p27"/>
          <p:cNvGrpSpPr/>
          <p:nvPr/>
        </p:nvGrpSpPr>
        <p:grpSpPr>
          <a:xfrm>
            <a:off x="8275311" y="492876"/>
            <a:ext cx="617353" cy="1117359"/>
            <a:chOff x="6702986" y="3501"/>
            <a:chExt cx="617353" cy="1117359"/>
          </a:xfrm>
        </p:grpSpPr>
        <p:sp>
          <p:nvSpPr>
            <p:cNvPr id="1304" name="Google Shape;1304;p27"/>
            <p:cNvSpPr/>
            <p:nvPr/>
          </p:nvSpPr>
          <p:spPr>
            <a:xfrm>
              <a:off x="6749390" y="3501"/>
              <a:ext cx="524552" cy="483861"/>
            </a:xfrm>
            <a:custGeom>
              <a:rect b="b" l="l" r="r" t="t"/>
              <a:pathLst>
                <a:path extrusionOk="0" h="16184" w="17545">
                  <a:moveTo>
                    <a:pt x="2280" y="1"/>
                  </a:moveTo>
                  <a:cubicBezTo>
                    <a:pt x="1013" y="1"/>
                    <a:pt x="0" y="1046"/>
                    <a:pt x="0" y="2313"/>
                  </a:cubicBezTo>
                  <a:lnTo>
                    <a:pt x="0" y="11623"/>
                  </a:lnTo>
                  <a:cubicBezTo>
                    <a:pt x="0" y="12890"/>
                    <a:pt x="1013" y="13904"/>
                    <a:pt x="2280" y="13904"/>
                  </a:cubicBezTo>
                  <a:lnTo>
                    <a:pt x="6841" y="13904"/>
                  </a:lnTo>
                  <a:cubicBezTo>
                    <a:pt x="7062" y="13904"/>
                    <a:pt x="7284" y="14030"/>
                    <a:pt x="7411" y="14252"/>
                  </a:cubicBezTo>
                  <a:lnTo>
                    <a:pt x="8424" y="15994"/>
                  </a:lnTo>
                  <a:cubicBezTo>
                    <a:pt x="8503" y="16120"/>
                    <a:pt x="8638" y="16184"/>
                    <a:pt x="8772" y="16184"/>
                  </a:cubicBezTo>
                  <a:cubicBezTo>
                    <a:pt x="8907" y="16184"/>
                    <a:pt x="9042" y="16120"/>
                    <a:pt x="9121" y="15994"/>
                  </a:cubicBezTo>
                  <a:lnTo>
                    <a:pt x="10134" y="14252"/>
                  </a:lnTo>
                  <a:cubicBezTo>
                    <a:pt x="10261" y="14030"/>
                    <a:pt x="10483" y="13904"/>
                    <a:pt x="10704" y="13904"/>
                  </a:cubicBezTo>
                  <a:lnTo>
                    <a:pt x="15265" y="13904"/>
                  </a:lnTo>
                  <a:cubicBezTo>
                    <a:pt x="16531" y="13904"/>
                    <a:pt x="17545" y="12890"/>
                    <a:pt x="17545" y="11623"/>
                  </a:cubicBezTo>
                  <a:lnTo>
                    <a:pt x="17545" y="2281"/>
                  </a:lnTo>
                  <a:cubicBezTo>
                    <a:pt x="17545" y="1014"/>
                    <a:pt x="16531" y="1"/>
                    <a:pt x="15265" y="1"/>
                  </a:cubicBezTo>
                  <a:close/>
                </a:path>
              </a:pathLst>
            </a:custGeom>
            <a:solidFill>
              <a:srgbClr val="003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5" name="Google Shape;1305;p27"/>
            <p:cNvSpPr/>
            <p:nvPr/>
          </p:nvSpPr>
          <p:spPr>
            <a:xfrm>
              <a:off x="6889528" y="124714"/>
              <a:ext cx="247133" cy="205486"/>
            </a:xfrm>
            <a:custGeom>
              <a:rect b="b" l="l" r="r" t="t"/>
              <a:pathLst>
                <a:path extrusionOk="0" h="6873" w="8266">
                  <a:moveTo>
                    <a:pt x="2502" y="1"/>
                  </a:moveTo>
                  <a:cubicBezTo>
                    <a:pt x="2122" y="1"/>
                    <a:pt x="1742" y="127"/>
                    <a:pt x="1394" y="349"/>
                  </a:cubicBezTo>
                  <a:cubicBezTo>
                    <a:pt x="348" y="1014"/>
                    <a:pt x="0" y="2502"/>
                    <a:pt x="602" y="3674"/>
                  </a:cubicBezTo>
                  <a:cubicBezTo>
                    <a:pt x="1077" y="4593"/>
                    <a:pt x="2977" y="6144"/>
                    <a:pt x="3769" y="6778"/>
                  </a:cubicBezTo>
                  <a:cubicBezTo>
                    <a:pt x="3895" y="6841"/>
                    <a:pt x="3990" y="6873"/>
                    <a:pt x="4117" y="6873"/>
                  </a:cubicBezTo>
                  <a:cubicBezTo>
                    <a:pt x="4244" y="6873"/>
                    <a:pt x="4370" y="6841"/>
                    <a:pt x="4465" y="6778"/>
                  </a:cubicBezTo>
                  <a:cubicBezTo>
                    <a:pt x="5257" y="6144"/>
                    <a:pt x="7189" y="4593"/>
                    <a:pt x="7664" y="3674"/>
                  </a:cubicBezTo>
                  <a:cubicBezTo>
                    <a:pt x="8266" y="2502"/>
                    <a:pt x="7917" y="1014"/>
                    <a:pt x="6841" y="349"/>
                  </a:cubicBezTo>
                  <a:cubicBezTo>
                    <a:pt x="6524" y="127"/>
                    <a:pt x="6144" y="1"/>
                    <a:pt x="5732" y="1"/>
                  </a:cubicBezTo>
                  <a:cubicBezTo>
                    <a:pt x="5130" y="1"/>
                    <a:pt x="4529" y="286"/>
                    <a:pt x="4117" y="792"/>
                  </a:cubicBezTo>
                  <a:cubicBezTo>
                    <a:pt x="3705" y="286"/>
                    <a:pt x="3135" y="1"/>
                    <a:pt x="25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27"/>
            <p:cNvSpPr/>
            <p:nvPr/>
          </p:nvSpPr>
          <p:spPr>
            <a:xfrm>
              <a:off x="6702986" y="559571"/>
              <a:ext cx="617353" cy="561027"/>
            </a:xfrm>
            <a:custGeom>
              <a:rect b="b" l="l" r="r" t="t"/>
              <a:pathLst>
                <a:path extrusionOk="0" h="18765" w="20649">
                  <a:moveTo>
                    <a:pt x="10318" y="0"/>
                  </a:moveTo>
                  <a:cubicBezTo>
                    <a:pt x="6062" y="0"/>
                    <a:pt x="2210" y="2923"/>
                    <a:pt x="1204" y="7245"/>
                  </a:cubicBezTo>
                  <a:cubicBezTo>
                    <a:pt x="0" y="12312"/>
                    <a:pt x="3136" y="17347"/>
                    <a:pt x="8203" y="18519"/>
                  </a:cubicBezTo>
                  <a:cubicBezTo>
                    <a:pt x="8916" y="18685"/>
                    <a:pt x="9629" y="18764"/>
                    <a:pt x="10331" y="18764"/>
                  </a:cubicBezTo>
                  <a:cubicBezTo>
                    <a:pt x="14587" y="18764"/>
                    <a:pt x="18444" y="15842"/>
                    <a:pt x="19477" y="11520"/>
                  </a:cubicBezTo>
                  <a:cubicBezTo>
                    <a:pt x="20649" y="6485"/>
                    <a:pt x="17513" y="1418"/>
                    <a:pt x="12446" y="246"/>
                  </a:cubicBezTo>
                  <a:cubicBezTo>
                    <a:pt x="11733" y="80"/>
                    <a:pt x="11020" y="0"/>
                    <a:pt x="10318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27"/>
            <p:cNvSpPr/>
            <p:nvPr/>
          </p:nvSpPr>
          <p:spPr>
            <a:xfrm>
              <a:off x="6878167" y="643439"/>
              <a:ext cx="267015" cy="237835"/>
            </a:xfrm>
            <a:custGeom>
              <a:rect b="b" l="l" r="r" t="t"/>
              <a:pathLst>
                <a:path extrusionOk="0" h="7955" w="8931">
                  <a:moveTo>
                    <a:pt x="4470" y="0"/>
                  </a:moveTo>
                  <a:cubicBezTo>
                    <a:pt x="3302" y="0"/>
                    <a:pt x="2144" y="512"/>
                    <a:pt x="1362" y="1495"/>
                  </a:cubicBezTo>
                  <a:cubicBezTo>
                    <a:pt x="0" y="3205"/>
                    <a:pt x="285" y="5707"/>
                    <a:pt x="1995" y="7068"/>
                  </a:cubicBezTo>
                  <a:cubicBezTo>
                    <a:pt x="2729" y="7666"/>
                    <a:pt x="3608" y="7955"/>
                    <a:pt x="4481" y="7955"/>
                  </a:cubicBezTo>
                  <a:cubicBezTo>
                    <a:pt x="5642" y="7955"/>
                    <a:pt x="6791" y="7443"/>
                    <a:pt x="7569" y="6467"/>
                  </a:cubicBezTo>
                  <a:cubicBezTo>
                    <a:pt x="8931" y="4725"/>
                    <a:pt x="8646" y="2255"/>
                    <a:pt x="6936" y="861"/>
                  </a:cubicBezTo>
                  <a:cubicBezTo>
                    <a:pt x="6208" y="282"/>
                    <a:pt x="5336" y="0"/>
                    <a:pt x="4470" y="0"/>
                  </a:cubicBezTo>
                  <a:close/>
                </a:path>
              </a:pathLst>
            </a:custGeom>
            <a:solidFill>
              <a:srgbClr val="003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27"/>
            <p:cNvSpPr/>
            <p:nvPr/>
          </p:nvSpPr>
          <p:spPr>
            <a:xfrm>
              <a:off x="6869645" y="914418"/>
              <a:ext cx="285013" cy="206442"/>
            </a:xfrm>
            <a:custGeom>
              <a:rect b="b" l="l" r="r" t="t"/>
              <a:pathLst>
                <a:path extrusionOk="0" h="6905" w="9533">
                  <a:moveTo>
                    <a:pt x="4149" y="0"/>
                  </a:moveTo>
                  <a:cubicBezTo>
                    <a:pt x="1837" y="0"/>
                    <a:pt x="0" y="1869"/>
                    <a:pt x="0" y="4181"/>
                  </a:cubicBezTo>
                  <a:lnTo>
                    <a:pt x="0" y="5606"/>
                  </a:lnTo>
                  <a:cubicBezTo>
                    <a:pt x="1393" y="6429"/>
                    <a:pt x="3009" y="6904"/>
                    <a:pt x="4750" y="6904"/>
                  </a:cubicBezTo>
                  <a:cubicBezTo>
                    <a:pt x="6492" y="6904"/>
                    <a:pt x="8139" y="6429"/>
                    <a:pt x="9532" y="5606"/>
                  </a:cubicBezTo>
                  <a:lnTo>
                    <a:pt x="9532" y="4181"/>
                  </a:lnTo>
                  <a:cubicBezTo>
                    <a:pt x="9532" y="1869"/>
                    <a:pt x="7664" y="0"/>
                    <a:pt x="5384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27"/>
            <p:cNvSpPr/>
            <p:nvPr/>
          </p:nvSpPr>
          <p:spPr>
            <a:xfrm>
              <a:off x="6914136" y="697587"/>
              <a:ext cx="196008" cy="216847"/>
            </a:xfrm>
            <a:custGeom>
              <a:rect b="b" l="l" r="r" t="t"/>
              <a:pathLst>
                <a:path extrusionOk="0" h="7253" w="6556">
                  <a:moveTo>
                    <a:pt x="5574" y="0"/>
                  </a:moveTo>
                  <a:cubicBezTo>
                    <a:pt x="4677" y="391"/>
                    <a:pt x="3868" y="521"/>
                    <a:pt x="3187" y="521"/>
                  </a:cubicBezTo>
                  <a:cubicBezTo>
                    <a:pt x="1827" y="521"/>
                    <a:pt x="982" y="0"/>
                    <a:pt x="982" y="0"/>
                  </a:cubicBezTo>
                  <a:lnTo>
                    <a:pt x="982" y="0"/>
                  </a:lnTo>
                  <a:cubicBezTo>
                    <a:pt x="1267" y="792"/>
                    <a:pt x="1331" y="2122"/>
                    <a:pt x="95" y="3959"/>
                  </a:cubicBezTo>
                  <a:lnTo>
                    <a:pt x="0" y="3959"/>
                  </a:lnTo>
                  <a:cubicBezTo>
                    <a:pt x="0" y="5764"/>
                    <a:pt x="1457" y="7252"/>
                    <a:pt x="3262" y="7252"/>
                  </a:cubicBezTo>
                  <a:cubicBezTo>
                    <a:pt x="5099" y="7252"/>
                    <a:pt x="6556" y="5764"/>
                    <a:pt x="6556" y="3959"/>
                  </a:cubicBezTo>
                  <a:lnTo>
                    <a:pt x="6461" y="3959"/>
                  </a:lnTo>
                  <a:cubicBezTo>
                    <a:pt x="5194" y="2122"/>
                    <a:pt x="5289" y="792"/>
                    <a:pt x="5574" y="0"/>
                  </a:cubicBezTo>
                  <a:close/>
                </a:path>
              </a:pathLst>
            </a:custGeom>
            <a:solidFill>
              <a:srgbClr val="F4BE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27"/>
            <p:cNvSpPr/>
            <p:nvPr/>
          </p:nvSpPr>
          <p:spPr>
            <a:xfrm>
              <a:off x="6973785" y="861377"/>
              <a:ext cx="76717" cy="122191"/>
            </a:xfrm>
            <a:custGeom>
              <a:rect b="b" l="l" r="r" t="t"/>
              <a:pathLst>
                <a:path extrusionOk="0" h="4087" w="2566">
                  <a:moveTo>
                    <a:pt x="1" y="1"/>
                  </a:moveTo>
                  <a:lnTo>
                    <a:pt x="1" y="2820"/>
                  </a:lnTo>
                  <a:cubicBezTo>
                    <a:pt x="1" y="3516"/>
                    <a:pt x="571" y="4086"/>
                    <a:pt x="1267" y="4086"/>
                  </a:cubicBezTo>
                  <a:cubicBezTo>
                    <a:pt x="1996" y="4086"/>
                    <a:pt x="2566" y="3516"/>
                    <a:pt x="2566" y="2820"/>
                  </a:cubicBezTo>
                  <a:lnTo>
                    <a:pt x="2566" y="1"/>
                  </a:lnTo>
                  <a:close/>
                </a:path>
              </a:pathLst>
            </a:custGeom>
            <a:solidFill>
              <a:srgbClr val="F4BE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27"/>
            <p:cNvSpPr/>
            <p:nvPr/>
          </p:nvSpPr>
          <p:spPr>
            <a:xfrm>
              <a:off x="6979466" y="847174"/>
              <a:ext cx="64429" cy="29389"/>
            </a:xfrm>
            <a:custGeom>
              <a:rect b="b" l="l" r="r" t="t"/>
              <a:pathLst>
                <a:path extrusionOk="0" h="983" w="2155">
                  <a:moveTo>
                    <a:pt x="1" y="1"/>
                  </a:moveTo>
                  <a:cubicBezTo>
                    <a:pt x="64" y="571"/>
                    <a:pt x="507" y="983"/>
                    <a:pt x="1077" y="983"/>
                  </a:cubicBezTo>
                  <a:cubicBezTo>
                    <a:pt x="1647" y="983"/>
                    <a:pt x="2122" y="571"/>
                    <a:pt x="21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27"/>
            <p:cNvSpPr/>
            <p:nvPr/>
          </p:nvSpPr>
          <p:spPr>
            <a:xfrm>
              <a:off x="6883847" y="780917"/>
              <a:ext cx="57762" cy="56835"/>
            </a:xfrm>
            <a:custGeom>
              <a:rect b="b" l="l" r="r" t="t"/>
              <a:pathLst>
                <a:path extrusionOk="0" h="1901" w="1932">
                  <a:moveTo>
                    <a:pt x="982" y="0"/>
                  </a:moveTo>
                  <a:cubicBezTo>
                    <a:pt x="443" y="0"/>
                    <a:pt x="0" y="412"/>
                    <a:pt x="0" y="950"/>
                  </a:cubicBezTo>
                  <a:cubicBezTo>
                    <a:pt x="0" y="1489"/>
                    <a:pt x="443" y="1900"/>
                    <a:pt x="982" y="1900"/>
                  </a:cubicBezTo>
                  <a:cubicBezTo>
                    <a:pt x="1489" y="1900"/>
                    <a:pt x="1932" y="1489"/>
                    <a:pt x="1932" y="950"/>
                  </a:cubicBezTo>
                  <a:cubicBezTo>
                    <a:pt x="1932" y="412"/>
                    <a:pt x="1489" y="0"/>
                    <a:pt x="982" y="0"/>
                  </a:cubicBezTo>
                  <a:close/>
                </a:path>
              </a:pathLst>
            </a:custGeom>
            <a:solidFill>
              <a:srgbClr val="F4BE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27"/>
            <p:cNvSpPr/>
            <p:nvPr/>
          </p:nvSpPr>
          <p:spPr>
            <a:xfrm>
              <a:off x="7082678" y="780917"/>
              <a:ext cx="56835" cy="56835"/>
            </a:xfrm>
            <a:custGeom>
              <a:rect b="b" l="l" r="r" t="t"/>
              <a:pathLst>
                <a:path extrusionOk="0" h="1901" w="1901">
                  <a:moveTo>
                    <a:pt x="951" y="0"/>
                  </a:moveTo>
                  <a:cubicBezTo>
                    <a:pt x="412" y="0"/>
                    <a:pt x="1" y="412"/>
                    <a:pt x="1" y="950"/>
                  </a:cubicBezTo>
                  <a:cubicBezTo>
                    <a:pt x="1" y="1489"/>
                    <a:pt x="412" y="1900"/>
                    <a:pt x="951" y="1900"/>
                  </a:cubicBezTo>
                  <a:cubicBezTo>
                    <a:pt x="1489" y="1900"/>
                    <a:pt x="1901" y="1489"/>
                    <a:pt x="1901" y="950"/>
                  </a:cubicBezTo>
                  <a:cubicBezTo>
                    <a:pt x="1901" y="412"/>
                    <a:pt x="1489" y="0"/>
                    <a:pt x="951" y="0"/>
                  </a:cubicBezTo>
                  <a:close/>
                </a:path>
              </a:pathLst>
            </a:custGeom>
            <a:solidFill>
              <a:srgbClr val="F4BE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14" name="Google Shape;1314;p27"/>
          <p:cNvGrpSpPr/>
          <p:nvPr/>
        </p:nvGrpSpPr>
        <p:grpSpPr>
          <a:xfrm>
            <a:off x="4914011" y="4548323"/>
            <a:ext cx="322893" cy="282173"/>
            <a:chOff x="1472386" y="3045861"/>
            <a:chExt cx="322893" cy="282173"/>
          </a:xfrm>
        </p:grpSpPr>
        <p:sp>
          <p:nvSpPr>
            <p:cNvPr id="1315" name="Google Shape;1315;p27"/>
            <p:cNvSpPr/>
            <p:nvPr/>
          </p:nvSpPr>
          <p:spPr>
            <a:xfrm>
              <a:off x="1472386" y="3045861"/>
              <a:ext cx="322893" cy="282173"/>
            </a:xfrm>
            <a:custGeom>
              <a:rect b="b" l="l" r="r" t="t"/>
              <a:pathLst>
                <a:path extrusionOk="0" h="9438" w="10800">
                  <a:moveTo>
                    <a:pt x="4592" y="0"/>
                  </a:moveTo>
                  <a:cubicBezTo>
                    <a:pt x="4244" y="0"/>
                    <a:pt x="3927" y="127"/>
                    <a:pt x="3674" y="380"/>
                  </a:cubicBezTo>
                  <a:lnTo>
                    <a:pt x="3199" y="855"/>
                  </a:lnTo>
                  <a:cubicBezTo>
                    <a:pt x="2882" y="1172"/>
                    <a:pt x="2439" y="1362"/>
                    <a:pt x="1995" y="1362"/>
                  </a:cubicBezTo>
                  <a:lnTo>
                    <a:pt x="1805" y="1362"/>
                  </a:lnTo>
                  <a:cubicBezTo>
                    <a:pt x="792" y="1362"/>
                    <a:pt x="0" y="2154"/>
                    <a:pt x="0" y="3135"/>
                  </a:cubicBezTo>
                  <a:lnTo>
                    <a:pt x="0" y="7632"/>
                  </a:lnTo>
                  <a:cubicBezTo>
                    <a:pt x="0" y="8646"/>
                    <a:pt x="792" y="9437"/>
                    <a:pt x="1805" y="9437"/>
                  </a:cubicBezTo>
                  <a:lnTo>
                    <a:pt x="8994" y="9437"/>
                  </a:lnTo>
                  <a:cubicBezTo>
                    <a:pt x="10008" y="9437"/>
                    <a:pt x="10799" y="8646"/>
                    <a:pt x="10799" y="7632"/>
                  </a:cubicBezTo>
                  <a:lnTo>
                    <a:pt x="10799" y="3135"/>
                  </a:lnTo>
                  <a:cubicBezTo>
                    <a:pt x="10799" y="2154"/>
                    <a:pt x="10008" y="1362"/>
                    <a:pt x="8994" y="1362"/>
                  </a:cubicBezTo>
                  <a:lnTo>
                    <a:pt x="8804" y="1362"/>
                  </a:lnTo>
                  <a:cubicBezTo>
                    <a:pt x="8361" y="1362"/>
                    <a:pt x="7918" y="1172"/>
                    <a:pt x="7601" y="855"/>
                  </a:cubicBezTo>
                  <a:lnTo>
                    <a:pt x="7126" y="380"/>
                  </a:lnTo>
                  <a:cubicBezTo>
                    <a:pt x="6873" y="127"/>
                    <a:pt x="6556" y="0"/>
                    <a:pt x="6239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6" name="Google Shape;1316;p27"/>
            <p:cNvSpPr/>
            <p:nvPr/>
          </p:nvSpPr>
          <p:spPr>
            <a:xfrm>
              <a:off x="1552876" y="3119712"/>
              <a:ext cx="161925" cy="160968"/>
            </a:xfrm>
            <a:custGeom>
              <a:rect b="b" l="l" r="r" t="t"/>
              <a:pathLst>
                <a:path extrusionOk="0" h="5384" w="5416">
                  <a:moveTo>
                    <a:pt x="2724" y="729"/>
                  </a:moveTo>
                  <a:cubicBezTo>
                    <a:pt x="3801" y="729"/>
                    <a:pt x="4656" y="1615"/>
                    <a:pt x="4656" y="2692"/>
                  </a:cubicBezTo>
                  <a:cubicBezTo>
                    <a:pt x="4656" y="3801"/>
                    <a:pt x="3801" y="4656"/>
                    <a:pt x="2724" y="4656"/>
                  </a:cubicBezTo>
                  <a:cubicBezTo>
                    <a:pt x="1615" y="4656"/>
                    <a:pt x="760" y="3769"/>
                    <a:pt x="760" y="2692"/>
                  </a:cubicBezTo>
                  <a:cubicBezTo>
                    <a:pt x="760" y="1615"/>
                    <a:pt x="1615" y="729"/>
                    <a:pt x="2724" y="729"/>
                  </a:cubicBezTo>
                  <a:close/>
                  <a:moveTo>
                    <a:pt x="2724" y="0"/>
                  </a:moveTo>
                  <a:cubicBezTo>
                    <a:pt x="1204" y="0"/>
                    <a:pt x="0" y="1204"/>
                    <a:pt x="0" y="2692"/>
                  </a:cubicBezTo>
                  <a:cubicBezTo>
                    <a:pt x="0" y="4181"/>
                    <a:pt x="1204" y="5384"/>
                    <a:pt x="2724" y="5384"/>
                  </a:cubicBezTo>
                  <a:cubicBezTo>
                    <a:pt x="4212" y="5384"/>
                    <a:pt x="5416" y="4181"/>
                    <a:pt x="5416" y="2692"/>
                  </a:cubicBezTo>
                  <a:cubicBezTo>
                    <a:pt x="5416" y="1204"/>
                    <a:pt x="4212" y="0"/>
                    <a:pt x="27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17" name="Google Shape;1317;p27"/>
          <p:cNvSpPr/>
          <p:nvPr/>
        </p:nvSpPr>
        <p:spPr>
          <a:xfrm>
            <a:off x="4489175" y="3983268"/>
            <a:ext cx="103206" cy="103236"/>
          </a:xfrm>
          <a:custGeom>
            <a:rect b="b" l="l" r="r" t="t"/>
            <a:pathLst>
              <a:path extrusionOk="0" h="3453" w="3452">
                <a:moveTo>
                  <a:pt x="1742" y="697"/>
                </a:moveTo>
                <a:cubicBezTo>
                  <a:pt x="2312" y="697"/>
                  <a:pt x="2755" y="1172"/>
                  <a:pt x="2755" y="1742"/>
                </a:cubicBezTo>
                <a:cubicBezTo>
                  <a:pt x="2755" y="2312"/>
                  <a:pt x="2312" y="2787"/>
                  <a:pt x="1742" y="2787"/>
                </a:cubicBezTo>
                <a:cubicBezTo>
                  <a:pt x="1140" y="2787"/>
                  <a:pt x="697" y="2312"/>
                  <a:pt x="697" y="1742"/>
                </a:cubicBezTo>
                <a:cubicBezTo>
                  <a:pt x="697" y="1172"/>
                  <a:pt x="1140" y="697"/>
                  <a:pt x="1742" y="697"/>
                </a:cubicBezTo>
                <a:close/>
                <a:moveTo>
                  <a:pt x="1742" y="0"/>
                </a:moveTo>
                <a:cubicBezTo>
                  <a:pt x="792" y="0"/>
                  <a:pt x="0" y="792"/>
                  <a:pt x="0" y="1742"/>
                </a:cubicBezTo>
                <a:cubicBezTo>
                  <a:pt x="0" y="2692"/>
                  <a:pt x="792" y="3452"/>
                  <a:pt x="1742" y="3452"/>
                </a:cubicBezTo>
                <a:cubicBezTo>
                  <a:pt x="2692" y="3452"/>
                  <a:pt x="3452" y="2692"/>
                  <a:pt x="3452" y="1742"/>
                </a:cubicBezTo>
                <a:cubicBezTo>
                  <a:pt x="3452" y="792"/>
                  <a:pt x="2692" y="0"/>
                  <a:pt x="1742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8" name="Google Shape;1318;p27"/>
          <p:cNvSpPr/>
          <p:nvPr/>
        </p:nvSpPr>
        <p:spPr>
          <a:xfrm>
            <a:off x="8368562" y="3887620"/>
            <a:ext cx="102279" cy="103236"/>
          </a:xfrm>
          <a:custGeom>
            <a:rect b="b" l="l" r="r" t="t"/>
            <a:pathLst>
              <a:path extrusionOk="0" h="3453" w="3421">
                <a:moveTo>
                  <a:pt x="1710" y="697"/>
                </a:moveTo>
                <a:cubicBezTo>
                  <a:pt x="2280" y="697"/>
                  <a:pt x="2755" y="1172"/>
                  <a:pt x="2755" y="1743"/>
                </a:cubicBezTo>
                <a:cubicBezTo>
                  <a:pt x="2755" y="2313"/>
                  <a:pt x="2280" y="2788"/>
                  <a:pt x="1710" y="2788"/>
                </a:cubicBezTo>
                <a:cubicBezTo>
                  <a:pt x="1140" y="2788"/>
                  <a:pt x="665" y="2313"/>
                  <a:pt x="665" y="1743"/>
                </a:cubicBezTo>
                <a:cubicBezTo>
                  <a:pt x="665" y="1172"/>
                  <a:pt x="1140" y="697"/>
                  <a:pt x="1710" y="697"/>
                </a:cubicBezTo>
                <a:close/>
                <a:moveTo>
                  <a:pt x="1710" y="1"/>
                </a:moveTo>
                <a:cubicBezTo>
                  <a:pt x="760" y="1"/>
                  <a:pt x="0" y="792"/>
                  <a:pt x="0" y="1743"/>
                </a:cubicBezTo>
                <a:cubicBezTo>
                  <a:pt x="0" y="2693"/>
                  <a:pt x="760" y="3453"/>
                  <a:pt x="1710" y="3453"/>
                </a:cubicBezTo>
                <a:cubicBezTo>
                  <a:pt x="2660" y="3453"/>
                  <a:pt x="3420" y="2693"/>
                  <a:pt x="3420" y="1743"/>
                </a:cubicBezTo>
                <a:cubicBezTo>
                  <a:pt x="3420" y="792"/>
                  <a:pt x="2660" y="1"/>
                  <a:pt x="1710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9" name="Google Shape;1319;p27"/>
          <p:cNvSpPr/>
          <p:nvPr/>
        </p:nvSpPr>
        <p:spPr>
          <a:xfrm>
            <a:off x="3847658" y="4389730"/>
            <a:ext cx="103236" cy="103206"/>
          </a:xfrm>
          <a:custGeom>
            <a:rect b="b" l="l" r="r" t="t"/>
            <a:pathLst>
              <a:path extrusionOk="0" h="3452" w="3453">
                <a:moveTo>
                  <a:pt x="1742" y="665"/>
                </a:moveTo>
                <a:cubicBezTo>
                  <a:pt x="2312" y="665"/>
                  <a:pt x="2756" y="1140"/>
                  <a:pt x="2756" y="1710"/>
                </a:cubicBezTo>
                <a:cubicBezTo>
                  <a:pt x="2756" y="2280"/>
                  <a:pt x="2312" y="2755"/>
                  <a:pt x="1742" y="2755"/>
                </a:cubicBezTo>
                <a:cubicBezTo>
                  <a:pt x="1141" y="2755"/>
                  <a:pt x="697" y="2280"/>
                  <a:pt x="697" y="1710"/>
                </a:cubicBezTo>
                <a:cubicBezTo>
                  <a:pt x="697" y="1140"/>
                  <a:pt x="1141" y="665"/>
                  <a:pt x="1742" y="665"/>
                </a:cubicBezTo>
                <a:close/>
                <a:moveTo>
                  <a:pt x="1742" y="0"/>
                </a:moveTo>
                <a:cubicBezTo>
                  <a:pt x="792" y="0"/>
                  <a:pt x="1" y="760"/>
                  <a:pt x="1" y="1710"/>
                </a:cubicBezTo>
                <a:cubicBezTo>
                  <a:pt x="1" y="2660"/>
                  <a:pt x="792" y="3452"/>
                  <a:pt x="1742" y="3452"/>
                </a:cubicBezTo>
                <a:cubicBezTo>
                  <a:pt x="2692" y="3452"/>
                  <a:pt x="3453" y="2660"/>
                  <a:pt x="3453" y="1710"/>
                </a:cubicBezTo>
                <a:cubicBezTo>
                  <a:pt x="3453" y="760"/>
                  <a:pt x="2692" y="0"/>
                  <a:pt x="1742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0" name="Google Shape;1320;p27"/>
          <p:cNvSpPr/>
          <p:nvPr/>
        </p:nvSpPr>
        <p:spPr>
          <a:xfrm>
            <a:off x="8624730" y="2921799"/>
            <a:ext cx="103206" cy="103236"/>
          </a:xfrm>
          <a:custGeom>
            <a:rect b="b" l="l" r="r" t="t"/>
            <a:pathLst>
              <a:path extrusionOk="0" h="3453" w="3452">
                <a:moveTo>
                  <a:pt x="1742" y="697"/>
                </a:moveTo>
                <a:cubicBezTo>
                  <a:pt x="2312" y="697"/>
                  <a:pt x="2787" y="1172"/>
                  <a:pt x="2787" y="1742"/>
                </a:cubicBezTo>
                <a:cubicBezTo>
                  <a:pt x="2787" y="2312"/>
                  <a:pt x="2312" y="2787"/>
                  <a:pt x="1742" y="2787"/>
                </a:cubicBezTo>
                <a:cubicBezTo>
                  <a:pt x="1172" y="2787"/>
                  <a:pt x="697" y="2312"/>
                  <a:pt x="697" y="1742"/>
                </a:cubicBezTo>
                <a:cubicBezTo>
                  <a:pt x="697" y="1172"/>
                  <a:pt x="1172" y="697"/>
                  <a:pt x="1742" y="697"/>
                </a:cubicBezTo>
                <a:close/>
                <a:moveTo>
                  <a:pt x="1742" y="1"/>
                </a:moveTo>
                <a:cubicBezTo>
                  <a:pt x="792" y="1"/>
                  <a:pt x="0" y="792"/>
                  <a:pt x="0" y="1742"/>
                </a:cubicBezTo>
                <a:cubicBezTo>
                  <a:pt x="0" y="2692"/>
                  <a:pt x="792" y="3452"/>
                  <a:pt x="1742" y="3452"/>
                </a:cubicBezTo>
                <a:cubicBezTo>
                  <a:pt x="2692" y="3452"/>
                  <a:pt x="3452" y="2692"/>
                  <a:pt x="3452" y="1742"/>
                </a:cubicBezTo>
                <a:cubicBezTo>
                  <a:pt x="3452" y="792"/>
                  <a:pt x="2692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1" name="Google Shape;1321;p27"/>
          <p:cNvSpPr/>
          <p:nvPr/>
        </p:nvSpPr>
        <p:spPr>
          <a:xfrm>
            <a:off x="1401987" y="4673795"/>
            <a:ext cx="103236" cy="103236"/>
          </a:xfrm>
          <a:custGeom>
            <a:rect b="b" l="l" r="r" t="t"/>
            <a:pathLst>
              <a:path extrusionOk="0" h="3453" w="3453">
                <a:moveTo>
                  <a:pt x="1742" y="666"/>
                </a:moveTo>
                <a:cubicBezTo>
                  <a:pt x="2313" y="666"/>
                  <a:pt x="2788" y="1141"/>
                  <a:pt x="2788" y="1711"/>
                </a:cubicBezTo>
                <a:cubicBezTo>
                  <a:pt x="2788" y="2281"/>
                  <a:pt x="2313" y="2756"/>
                  <a:pt x="1742" y="2756"/>
                </a:cubicBezTo>
                <a:cubicBezTo>
                  <a:pt x="1172" y="2756"/>
                  <a:pt x="697" y="2281"/>
                  <a:pt x="697" y="1711"/>
                </a:cubicBezTo>
                <a:cubicBezTo>
                  <a:pt x="697" y="1141"/>
                  <a:pt x="1172" y="666"/>
                  <a:pt x="1742" y="666"/>
                </a:cubicBezTo>
                <a:close/>
                <a:moveTo>
                  <a:pt x="1742" y="1"/>
                </a:moveTo>
                <a:cubicBezTo>
                  <a:pt x="792" y="1"/>
                  <a:pt x="1" y="761"/>
                  <a:pt x="1" y="1711"/>
                </a:cubicBezTo>
                <a:cubicBezTo>
                  <a:pt x="1" y="2661"/>
                  <a:pt x="792" y="3453"/>
                  <a:pt x="1742" y="3453"/>
                </a:cubicBezTo>
                <a:cubicBezTo>
                  <a:pt x="2693" y="3453"/>
                  <a:pt x="3453" y="2661"/>
                  <a:pt x="3453" y="1711"/>
                </a:cubicBezTo>
                <a:cubicBezTo>
                  <a:pt x="3453" y="761"/>
                  <a:pt x="2693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2" name="Google Shape;1322;p27"/>
          <p:cNvSpPr/>
          <p:nvPr/>
        </p:nvSpPr>
        <p:spPr>
          <a:xfrm>
            <a:off x="6529697" y="4164587"/>
            <a:ext cx="103236" cy="102279"/>
          </a:xfrm>
          <a:custGeom>
            <a:rect b="b" l="l" r="r" t="t"/>
            <a:pathLst>
              <a:path extrusionOk="0" h="3421" w="3453">
                <a:moveTo>
                  <a:pt x="1711" y="665"/>
                </a:moveTo>
                <a:cubicBezTo>
                  <a:pt x="2281" y="665"/>
                  <a:pt x="2756" y="1140"/>
                  <a:pt x="2756" y="1711"/>
                </a:cubicBezTo>
                <a:cubicBezTo>
                  <a:pt x="2756" y="2281"/>
                  <a:pt x="2281" y="2756"/>
                  <a:pt x="1711" y="2756"/>
                </a:cubicBezTo>
                <a:cubicBezTo>
                  <a:pt x="1141" y="2756"/>
                  <a:pt x="666" y="2281"/>
                  <a:pt x="666" y="1711"/>
                </a:cubicBezTo>
                <a:cubicBezTo>
                  <a:pt x="666" y="1140"/>
                  <a:pt x="1141" y="665"/>
                  <a:pt x="1711" y="665"/>
                </a:cubicBezTo>
                <a:close/>
                <a:moveTo>
                  <a:pt x="1711" y="0"/>
                </a:moveTo>
                <a:cubicBezTo>
                  <a:pt x="761" y="0"/>
                  <a:pt x="1" y="760"/>
                  <a:pt x="1" y="1711"/>
                </a:cubicBezTo>
                <a:cubicBezTo>
                  <a:pt x="1" y="2661"/>
                  <a:pt x="761" y="3421"/>
                  <a:pt x="1711" y="3421"/>
                </a:cubicBezTo>
                <a:cubicBezTo>
                  <a:pt x="2661" y="3421"/>
                  <a:pt x="3453" y="2661"/>
                  <a:pt x="3453" y="1711"/>
                </a:cubicBezTo>
                <a:cubicBezTo>
                  <a:pt x="3453" y="760"/>
                  <a:pt x="2661" y="0"/>
                  <a:pt x="171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3" name="Google Shape;1323;p27"/>
          <p:cNvSpPr/>
          <p:nvPr/>
        </p:nvSpPr>
        <p:spPr>
          <a:xfrm>
            <a:off x="4878316" y="440033"/>
            <a:ext cx="103236" cy="103236"/>
          </a:xfrm>
          <a:custGeom>
            <a:rect b="b" l="l" r="r" t="t"/>
            <a:pathLst>
              <a:path extrusionOk="0" h="3453" w="3453">
                <a:moveTo>
                  <a:pt x="1711" y="697"/>
                </a:moveTo>
                <a:cubicBezTo>
                  <a:pt x="2313" y="697"/>
                  <a:pt x="2756" y="1172"/>
                  <a:pt x="2756" y="1742"/>
                </a:cubicBezTo>
                <a:cubicBezTo>
                  <a:pt x="2756" y="2312"/>
                  <a:pt x="2313" y="2787"/>
                  <a:pt x="1711" y="2787"/>
                </a:cubicBezTo>
                <a:cubicBezTo>
                  <a:pt x="1141" y="2787"/>
                  <a:pt x="698" y="2312"/>
                  <a:pt x="698" y="1742"/>
                </a:cubicBezTo>
                <a:cubicBezTo>
                  <a:pt x="698" y="1172"/>
                  <a:pt x="1141" y="697"/>
                  <a:pt x="1711" y="697"/>
                </a:cubicBezTo>
                <a:close/>
                <a:moveTo>
                  <a:pt x="1711" y="0"/>
                </a:moveTo>
                <a:cubicBezTo>
                  <a:pt x="761" y="0"/>
                  <a:pt x="1" y="792"/>
                  <a:pt x="1" y="1742"/>
                </a:cubicBezTo>
                <a:cubicBezTo>
                  <a:pt x="1" y="2692"/>
                  <a:pt x="761" y="3452"/>
                  <a:pt x="1711" y="3452"/>
                </a:cubicBezTo>
                <a:cubicBezTo>
                  <a:pt x="2661" y="3452"/>
                  <a:pt x="3453" y="2692"/>
                  <a:pt x="3453" y="1742"/>
                </a:cubicBezTo>
                <a:cubicBezTo>
                  <a:pt x="3453" y="792"/>
                  <a:pt x="2661" y="0"/>
                  <a:pt x="171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4" name="Google Shape;1324;p27"/>
          <p:cNvSpPr/>
          <p:nvPr/>
        </p:nvSpPr>
        <p:spPr>
          <a:xfrm>
            <a:off x="7954754" y="660662"/>
            <a:ext cx="102309" cy="103236"/>
          </a:xfrm>
          <a:custGeom>
            <a:rect b="b" l="l" r="r" t="t"/>
            <a:pathLst>
              <a:path extrusionOk="0" h="3453" w="3422">
                <a:moveTo>
                  <a:pt x="1711" y="697"/>
                </a:moveTo>
                <a:cubicBezTo>
                  <a:pt x="2281" y="697"/>
                  <a:pt x="2756" y="1172"/>
                  <a:pt x="2756" y="1742"/>
                </a:cubicBezTo>
                <a:cubicBezTo>
                  <a:pt x="2756" y="2312"/>
                  <a:pt x="2281" y="2787"/>
                  <a:pt x="1711" y="2787"/>
                </a:cubicBezTo>
                <a:cubicBezTo>
                  <a:pt x="1141" y="2787"/>
                  <a:pt x="666" y="2312"/>
                  <a:pt x="666" y="1742"/>
                </a:cubicBezTo>
                <a:cubicBezTo>
                  <a:pt x="666" y="1172"/>
                  <a:pt x="1141" y="697"/>
                  <a:pt x="1711" y="697"/>
                </a:cubicBezTo>
                <a:close/>
                <a:moveTo>
                  <a:pt x="1711" y="0"/>
                </a:moveTo>
                <a:cubicBezTo>
                  <a:pt x="761" y="0"/>
                  <a:pt x="1" y="792"/>
                  <a:pt x="1" y="1742"/>
                </a:cubicBezTo>
                <a:cubicBezTo>
                  <a:pt x="1" y="2692"/>
                  <a:pt x="761" y="3452"/>
                  <a:pt x="1711" y="3452"/>
                </a:cubicBezTo>
                <a:cubicBezTo>
                  <a:pt x="2661" y="3452"/>
                  <a:pt x="3421" y="2692"/>
                  <a:pt x="3421" y="1742"/>
                </a:cubicBezTo>
                <a:cubicBezTo>
                  <a:pt x="3421" y="792"/>
                  <a:pt x="2661" y="0"/>
                  <a:pt x="171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5" name="Google Shape;1325;p27"/>
          <p:cNvSpPr/>
          <p:nvPr/>
        </p:nvSpPr>
        <p:spPr>
          <a:xfrm>
            <a:off x="160256" y="3990843"/>
            <a:ext cx="103236" cy="103236"/>
          </a:xfrm>
          <a:custGeom>
            <a:rect b="b" l="l" r="r" t="t"/>
            <a:pathLst>
              <a:path extrusionOk="0" h="3453" w="3453">
                <a:moveTo>
                  <a:pt x="1743" y="697"/>
                </a:moveTo>
                <a:cubicBezTo>
                  <a:pt x="2313" y="697"/>
                  <a:pt x="2756" y="1172"/>
                  <a:pt x="2756" y="1742"/>
                </a:cubicBezTo>
                <a:cubicBezTo>
                  <a:pt x="2756" y="2312"/>
                  <a:pt x="2313" y="2787"/>
                  <a:pt x="1743" y="2787"/>
                </a:cubicBezTo>
                <a:cubicBezTo>
                  <a:pt x="1141" y="2787"/>
                  <a:pt x="698" y="2312"/>
                  <a:pt x="698" y="1742"/>
                </a:cubicBezTo>
                <a:cubicBezTo>
                  <a:pt x="698" y="1172"/>
                  <a:pt x="1141" y="697"/>
                  <a:pt x="1743" y="697"/>
                </a:cubicBezTo>
                <a:close/>
                <a:moveTo>
                  <a:pt x="1743" y="0"/>
                </a:moveTo>
                <a:cubicBezTo>
                  <a:pt x="793" y="0"/>
                  <a:pt x="1" y="792"/>
                  <a:pt x="1" y="1742"/>
                </a:cubicBezTo>
                <a:cubicBezTo>
                  <a:pt x="1" y="2692"/>
                  <a:pt x="793" y="3452"/>
                  <a:pt x="1743" y="3452"/>
                </a:cubicBezTo>
                <a:cubicBezTo>
                  <a:pt x="2693" y="3452"/>
                  <a:pt x="3453" y="2692"/>
                  <a:pt x="3453" y="1742"/>
                </a:cubicBezTo>
                <a:cubicBezTo>
                  <a:pt x="3453" y="792"/>
                  <a:pt x="2693" y="0"/>
                  <a:pt x="1743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6" name="Google Shape;1326;p27"/>
          <p:cNvSpPr/>
          <p:nvPr/>
        </p:nvSpPr>
        <p:spPr>
          <a:xfrm>
            <a:off x="2305653" y="3025021"/>
            <a:ext cx="102279" cy="103236"/>
          </a:xfrm>
          <a:custGeom>
            <a:rect b="b" l="l" r="r" t="t"/>
            <a:pathLst>
              <a:path extrusionOk="0" h="3453" w="3421">
                <a:moveTo>
                  <a:pt x="1710" y="665"/>
                </a:moveTo>
                <a:cubicBezTo>
                  <a:pt x="2280" y="665"/>
                  <a:pt x="2755" y="1140"/>
                  <a:pt x="2755" y="1711"/>
                </a:cubicBezTo>
                <a:cubicBezTo>
                  <a:pt x="2755" y="2281"/>
                  <a:pt x="2280" y="2756"/>
                  <a:pt x="1710" y="2756"/>
                </a:cubicBezTo>
                <a:cubicBezTo>
                  <a:pt x="1140" y="2756"/>
                  <a:pt x="665" y="2281"/>
                  <a:pt x="665" y="1711"/>
                </a:cubicBezTo>
                <a:cubicBezTo>
                  <a:pt x="665" y="1140"/>
                  <a:pt x="1140" y="665"/>
                  <a:pt x="1710" y="665"/>
                </a:cubicBezTo>
                <a:close/>
                <a:moveTo>
                  <a:pt x="1710" y="0"/>
                </a:moveTo>
                <a:cubicBezTo>
                  <a:pt x="760" y="0"/>
                  <a:pt x="0" y="760"/>
                  <a:pt x="0" y="1711"/>
                </a:cubicBezTo>
                <a:cubicBezTo>
                  <a:pt x="0" y="2661"/>
                  <a:pt x="760" y="3452"/>
                  <a:pt x="1710" y="3452"/>
                </a:cubicBezTo>
                <a:cubicBezTo>
                  <a:pt x="2660" y="3452"/>
                  <a:pt x="3420" y="2661"/>
                  <a:pt x="3420" y="1711"/>
                </a:cubicBezTo>
                <a:cubicBezTo>
                  <a:pt x="3420" y="760"/>
                  <a:pt x="2660" y="0"/>
                  <a:pt x="1710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7" name="Google Shape;1327;p27"/>
          <p:cNvSpPr/>
          <p:nvPr/>
        </p:nvSpPr>
        <p:spPr>
          <a:xfrm>
            <a:off x="1591685" y="2477711"/>
            <a:ext cx="104193" cy="104193"/>
          </a:xfrm>
          <a:custGeom>
            <a:rect b="b" l="l" r="r" t="t"/>
            <a:pathLst>
              <a:path extrusionOk="0" h="3485" w="3485">
                <a:moveTo>
                  <a:pt x="1742" y="1"/>
                </a:moveTo>
                <a:cubicBezTo>
                  <a:pt x="1457" y="1"/>
                  <a:pt x="1236" y="222"/>
                  <a:pt x="1236" y="507"/>
                </a:cubicBezTo>
                <a:lnTo>
                  <a:pt x="1236" y="1236"/>
                </a:lnTo>
                <a:lnTo>
                  <a:pt x="507" y="1236"/>
                </a:lnTo>
                <a:cubicBezTo>
                  <a:pt x="222" y="1236"/>
                  <a:pt x="1" y="1458"/>
                  <a:pt x="1" y="1743"/>
                </a:cubicBezTo>
                <a:cubicBezTo>
                  <a:pt x="1" y="2028"/>
                  <a:pt x="222" y="2249"/>
                  <a:pt x="507" y="2249"/>
                </a:cubicBezTo>
                <a:lnTo>
                  <a:pt x="1236" y="2249"/>
                </a:lnTo>
                <a:lnTo>
                  <a:pt x="1236" y="2978"/>
                </a:lnTo>
                <a:cubicBezTo>
                  <a:pt x="1236" y="3263"/>
                  <a:pt x="1457" y="3484"/>
                  <a:pt x="1742" y="3484"/>
                </a:cubicBezTo>
                <a:cubicBezTo>
                  <a:pt x="2027" y="3484"/>
                  <a:pt x="2249" y="3263"/>
                  <a:pt x="2249" y="2978"/>
                </a:cubicBezTo>
                <a:lnTo>
                  <a:pt x="2249" y="2249"/>
                </a:lnTo>
                <a:lnTo>
                  <a:pt x="2978" y="2249"/>
                </a:lnTo>
                <a:cubicBezTo>
                  <a:pt x="3263" y="2249"/>
                  <a:pt x="3484" y="2028"/>
                  <a:pt x="3484" y="1743"/>
                </a:cubicBezTo>
                <a:cubicBezTo>
                  <a:pt x="3484" y="1458"/>
                  <a:pt x="3263" y="1236"/>
                  <a:pt x="2978" y="1236"/>
                </a:cubicBezTo>
                <a:lnTo>
                  <a:pt x="2249" y="1236"/>
                </a:lnTo>
                <a:lnTo>
                  <a:pt x="2249" y="507"/>
                </a:lnTo>
                <a:cubicBezTo>
                  <a:pt x="2249" y="222"/>
                  <a:pt x="2027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8" name="Google Shape;1328;p27"/>
          <p:cNvSpPr/>
          <p:nvPr/>
        </p:nvSpPr>
        <p:spPr>
          <a:xfrm>
            <a:off x="6436911" y="635098"/>
            <a:ext cx="104163" cy="104163"/>
          </a:xfrm>
          <a:custGeom>
            <a:rect b="b" l="l" r="r" t="t"/>
            <a:pathLst>
              <a:path extrusionOk="0" h="3484" w="3484">
                <a:moveTo>
                  <a:pt x="1742" y="0"/>
                </a:moveTo>
                <a:cubicBezTo>
                  <a:pt x="1457" y="0"/>
                  <a:pt x="1235" y="253"/>
                  <a:pt x="1235" y="507"/>
                </a:cubicBezTo>
                <a:lnTo>
                  <a:pt x="1235" y="1235"/>
                </a:lnTo>
                <a:lnTo>
                  <a:pt x="507" y="1235"/>
                </a:lnTo>
                <a:cubicBezTo>
                  <a:pt x="222" y="1235"/>
                  <a:pt x="0" y="1489"/>
                  <a:pt x="0" y="1742"/>
                </a:cubicBezTo>
                <a:cubicBezTo>
                  <a:pt x="0" y="2027"/>
                  <a:pt x="222" y="2280"/>
                  <a:pt x="507" y="2280"/>
                </a:cubicBezTo>
                <a:lnTo>
                  <a:pt x="1235" y="2280"/>
                </a:lnTo>
                <a:lnTo>
                  <a:pt x="1235" y="2977"/>
                </a:lnTo>
                <a:cubicBezTo>
                  <a:pt x="1235" y="3262"/>
                  <a:pt x="1457" y="3484"/>
                  <a:pt x="1742" y="3484"/>
                </a:cubicBezTo>
                <a:cubicBezTo>
                  <a:pt x="2027" y="3484"/>
                  <a:pt x="2249" y="3262"/>
                  <a:pt x="2249" y="2977"/>
                </a:cubicBezTo>
                <a:lnTo>
                  <a:pt x="2249" y="2280"/>
                </a:lnTo>
                <a:lnTo>
                  <a:pt x="2977" y="2280"/>
                </a:lnTo>
                <a:cubicBezTo>
                  <a:pt x="3262" y="2280"/>
                  <a:pt x="3484" y="2027"/>
                  <a:pt x="3484" y="1742"/>
                </a:cubicBezTo>
                <a:cubicBezTo>
                  <a:pt x="3484" y="1489"/>
                  <a:pt x="3262" y="1235"/>
                  <a:pt x="2977" y="1235"/>
                </a:cubicBezTo>
                <a:lnTo>
                  <a:pt x="2249" y="1235"/>
                </a:lnTo>
                <a:lnTo>
                  <a:pt x="2249" y="507"/>
                </a:lnTo>
                <a:cubicBezTo>
                  <a:pt x="2249" y="253"/>
                  <a:pt x="2027" y="0"/>
                  <a:pt x="1742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9" name="Google Shape;1329;p27"/>
          <p:cNvSpPr/>
          <p:nvPr/>
        </p:nvSpPr>
        <p:spPr>
          <a:xfrm>
            <a:off x="5492704" y="2823872"/>
            <a:ext cx="104193" cy="104193"/>
          </a:xfrm>
          <a:custGeom>
            <a:rect b="b" l="l" r="r" t="t"/>
            <a:pathLst>
              <a:path extrusionOk="0" h="3485" w="3485">
                <a:moveTo>
                  <a:pt x="1743" y="0"/>
                </a:moveTo>
                <a:cubicBezTo>
                  <a:pt x="1458" y="0"/>
                  <a:pt x="1236" y="222"/>
                  <a:pt x="1236" y="507"/>
                </a:cubicBezTo>
                <a:lnTo>
                  <a:pt x="1236" y="1236"/>
                </a:lnTo>
                <a:lnTo>
                  <a:pt x="508" y="1236"/>
                </a:lnTo>
                <a:cubicBezTo>
                  <a:pt x="223" y="1236"/>
                  <a:pt x="1" y="1457"/>
                  <a:pt x="1" y="1742"/>
                </a:cubicBezTo>
                <a:cubicBezTo>
                  <a:pt x="1" y="2027"/>
                  <a:pt x="223" y="2249"/>
                  <a:pt x="508" y="2249"/>
                </a:cubicBezTo>
                <a:lnTo>
                  <a:pt x="1236" y="2249"/>
                </a:lnTo>
                <a:lnTo>
                  <a:pt x="1236" y="2977"/>
                </a:lnTo>
                <a:cubicBezTo>
                  <a:pt x="1236" y="3262"/>
                  <a:pt x="1458" y="3484"/>
                  <a:pt x="1743" y="3484"/>
                </a:cubicBezTo>
                <a:cubicBezTo>
                  <a:pt x="2028" y="3484"/>
                  <a:pt x="2249" y="3262"/>
                  <a:pt x="2249" y="2977"/>
                </a:cubicBezTo>
                <a:lnTo>
                  <a:pt x="2249" y="2249"/>
                </a:lnTo>
                <a:lnTo>
                  <a:pt x="2978" y="2249"/>
                </a:lnTo>
                <a:cubicBezTo>
                  <a:pt x="3263" y="2249"/>
                  <a:pt x="3485" y="2027"/>
                  <a:pt x="3485" y="1742"/>
                </a:cubicBezTo>
                <a:cubicBezTo>
                  <a:pt x="3485" y="1457"/>
                  <a:pt x="3263" y="1236"/>
                  <a:pt x="2978" y="1236"/>
                </a:cubicBezTo>
                <a:lnTo>
                  <a:pt x="2249" y="1236"/>
                </a:lnTo>
                <a:lnTo>
                  <a:pt x="2249" y="507"/>
                </a:lnTo>
                <a:cubicBezTo>
                  <a:pt x="2249" y="222"/>
                  <a:pt x="2028" y="0"/>
                  <a:pt x="1743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0" name="Google Shape;1330;p27"/>
          <p:cNvSpPr/>
          <p:nvPr/>
        </p:nvSpPr>
        <p:spPr>
          <a:xfrm>
            <a:off x="1742258" y="1102845"/>
            <a:ext cx="104163" cy="104193"/>
          </a:xfrm>
          <a:custGeom>
            <a:rect b="b" l="l" r="r" t="t"/>
            <a:pathLst>
              <a:path extrusionOk="0" h="3485" w="3484">
                <a:moveTo>
                  <a:pt x="1742" y="1"/>
                </a:moveTo>
                <a:cubicBezTo>
                  <a:pt x="1457" y="1"/>
                  <a:pt x="1235" y="222"/>
                  <a:pt x="1235" y="507"/>
                </a:cubicBezTo>
                <a:lnTo>
                  <a:pt x="1235" y="1236"/>
                </a:lnTo>
                <a:lnTo>
                  <a:pt x="507" y="1236"/>
                </a:lnTo>
                <a:cubicBezTo>
                  <a:pt x="222" y="1236"/>
                  <a:pt x="0" y="1457"/>
                  <a:pt x="0" y="1742"/>
                </a:cubicBezTo>
                <a:cubicBezTo>
                  <a:pt x="0" y="2027"/>
                  <a:pt x="222" y="2249"/>
                  <a:pt x="507" y="2249"/>
                </a:cubicBezTo>
                <a:lnTo>
                  <a:pt x="1235" y="2249"/>
                </a:lnTo>
                <a:lnTo>
                  <a:pt x="1235" y="2977"/>
                </a:lnTo>
                <a:cubicBezTo>
                  <a:pt x="1235" y="3262"/>
                  <a:pt x="1457" y="3484"/>
                  <a:pt x="1742" y="3484"/>
                </a:cubicBezTo>
                <a:cubicBezTo>
                  <a:pt x="2027" y="3484"/>
                  <a:pt x="2249" y="3262"/>
                  <a:pt x="2249" y="2977"/>
                </a:cubicBezTo>
                <a:lnTo>
                  <a:pt x="2249" y="2249"/>
                </a:lnTo>
                <a:lnTo>
                  <a:pt x="2977" y="2249"/>
                </a:lnTo>
                <a:cubicBezTo>
                  <a:pt x="3262" y="2249"/>
                  <a:pt x="3484" y="2027"/>
                  <a:pt x="3484" y="1742"/>
                </a:cubicBezTo>
                <a:cubicBezTo>
                  <a:pt x="3484" y="1457"/>
                  <a:pt x="3262" y="1236"/>
                  <a:pt x="2977" y="1236"/>
                </a:cubicBezTo>
                <a:lnTo>
                  <a:pt x="2249" y="1236"/>
                </a:lnTo>
                <a:lnTo>
                  <a:pt x="2249" y="507"/>
                </a:lnTo>
                <a:cubicBezTo>
                  <a:pt x="2249" y="222"/>
                  <a:pt x="2027" y="1"/>
                  <a:pt x="1742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1" name="Google Shape;1331;p27"/>
          <p:cNvSpPr/>
          <p:nvPr/>
        </p:nvSpPr>
        <p:spPr>
          <a:xfrm>
            <a:off x="7385679" y="4889431"/>
            <a:ext cx="105120" cy="105120"/>
          </a:xfrm>
          <a:custGeom>
            <a:rect b="b" l="l" r="r" t="t"/>
            <a:pathLst>
              <a:path extrusionOk="0" h="3516" w="3516">
                <a:moveTo>
                  <a:pt x="1774" y="0"/>
                </a:moveTo>
                <a:cubicBezTo>
                  <a:pt x="1489" y="0"/>
                  <a:pt x="1236" y="254"/>
                  <a:pt x="1236" y="507"/>
                </a:cubicBezTo>
                <a:lnTo>
                  <a:pt x="1236" y="1236"/>
                </a:lnTo>
                <a:lnTo>
                  <a:pt x="539" y="1236"/>
                </a:lnTo>
                <a:cubicBezTo>
                  <a:pt x="254" y="1236"/>
                  <a:pt x="1" y="1489"/>
                  <a:pt x="1" y="1742"/>
                </a:cubicBezTo>
                <a:cubicBezTo>
                  <a:pt x="1" y="2027"/>
                  <a:pt x="254" y="2281"/>
                  <a:pt x="539" y="2281"/>
                </a:cubicBezTo>
                <a:lnTo>
                  <a:pt x="1236" y="2281"/>
                </a:lnTo>
                <a:lnTo>
                  <a:pt x="1236" y="2977"/>
                </a:lnTo>
                <a:cubicBezTo>
                  <a:pt x="1236" y="3262"/>
                  <a:pt x="1489" y="3516"/>
                  <a:pt x="1774" y="3516"/>
                </a:cubicBezTo>
                <a:cubicBezTo>
                  <a:pt x="2027" y="3516"/>
                  <a:pt x="2281" y="3262"/>
                  <a:pt x="2281" y="2977"/>
                </a:cubicBezTo>
                <a:lnTo>
                  <a:pt x="2281" y="2281"/>
                </a:lnTo>
                <a:lnTo>
                  <a:pt x="3009" y="2281"/>
                </a:lnTo>
                <a:cubicBezTo>
                  <a:pt x="3263" y="2281"/>
                  <a:pt x="3516" y="2027"/>
                  <a:pt x="3516" y="1742"/>
                </a:cubicBezTo>
                <a:cubicBezTo>
                  <a:pt x="3516" y="1489"/>
                  <a:pt x="3294" y="1236"/>
                  <a:pt x="3009" y="1236"/>
                </a:cubicBezTo>
                <a:lnTo>
                  <a:pt x="2281" y="1236"/>
                </a:lnTo>
                <a:lnTo>
                  <a:pt x="2281" y="507"/>
                </a:lnTo>
                <a:cubicBezTo>
                  <a:pt x="2281" y="254"/>
                  <a:pt x="2027" y="0"/>
                  <a:pt x="1774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2" name="Google Shape;1332;p27"/>
          <p:cNvSpPr/>
          <p:nvPr/>
        </p:nvSpPr>
        <p:spPr>
          <a:xfrm>
            <a:off x="6951217" y="990176"/>
            <a:ext cx="392016" cy="329530"/>
          </a:xfrm>
          <a:custGeom>
            <a:rect b="b" l="l" r="r" t="t"/>
            <a:pathLst>
              <a:path extrusionOk="0" h="11022" w="13112">
                <a:moveTo>
                  <a:pt x="8900" y="950"/>
                </a:moveTo>
                <a:cubicBezTo>
                  <a:pt x="9406" y="950"/>
                  <a:pt x="9881" y="1077"/>
                  <a:pt x="10293" y="1362"/>
                </a:cubicBezTo>
                <a:cubicBezTo>
                  <a:pt x="11623" y="2217"/>
                  <a:pt x="12098" y="4149"/>
                  <a:pt x="11307" y="5669"/>
                </a:cubicBezTo>
                <a:cubicBezTo>
                  <a:pt x="10863" y="6524"/>
                  <a:pt x="9153" y="8171"/>
                  <a:pt x="6778" y="10008"/>
                </a:cubicBezTo>
                <a:cubicBezTo>
                  <a:pt x="6715" y="10055"/>
                  <a:pt x="6635" y="10079"/>
                  <a:pt x="6556" y="10079"/>
                </a:cubicBezTo>
                <a:cubicBezTo>
                  <a:pt x="6477" y="10079"/>
                  <a:pt x="6398" y="10055"/>
                  <a:pt x="6335" y="10008"/>
                </a:cubicBezTo>
                <a:cubicBezTo>
                  <a:pt x="3928" y="8171"/>
                  <a:pt x="2249" y="6524"/>
                  <a:pt x="1806" y="5669"/>
                </a:cubicBezTo>
                <a:cubicBezTo>
                  <a:pt x="1014" y="4149"/>
                  <a:pt x="1489" y="2217"/>
                  <a:pt x="2819" y="1362"/>
                </a:cubicBezTo>
                <a:cubicBezTo>
                  <a:pt x="3231" y="1077"/>
                  <a:pt x="3706" y="950"/>
                  <a:pt x="4181" y="950"/>
                </a:cubicBezTo>
                <a:cubicBezTo>
                  <a:pt x="4941" y="950"/>
                  <a:pt x="5669" y="1299"/>
                  <a:pt x="6176" y="1932"/>
                </a:cubicBezTo>
                <a:lnTo>
                  <a:pt x="6556" y="2344"/>
                </a:lnTo>
                <a:lnTo>
                  <a:pt x="6905" y="1932"/>
                </a:lnTo>
                <a:cubicBezTo>
                  <a:pt x="7411" y="1299"/>
                  <a:pt x="8140" y="950"/>
                  <a:pt x="8900" y="950"/>
                </a:cubicBezTo>
                <a:close/>
                <a:moveTo>
                  <a:pt x="4181" y="0"/>
                </a:moveTo>
                <a:cubicBezTo>
                  <a:pt x="3516" y="0"/>
                  <a:pt x="2883" y="190"/>
                  <a:pt x="2313" y="570"/>
                </a:cubicBezTo>
                <a:cubicBezTo>
                  <a:pt x="602" y="1679"/>
                  <a:pt x="1" y="4149"/>
                  <a:pt x="982" y="6081"/>
                </a:cubicBezTo>
                <a:cubicBezTo>
                  <a:pt x="1679" y="7442"/>
                  <a:pt x="4276" y="9596"/>
                  <a:pt x="5765" y="10736"/>
                </a:cubicBezTo>
                <a:cubicBezTo>
                  <a:pt x="6018" y="10926"/>
                  <a:pt x="6271" y="11021"/>
                  <a:pt x="6556" y="11021"/>
                </a:cubicBezTo>
                <a:cubicBezTo>
                  <a:pt x="6841" y="11021"/>
                  <a:pt x="7126" y="10926"/>
                  <a:pt x="7348" y="10736"/>
                </a:cubicBezTo>
                <a:cubicBezTo>
                  <a:pt x="8836" y="9596"/>
                  <a:pt x="11433" y="7442"/>
                  <a:pt x="12130" y="6081"/>
                </a:cubicBezTo>
                <a:cubicBezTo>
                  <a:pt x="13112" y="4149"/>
                  <a:pt x="12510" y="1679"/>
                  <a:pt x="10800" y="570"/>
                </a:cubicBezTo>
                <a:cubicBezTo>
                  <a:pt x="10230" y="190"/>
                  <a:pt x="9596" y="0"/>
                  <a:pt x="8931" y="0"/>
                </a:cubicBezTo>
                <a:cubicBezTo>
                  <a:pt x="8045" y="0"/>
                  <a:pt x="7221" y="349"/>
                  <a:pt x="6556" y="950"/>
                </a:cubicBezTo>
                <a:cubicBezTo>
                  <a:pt x="5891" y="349"/>
                  <a:pt x="5068" y="0"/>
                  <a:pt x="4181" y="0"/>
                </a:cubicBezTo>
                <a:close/>
              </a:path>
            </a:pathLst>
          </a:custGeom>
          <a:solidFill>
            <a:srgbClr val="2A43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3" name="Google Shape;1333;p27"/>
          <p:cNvSpPr/>
          <p:nvPr/>
        </p:nvSpPr>
        <p:spPr>
          <a:xfrm>
            <a:off x="2568386" y="4440140"/>
            <a:ext cx="389176" cy="336885"/>
          </a:xfrm>
          <a:custGeom>
            <a:rect b="b" l="l" r="r" t="t"/>
            <a:pathLst>
              <a:path extrusionOk="0" h="11268" w="13017">
                <a:moveTo>
                  <a:pt x="4274" y="927"/>
                </a:moveTo>
                <a:cubicBezTo>
                  <a:pt x="4392" y="927"/>
                  <a:pt x="4509" y="935"/>
                  <a:pt x="4624" y="950"/>
                </a:cubicBezTo>
                <a:cubicBezTo>
                  <a:pt x="5384" y="1077"/>
                  <a:pt x="6049" y="1520"/>
                  <a:pt x="6461" y="2217"/>
                </a:cubicBezTo>
                <a:lnTo>
                  <a:pt x="6746" y="2692"/>
                </a:lnTo>
                <a:lnTo>
                  <a:pt x="7158" y="2312"/>
                </a:lnTo>
                <a:cubicBezTo>
                  <a:pt x="7704" y="1848"/>
                  <a:pt x="8344" y="1596"/>
                  <a:pt x="8997" y="1596"/>
                </a:cubicBezTo>
                <a:cubicBezTo>
                  <a:pt x="9101" y="1596"/>
                  <a:pt x="9206" y="1602"/>
                  <a:pt x="9311" y="1615"/>
                </a:cubicBezTo>
                <a:cubicBezTo>
                  <a:pt x="9786" y="1679"/>
                  <a:pt x="10230" y="1900"/>
                  <a:pt x="10610" y="2217"/>
                </a:cubicBezTo>
                <a:cubicBezTo>
                  <a:pt x="11813" y="3262"/>
                  <a:pt x="11971" y="5257"/>
                  <a:pt x="10990" y="6619"/>
                </a:cubicBezTo>
                <a:cubicBezTo>
                  <a:pt x="10451" y="7442"/>
                  <a:pt x="8519" y="8804"/>
                  <a:pt x="5891" y="10293"/>
                </a:cubicBezTo>
                <a:cubicBezTo>
                  <a:pt x="5841" y="10330"/>
                  <a:pt x="5781" y="10348"/>
                  <a:pt x="5721" y="10348"/>
                </a:cubicBezTo>
                <a:cubicBezTo>
                  <a:pt x="5629" y="10348"/>
                  <a:pt x="5537" y="10306"/>
                  <a:pt x="5479" y="10229"/>
                </a:cubicBezTo>
                <a:cubicBezTo>
                  <a:pt x="3357" y="8076"/>
                  <a:pt x="1901" y="6207"/>
                  <a:pt x="1584" y="5289"/>
                </a:cubicBezTo>
                <a:cubicBezTo>
                  <a:pt x="1014" y="3674"/>
                  <a:pt x="1742" y="1837"/>
                  <a:pt x="3199" y="1172"/>
                </a:cubicBezTo>
                <a:cubicBezTo>
                  <a:pt x="3535" y="1004"/>
                  <a:pt x="3907" y="927"/>
                  <a:pt x="4274" y="927"/>
                </a:cubicBezTo>
                <a:close/>
                <a:moveTo>
                  <a:pt x="4310" y="1"/>
                </a:moveTo>
                <a:cubicBezTo>
                  <a:pt x="3794" y="1"/>
                  <a:pt x="3288" y="127"/>
                  <a:pt x="2819" y="349"/>
                </a:cubicBezTo>
                <a:cubicBezTo>
                  <a:pt x="950" y="1204"/>
                  <a:pt x="0" y="3547"/>
                  <a:pt x="697" y="5606"/>
                </a:cubicBezTo>
                <a:cubicBezTo>
                  <a:pt x="1204" y="7062"/>
                  <a:pt x="3484" y="9533"/>
                  <a:pt x="4814" y="10894"/>
                </a:cubicBezTo>
                <a:cubicBezTo>
                  <a:pt x="5004" y="11084"/>
                  <a:pt x="5257" y="11211"/>
                  <a:pt x="5542" y="11243"/>
                </a:cubicBezTo>
                <a:cubicBezTo>
                  <a:pt x="5619" y="11260"/>
                  <a:pt x="5695" y="11268"/>
                  <a:pt x="5770" y="11268"/>
                </a:cubicBezTo>
                <a:cubicBezTo>
                  <a:pt x="5976" y="11268"/>
                  <a:pt x="6172" y="11209"/>
                  <a:pt x="6334" y="11116"/>
                </a:cubicBezTo>
                <a:cubicBezTo>
                  <a:pt x="7981" y="10166"/>
                  <a:pt x="10863" y="8424"/>
                  <a:pt x="11750" y="7157"/>
                </a:cubicBezTo>
                <a:cubicBezTo>
                  <a:pt x="13016" y="5416"/>
                  <a:pt x="12763" y="2882"/>
                  <a:pt x="11211" y="1520"/>
                </a:cubicBezTo>
                <a:cubicBezTo>
                  <a:pt x="10705" y="1109"/>
                  <a:pt x="10071" y="824"/>
                  <a:pt x="9438" y="729"/>
                </a:cubicBezTo>
                <a:cubicBezTo>
                  <a:pt x="9278" y="705"/>
                  <a:pt x="9118" y="694"/>
                  <a:pt x="8957" y="694"/>
                </a:cubicBezTo>
                <a:cubicBezTo>
                  <a:pt x="8257" y="694"/>
                  <a:pt x="7560" y="912"/>
                  <a:pt x="6968" y="1299"/>
                </a:cubicBezTo>
                <a:cubicBezTo>
                  <a:pt x="6398" y="634"/>
                  <a:pt x="5606" y="159"/>
                  <a:pt x="4751" y="32"/>
                </a:cubicBezTo>
                <a:cubicBezTo>
                  <a:pt x="4604" y="11"/>
                  <a:pt x="4456" y="1"/>
                  <a:pt x="4310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4" name="Google Shape;1334;p27"/>
          <p:cNvSpPr/>
          <p:nvPr/>
        </p:nvSpPr>
        <p:spPr>
          <a:xfrm rot="4735091">
            <a:off x="5188780" y="1464435"/>
            <a:ext cx="159166" cy="137767"/>
          </a:xfrm>
          <a:custGeom>
            <a:rect b="b" l="l" r="r" t="t"/>
            <a:pathLst>
              <a:path extrusionOk="0" h="5511" w="6367">
                <a:moveTo>
                  <a:pt x="6366" y="0"/>
                </a:moveTo>
                <a:lnTo>
                  <a:pt x="1" y="697"/>
                </a:lnTo>
                <a:lnTo>
                  <a:pt x="3738" y="5511"/>
                </a:lnTo>
                <a:lnTo>
                  <a:pt x="6366" y="0"/>
                </a:lnTo>
                <a:close/>
              </a:path>
            </a:pathLst>
          </a:custGeom>
          <a:solidFill>
            <a:srgbClr val="F2576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5" name="Google Shape;133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8425" y="962477"/>
            <a:ext cx="4981951" cy="2726562"/>
          </a:xfrm>
          <a:prstGeom prst="rect">
            <a:avLst/>
          </a:prstGeom>
          <a:noFill/>
          <a:ln>
            <a:noFill/>
          </a:ln>
        </p:spPr>
      </p:pic>
      <p:sp>
        <p:nvSpPr>
          <p:cNvPr id="1336" name="Google Shape;1336;p27"/>
          <p:cNvSpPr txBox="1"/>
          <p:nvPr>
            <p:ph type="ctrTitle"/>
          </p:nvPr>
        </p:nvSpPr>
        <p:spPr>
          <a:xfrm>
            <a:off x="5841326" y="1237813"/>
            <a:ext cx="2783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¿Por qué usa las redes sociales?</a:t>
            </a:r>
            <a:endParaRPr/>
          </a:p>
        </p:txBody>
      </p:sp>
      <p:sp>
        <p:nvSpPr>
          <p:cNvPr id="1337" name="Google Shape;1337;p27"/>
          <p:cNvSpPr/>
          <p:nvPr/>
        </p:nvSpPr>
        <p:spPr>
          <a:xfrm flipH="1" rot="5400000">
            <a:off x="-1971287" y="1971288"/>
            <a:ext cx="5147175" cy="120460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8" name="Google Shape;1338;p27"/>
          <p:cNvSpPr txBox="1"/>
          <p:nvPr>
            <p:ph idx="4294967295"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Percepción de las redes sociales</a:t>
            </a:r>
            <a:endParaRPr/>
          </a:p>
        </p:txBody>
      </p:sp>
      <p:pic>
        <p:nvPicPr>
          <p:cNvPr id="1339" name="Google Shape;133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  <p:sp>
        <p:nvSpPr>
          <p:cNvPr id="1340" name="Google Shape;1340;p27"/>
          <p:cNvSpPr txBox="1"/>
          <p:nvPr/>
        </p:nvSpPr>
        <p:spPr>
          <a:xfrm>
            <a:off x="76800" y="4456525"/>
            <a:ext cx="8990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Elogia y Epsilon Technologies, Estudio de redes sociales 2022. </a:t>
            </a:r>
            <a:endParaRPr b="0" i="0" sz="1300" u="none" cap="none" strike="noStrike">
              <a:solidFill>
                <a:schemeClr val="dk1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https://iabspain.es/estudio/estudio-de-redes-sociales-2022</a:t>
            </a:r>
            <a:endParaRPr b="0" i="0" sz="1300" u="none" cap="none" strike="noStrike">
              <a:solidFill>
                <a:schemeClr val="dk1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5" name="Google Shape;134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475" y="497050"/>
            <a:ext cx="8141123" cy="385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6" name="Google Shape;1346;p28"/>
          <p:cNvSpPr/>
          <p:nvPr/>
        </p:nvSpPr>
        <p:spPr>
          <a:xfrm flipH="1" rot="5400000">
            <a:off x="-1971287" y="1971288"/>
            <a:ext cx="5147175" cy="120460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7" name="Google Shape;1347;p28"/>
          <p:cNvSpPr txBox="1"/>
          <p:nvPr>
            <p:ph idx="4294967295"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Uso de las redes sociales</a:t>
            </a:r>
            <a:endParaRPr/>
          </a:p>
        </p:txBody>
      </p:sp>
      <p:pic>
        <p:nvPicPr>
          <p:cNvPr id="1348" name="Google Shape;134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  <p:sp>
        <p:nvSpPr>
          <p:cNvPr id="1349" name="Google Shape;1349;p28"/>
          <p:cNvSpPr txBox="1"/>
          <p:nvPr/>
        </p:nvSpPr>
        <p:spPr>
          <a:xfrm>
            <a:off x="76800" y="4456525"/>
            <a:ext cx="8990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Elogia y Epsilon Technologies, Estudio de redes sociales 2022. </a:t>
            </a:r>
            <a:endParaRPr b="0" i="0" sz="1300" u="none" cap="none" strike="noStrike">
              <a:solidFill>
                <a:schemeClr val="dk1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https://iabspain.es/estudio/estudio-de-redes-sociales-2022</a:t>
            </a:r>
            <a:endParaRPr b="0" i="0" sz="1300" u="none" cap="none" strike="noStrike">
              <a:solidFill>
                <a:schemeClr val="dk1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3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4" name="Google Shape;135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08" y="0"/>
            <a:ext cx="9144000" cy="5143489"/>
          </a:xfrm>
          <a:prstGeom prst="rect">
            <a:avLst/>
          </a:prstGeom>
          <a:noFill/>
          <a:ln>
            <a:noFill/>
          </a:ln>
        </p:spPr>
      </p:pic>
      <p:sp>
        <p:nvSpPr>
          <p:cNvPr id="1355" name="Google Shape;1355;p29"/>
          <p:cNvSpPr txBox="1"/>
          <p:nvPr>
            <p:ph idx="2" type="title"/>
          </p:nvPr>
        </p:nvSpPr>
        <p:spPr>
          <a:xfrm>
            <a:off x="4009550" y="2695838"/>
            <a:ext cx="11232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>
                <a:solidFill>
                  <a:schemeClr val="accent3"/>
                </a:solidFill>
              </a:rPr>
              <a:t>03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356" name="Google Shape;1356;p29"/>
          <p:cNvSpPr txBox="1"/>
          <p:nvPr>
            <p:ph type="ctrTitle"/>
          </p:nvPr>
        </p:nvSpPr>
        <p:spPr>
          <a:xfrm>
            <a:off x="3341575" y="3446125"/>
            <a:ext cx="24591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>
                <a:solidFill>
                  <a:schemeClr val="accent3"/>
                </a:solidFill>
              </a:rPr>
              <a:t>Ejemplos de activismo virtual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357" name="Google Shape;1357;p29"/>
          <p:cNvSpPr txBox="1"/>
          <p:nvPr>
            <p:ph idx="1" type="subTitle"/>
          </p:nvPr>
        </p:nvSpPr>
        <p:spPr>
          <a:xfrm>
            <a:off x="3435650" y="3909500"/>
            <a:ext cx="22710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200"/>
              <a:buNone/>
            </a:pPr>
            <a:r>
              <a:rPr lang="en">
                <a:solidFill>
                  <a:schemeClr val="accent3"/>
                </a:solidFill>
              </a:rPr>
              <a:t>Organizaciones sociales y sindicatos en las redes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1358" name="Google Shape;1358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p30"/>
          <p:cNvSpPr/>
          <p:nvPr/>
        </p:nvSpPr>
        <p:spPr>
          <a:xfrm rot="352623">
            <a:off x="5189697" y="616638"/>
            <a:ext cx="5060910" cy="2111743"/>
          </a:xfrm>
          <a:custGeom>
            <a:rect b="b" l="l" r="r" t="t"/>
            <a:pathLst>
              <a:path extrusionOk="0" h="5864" w="202425">
                <a:moveTo>
                  <a:pt x="7648" y="510"/>
                </a:moveTo>
                <a:lnTo>
                  <a:pt x="199876" y="0"/>
                </a:lnTo>
                <a:lnTo>
                  <a:pt x="202425" y="4079"/>
                </a:lnTo>
                <a:lnTo>
                  <a:pt x="0" y="58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64" name="Google Shape;1364;p30"/>
          <p:cNvSpPr txBox="1"/>
          <p:nvPr>
            <p:ph type="ctrTitle"/>
          </p:nvPr>
        </p:nvSpPr>
        <p:spPr>
          <a:xfrm>
            <a:off x="5185650" y="1724467"/>
            <a:ext cx="26601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>
                <a:solidFill>
                  <a:schemeClr val="accent3"/>
                </a:solidFill>
              </a:rPr>
              <a:t>Negociación Colectiva de Trabajo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1365" name="Google Shape;136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8151" y="486800"/>
            <a:ext cx="2808542" cy="416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366" name="Google Shape;1366;p30"/>
          <p:cNvSpPr txBox="1"/>
          <p:nvPr/>
        </p:nvSpPr>
        <p:spPr>
          <a:xfrm>
            <a:off x="5094975" y="2693900"/>
            <a:ext cx="41121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5C1D14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Ejemplo trabajadores de Lloreda.</a:t>
            </a:r>
            <a:endParaRPr b="0" i="0" sz="1600" u="none" cap="none" strike="noStrike">
              <a:solidFill>
                <a:srgbClr val="5C1D14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pic>
        <p:nvPicPr>
          <p:cNvPr id="1367" name="Google Shape;1367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32372" y="3405070"/>
            <a:ext cx="1466701" cy="1738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p31"/>
          <p:cNvSpPr/>
          <p:nvPr/>
        </p:nvSpPr>
        <p:spPr>
          <a:xfrm rot="352623">
            <a:off x="5209827" y="224332"/>
            <a:ext cx="5060910" cy="2505082"/>
          </a:xfrm>
          <a:custGeom>
            <a:rect b="b" l="l" r="r" t="t"/>
            <a:pathLst>
              <a:path extrusionOk="0" h="5864" w="202425">
                <a:moveTo>
                  <a:pt x="7648" y="510"/>
                </a:moveTo>
                <a:lnTo>
                  <a:pt x="199876" y="0"/>
                </a:lnTo>
                <a:lnTo>
                  <a:pt x="202425" y="4079"/>
                </a:lnTo>
                <a:lnTo>
                  <a:pt x="0" y="58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73" name="Google Shape;1373;p31"/>
          <p:cNvSpPr txBox="1"/>
          <p:nvPr>
            <p:ph type="ctrTitle"/>
          </p:nvPr>
        </p:nvSpPr>
        <p:spPr>
          <a:xfrm>
            <a:off x="5185650" y="1724467"/>
            <a:ext cx="26601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>
                <a:solidFill>
                  <a:schemeClr val="accent3"/>
                </a:solidFill>
              </a:rPr>
              <a:t>Efemérides recuperando la historia del movimiento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374" name="Google Shape;1374;p31"/>
          <p:cNvSpPr txBox="1"/>
          <p:nvPr/>
        </p:nvSpPr>
        <p:spPr>
          <a:xfrm>
            <a:off x="5094975" y="2663050"/>
            <a:ext cx="41121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5C1D14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Conmemoración del natalicio de sindicalista.</a:t>
            </a:r>
            <a:endParaRPr b="0" i="0" sz="1600" u="none" cap="none" strike="noStrike">
              <a:solidFill>
                <a:srgbClr val="5C1D14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pic>
        <p:nvPicPr>
          <p:cNvPr id="1375" name="Google Shape;137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2372" y="3405070"/>
            <a:ext cx="1466701" cy="1738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6" name="Google Shape;1376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64245" y="594745"/>
            <a:ext cx="3355401" cy="395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32"/>
          <p:cNvSpPr/>
          <p:nvPr/>
        </p:nvSpPr>
        <p:spPr>
          <a:xfrm rot="352623">
            <a:off x="5209827" y="224332"/>
            <a:ext cx="5060910" cy="2505082"/>
          </a:xfrm>
          <a:custGeom>
            <a:rect b="b" l="l" r="r" t="t"/>
            <a:pathLst>
              <a:path extrusionOk="0" h="5864" w="202425">
                <a:moveTo>
                  <a:pt x="7648" y="510"/>
                </a:moveTo>
                <a:lnTo>
                  <a:pt x="199876" y="0"/>
                </a:lnTo>
                <a:lnTo>
                  <a:pt x="202425" y="4079"/>
                </a:lnTo>
                <a:lnTo>
                  <a:pt x="0" y="58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82" name="Google Shape;1382;p32"/>
          <p:cNvSpPr txBox="1"/>
          <p:nvPr>
            <p:ph type="ctrTitle"/>
          </p:nvPr>
        </p:nvSpPr>
        <p:spPr>
          <a:xfrm>
            <a:off x="5185650" y="1724467"/>
            <a:ext cx="26601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>
                <a:solidFill>
                  <a:schemeClr val="accent3"/>
                </a:solidFill>
              </a:rPr>
              <a:t>Contenido político</a:t>
            </a:r>
            <a:endParaRPr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383" name="Google Shape;1383;p32"/>
          <p:cNvSpPr txBox="1"/>
          <p:nvPr/>
        </p:nvSpPr>
        <p:spPr>
          <a:xfrm>
            <a:off x="5094975" y="2663050"/>
            <a:ext cx="41121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5C1D14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Denuncia sobre la reforma laboral</a:t>
            </a:r>
            <a:endParaRPr b="0" i="0" sz="1600" u="none" cap="none" strike="noStrike">
              <a:solidFill>
                <a:srgbClr val="5C1D14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pic>
        <p:nvPicPr>
          <p:cNvPr id="1384" name="Google Shape;138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2372" y="3405070"/>
            <a:ext cx="1466701" cy="1738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5" name="Google Shape;138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2145" y="791204"/>
            <a:ext cx="3861200" cy="3561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9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0" name="Google Shape;139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08" y="0"/>
            <a:ext cx="9144000" cy="5143489"/>
          </a:xfrm>
          <a:prstGeom prst="rect">
            <a:avLst/>
          </a:prstGeom>
          <a:noFill/>
          <a:ln>
            <a:noFill/>
          </a:ln>
        </p:spPr>
      </p:pic>
      <p:sp>
        <p:nvSpPr>
          <p:cNvPr id="1391" name="Google Shape;1391;p33"/>
          <p:cNvSpPr txBox="1"/>
          <p:nvPr>
            <p:ph idx="2" type="title"/>
          </p:nvPr>
        </p:nvSpPr>
        <p:spPr>
          <a:xfrm>
            <a:off x="4009550" y="2695838"/>
            <a:ext cx="11232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>
                <a:solidFill>
                  <a:schemeClr val="accent3"/>
                </a:solidFill>
              </a:rPr>
              <a:t>04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392" name="Google Shape;1392;p33"/>
          <p:cNvSpPr txBox="1"/>
          <p:nvPr>
            <p:ph type="ctrTitle"/>
          </p:nvPr>
        </p:nvSpPr>
        <p:spPr>
          <a:xfrm>
            <a:off x="3341575" y="3446125"/>
            <a:ext cx="24591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>
                <a:solidFill>
                  <a:schemeClr val="accent3"/>
                </a:solidFill>
              </a:rPr>
              <a:t>Monitoreo de campañas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393" name="Google Shape;1393;p33"/>
          <p:cNvSpPr txBox="1"/>
          <p:nvPr>
            <p:ph idx="1" type="subTitle"/>
          </p:nvPr>
        </p:nvSpPr>
        <p:spPr>
          <a:xfrm>
            <a:off x="3435650" y="3909500"/>
            <a:ext cx="22710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200"/>
              <a:buNone/>
            </a:pPr>
            <a:r>
              <a:rPr lang="en">
                <a:solidFill>
                  <a:schemeClr val="accent3"/>
                </a:solidFill>
              </a:rPr>
              <a:t>Ejemplo de monitoreo en Facebook y Youtube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1394" name="Google Shape;1394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000" y="134750"/>
            <a:ext cx="641601" cy="76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8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9" name="Google Shape;139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" y="-271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0" name="Google Shape;1400;p34"/>
          <p:cNvSpPr/>
          <p:nvPr/>
        </p:nvSpPr>
        <p:spPr>
          <a:xfrm>
            <a:off x="-131950" y="-228600"/>
            <a:ext cx="9407900" cy="2151050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1" name="Google Shape;1401;p34"/>
          <p:cNvSpPr txBox="1"/>
          <p:nvPr>
            <p:ph type="ctrTitle"/>
          </p:nvPr>
        </p:nvSpPr>
        <p:spPr>
          <a:xfrm>
            <a:off x="2433025" y="682650"/>
            <a:ext cx="42780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>
                <a:solidFill>
                  <a:schemeClr val="accent3"/>
                </a:solidFill>
              </a:rPr>
              <a:t>Manos a la obra</a:t>
            </a:r>
            <a:endParaRPr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p35"/>
          <p:cNvSpPr/>
          <p:nvPr/>
        </p:nvSpPr>
        <p:spPr>
          <a:xfrm>
            <a:off x="3972150" y="1169301"/>
            <a:ext cx="5849179" cy="2496160"/>
          </a:xfrm>
          <a:custGeom>
            <a:rect b="b" l="l" r="r" t="t"/>
            <a:pathLst>
              <a:path extrusionOk="0" h="130826" w="225554">
                <a:moveTo>
                  <a:pt x="224740" y="16828"/>
                </a:moveTo>
                <a:lnTo>
                  <a:pt x="47499" y="0"/>
                </a:lnTo>
                <a:lnTo>
                  <a:pt x="0" y="130826"/>
                </a:lnTo>
                <a:lnTo>
                  <a:pt x="225554" y="1229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407" name="Google Shape;1407;p35"/>
          <p:cNvSpPr txBox="1"/>
          <p:nvPr>
            <p:ph type="ctrTitle"/>
          </p:nvPr>
        </p:nvSpPr>
        <p:spPr>
          <a:xfrm>
            <a:off x="5124601" y="1664025"/>
            <a:ext cx="2783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>
                <a:solidFill>
                  <a:schemeClr val="accent3"/>
                </a:solidFill>
              </a:rPr>
              <a:t>Gracias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408" name="Google Shape;1408;p35"/>
          <p:cNvSpPr txBox="1"/>
          <p:nvPr>
            <p:ph idx="1" type="subTitle"/>
          </p:nvPr>
        </p:nvSpPr>
        <p:spPr>
          <a:xfrm>
            <a:off x="5234401" y="2057625"/>
            <a:ext cx="2673600" cy="10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3000">
                <a:solidFill>
                  <a:schemeClr val="accent3"/>
                </a:solidFill>
              </a:rPr>
              <a:t>¿Preguntas Finales?</a:t>
            </a:r>
            <a:endParaRPr sz="3000">
              <a:solidFill>
                <a:schemeClr val="accent3"/>
              </a:solidFill>
            </a:endParaRPr>
          </a:p>
        </p:txBody>
      </p:sp>
      <p:pic>
        <p:nvPicPr>
          <p:cNvPr id="1409" name="Google Shape;1409;p35"/>
          <p:cNvPicPr preferRelativeResize="0"/>
          <p:nvPr/>
        </p:nvPicPr>
        <p:blipFill rotWithShape="1">
          <a:blip r:embed="rId3">
            <a:alphaModFix/>
          </a:blip>
          <a:srcRect b="0" l="24786" r="6229" t="0"/>
          <a:stretch/>
        </p:blipFill>
        <p:spPr>
          <a:xfrm>
            <a:off x="0" y="0"/>
            <a:ext cx="6307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Revolution - History Lesson">
  <a:themeElements>
    <a:clrScheme name="Simple Light">
      <a:dk1>
        <a:srgbClr val="5C1D14"/>
      </a:dk1>
      <a:lt1>
        <a:srgbClr val="FFFFFF"/>
      </a:lt1>
      <a:dk2>
        <a:srgbClr val="595959"/>
      </a:dk2>
      <a:lt2>
        <a:srgbClr val="EEEEEE"/>
      </a:lt2>
      <a:accent1>
        <a:srgbClr val="C9403B"/>
      </a:accent1>
      <a:accent2>
        <a:srgbClr val="5C1D14"/>
      </a:accent2>
      <a:accent3>
        <a:srgbClr val="FCECB4"/>
      </a:accent3>
      <a:accent4>
        <a:srgbClr val="B32A25"/>
      </a:accent4>
      <a:accent5>
        <a:srgbClr val="350C07"/>
      </a:accent5>
      <a:accent6>
        <a:srgbClr val="C5B680"/>
      </a:accent6>
      <a:hlink>
        <a:srgbClr val="C9403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